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1"/>
    <p:restoredTop sz="94615"/>
  </p:normalViewPr>
  <p:slideViewPr>
    <p:cSldViewPr snapToGrid="0" snapToObjects="1">
      <p:cViewPr varScale="1">
        <p:scale>
          <a:sx n="81" d="100"/>
          <a:sy n="81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669978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Embedded Device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1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solidFill>
            <a:schemeClr val="accent1"/>
          </a:solidFill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4201" y="4669978"/>
            <a:ext cx="5692774" cy="11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Armando Pinales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 i="1" dirty="0">
                <a:solidFill>
                  <a:schemeClr val="bg1">
                    <a:alpha val="80000"/>
                  </a:schemeClr>
                </a:solidFill>
              </a:rPr>
              <a:t>ECEN 5033 – DevOps in the Cloud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University of Colorado Boulder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Citations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[1] https://www.behance.net/gallery/75855977/Drawing-Flatirons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Proposed Solution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Video Demo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Future Work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30" y="442649"/>
            <a:ext cx="6055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190" y="1364943"/>
            <a:ext cx="72808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is this?</a:t>
            </a:r>
          </a:p>
          <a:p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Platform for monitoring IoT </a:t>
            </a:r>
            <a:r>
              <a:rPr lang="en-US" sz="200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device data.</a:t>
            </a: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Must be viewable through web browser.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0" y="0"/>
            <a:ext cx="4191000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Proposed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C463E5-0C94-456C-9CBB-CEDED5DF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988602"/>
            <a:ext cx="9877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676" y="441016"/>
            <a:ext cx="1155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79A619-AF31-4799-B52B-AFC779A8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7" y="1323092"/>
            <a:ext cx="10940717" cy="46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8301" y="1444191"/>
            <a:ext cx="74878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Lead text here</a:t>
            </a:r>
            <a:r>
              <a:rPr lang="mr-IN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sz="2400" b="1" dirty="0">
              <a:solidFill>
                <a:srgbClr val="CFB87C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Video Demo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30" y="442649"/>
            <a:ext cx="6055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190" y="1364943"/>
            <a:ext cx="72808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Lead text here</a:t>
            </a:r>
            <a:r>
              <a:rPr lang="mr-IN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0" y="0"/>
            <a:ext cx="4191000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Armando Pinales</cp:lastModifiedBy>
  <cp:revision>4</cp:revision>
  <dcterms:created xsi:type="dcterms:W3CDTF">2017-09-08T18:27:12Z</dcterms:created>
  <dcterms:modified xsi:type="dcterms:W3CDTF">2021-11-27T00:38:40Z</dcterms:modified>
</cp:coreProperties>
</file>