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71" r:id="rId9"/>
    <p:sldId id="272" r:id="rId10"/>
    <p:sldId id="274" r:id="rId11"/>
    <p:sldId id="276" r:id="rId12"/>
    <p:sldId id="273" r:id="rId13"/>
    <p:sldId id="275" r:id="rId14"/>
    <p:sldId id="262" r:id="rId15"/>
    <p:sldId id="270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1"/>
    <p:restoredTop sz="94615"/>
  </p:normalViewPr>
  <p:slideViewPr>
    <p:cSldViewPr snapToGrid="0" snapToObjects="1">
      <p:cViewPr varScale="1">
        <p:scale>
          <a:sx n="81" d="100"/>
          <a:sy n="81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75855977/Drawing-Flatiron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669978"/>
            <a:ext cx="4391024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Embedded Device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1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solidFill>
            <a:schemeClr val="accent1"/>
          </a:solidFill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4201" y="4669978"/>
            <a:ext cx="5692774" cy="11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Armando Pinales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 i="1" dirty="0">
                <a:solidFill>
                  <a:schemeClr val="bg1">
                    <a:alpha val="80000"/>
                  </a:schemeClr>
                </a:solidFill>
              </a:rPr>
              <a:t>ECEN 5033 – DevOps in the Cloud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University of Colorado Boulder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CI/CD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GitHub Actions · GitHub">
            <a:extLst>
              <a:ext uri="{FF2B5EF4-FFF2-40B4-BE49-F238E27FC236}">
                <a16:creationId xmlns:a16="http://schemas.microsoft.com/office/drawing/2014/main" id="{A2E8E6DA-1328-4CE3-9D87-DB08E5F4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58" y="3396936"/>
            <a:ext cx="1628978" cy="16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244F370-25FA-4D9A-91FE-78DE3B28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0" y="989814"/>
            <a:ext cx="1912215" cy="19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4D0312-DA4B-4E5C-BA2B-FCCD2804A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440" y="1581099"/>
            <a:ext cx="6312232" cy="3858415"/>
          </a:xfrm>
          <a:prstGeom prst="rect">
            <a:avLst/>
          </a:prstGeom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FAB05806-BDCE-46D2-A939-2292A03F46D3}"/>
              </a:ext>
            </a:extLst>
          </p:cNvPr>
          <p:cNvSpPr/>
          <p:nvPr/>
        </p:nvSpPr>
        <p:spPr>
          <a:xfrm rot="7622401">
            <a:off x="6262883" y="4233798"/>
            <a:ext cx="854968" cy="56278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317AA5-B1E3-46FD-A842-DBDF8617356A}"/>
              </a:ext>
            </a:extLst>
          </p:cNvPr>
          <p:cNvSpPr/>
          <p:nvPr/>
        </p:nvSpPr>
        <p:spPr>
          <a:xfrm>
            <a:off x="8342722" y="4877069"/>
            <a:ext cx="1451727" cy="29769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2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CI/CD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GitHub Actions · GitHub">
            <a:extLst>
              <a:ext uri="{FF2B5EF4-FFF2-40B4-BE49-F238E27FC236}">
                <a16:creationId xmlns:a16="http://schemas.microsoft.com/office/drawing/2014/main" id="{A2E8E6DA-1328-4CE3-9D87-DB08E5F4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58" y="3396936"/>
            <a:ext cx="1628978" cy="16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244F370-25FA-4D9A-91FE-78DE3B28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0" y="989814"/>
            <a:ext cx="1912215" cy="19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477D7-A8EB-40E3-87C6-E820684C5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262" y="148845"/>
            <a:ext cx="3226234" cy="564591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D16052-93F0-46AB-AF9F-A36E419D192B}"/>
              </a:ext>
            </a:extLst>
          </p:cNvPr>
          <p:cNvSpPr/>
          <p:nvPr/>
        </p:nvSpPr>
        <p:spPr>
          <a:xfrm>
            <a:off x="7173798" y="3056887"/>
            <a:ext cx="2055043" cy="87409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159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CI/CD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GitHub Actions · GitHub">
            <a:extLst>
              <a:ext uri="{FF2B5EF4-FFF2-40B4-BE49-F238E27FC236}">
                <a16:creationId xmlns:a16="http://schemas.microsoft.com/office/drawing/2014/main" id="{A2E8E6DA-1328-4CE3-9D87-DB08E5F4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58" y="3396936"/>
            <a:ext cx="1628978" cy="16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244F370-25FA-4D9A-91FE-78DE3B28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0" y="989814"/>
            <a:ext cx="1912215" cy="19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4D0312-DA4B-4E5C-BA2B-FCCD2804A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440" y="1581099"/>
            <a:ext cx="6312232" cy="3858415"/>
          </a:xfrm>
          <a:prstGeom prst="rect">
            <a:avLst/>
          </a:prstGeom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FAB05806-BDCE-46D2-A939-2292A03F46D3}"/>
              </a:ext>
            </a:extLst>
          </p:cNvPr>
          <p:cNvSpPr/>
          <p:nvPr/>
        </p:nvSpPr>
        <p:spPr>
          <a:xfrm rot="18134324">
            <a:off x="7954173" y="3418348"/>
            <a:ext cx="854968" cy="56278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9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7E26AF-313D-4DD2-96B5-2135D9CA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85" y="1788448"/>
            <a:ext cx="7525732" cy="3088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CI/CD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GitHub Actions · GitHub">
            <a:extLst>
              <a:ext uri="{FF2B5EF4-FFF2-40B4-BE49-F238E27FC236}">
                <a16:creationId xmlns:a16="http://schemas.microsoft.com/office/drawing/2014/main" id="{A2E8E6DA-1328-4CE3-9D87-DB08E5F4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58" y="3396936"/>
            <a:ext cx="1628978" cy="16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244F370-25FA-4D9A-91FE-78DE3B28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0" y="989814"/>
            <a:ext cx="1912215" cy="19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48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Demo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420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Show web page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Show CI/DI (update # of containers / update webpage contents) </a:t>
            </a:r>
          </a:p>
        </p:txBody>
      </p:sp>
    </p:spTree>
    <p:extLst>
      <p:ext uri="{BB962C8B-B14F-4D97-AF65-F5344CB8AC3E}">
        <p14:creationId xmlns:p14="http://schemas.microsoft.com/office/powerpoint/2010/main" val="272299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30" y="442649"/>
            <a:ext cx="6055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190" y="1364943"/>
            <a:ext cx="7280882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Next up</a:t>
            </a:r>
          </a:p>
          <a:p>
            <a:endParaRPr lang="en-US" sz="2000" b="1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User authentication (sign-in) to limit access to potentially sensitive data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Remote device authentication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Real time data/chart update (React?)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Implement tests for CI/DI 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0" y="0"/>
            <a:ext cx="4191000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14A95-5725-42D4-A3F4-191119F44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9853" b="13334"/>
          <a:stretch/>
        </p:blipFill>
        <p:spPr>
          <a:xfrm>
            <a:off x="8001000" y="0"/>
            <a:ext cx="4191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9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0967" y="2615931"/>
            <a:ext cx="28100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6488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Citations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3436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[1] </a:t>
            </a: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https://www.behance.net/gallery/75855977/Drawing-Flatirons</a:t>
            </a: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Website IP: http://34.71.145.113/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Code Repo: https://github.com/armando-jp/ecen5033-devops-final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63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Proposed Solution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CI/CD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Live Demo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Future Work</a:t>
            </a:r>
          </a:p>
          <a:p>
            <a:pPr marL="342900" indent="-342900"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30" y="442649"/>
            <a:ext cx="6055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190" y="1364943"/>
            <a:ext cx="7280882" cy="203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Embedded Device Service?</a:t>
            </a:r>
          </a:p>
          <a:p>
            <a:endParaRPr lang="en-US" sz="2000" b="1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Platform for remotely monitoring IoT device data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Accessible from any device with web browser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Built using K8s and hosted on Google Cloud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0" y="0"/>
            <a:ext cx="4191000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11B408-F92C-4A43-8C33-BF7A7F5EE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r="27757"/>
          <a:stretch/>
        </p:blipFill>
        <p:spPr bwMode="auto">
          <a:xfrm>
            <a:off x="8008049" y="0"/>
            <a:ext cx="4191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Proposed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96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Simplified view of local/dev machine solution architecture. 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3FB454D-CD35-434C-8A14-85EF51DDA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66" y="2224523"/>
            <a:ext cx="987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8301" y="1444191"/>
            <a:ext cx="74878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Implemented in JavaScript (JS)</a:t>
            </a: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Other Technologies Utilized:</a:t>
            </a:r>
          </a:p>
          <a:p>
            <a:pPr marL="800100" lvl="1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Node.js (backend JS runtime environment)</a:t>
            </a:r>
          </a:p>
          <a:p>
            <a:pPr marL="800100" lvl="1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Express (backend web app framework)</a:t>
            </a:r>
          </a:p>
          <a:p>
            <a:pPr marL="800100" lvl="1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EJS (templating engine)</a:t>
            </a: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Running in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Node Docker image</a:t>
            </a:r>
          </a:p>
          <a:p>
            <a:pPr marL="800100" lvl="1" indent="-342900">
              <a:lnSpc>
                <a:spcPct val="150000"/>
              </a:lnSpc>
              <a:buSzPct val="85000"/>
              <a:buFont typeface="Arial" charset="0"/>
              <a:buChar char="•"/>
            </a:pP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D28697-0444-4E33-85A5-921ED2E63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4" y="202872"/>
            <a:ext cx="1122976" cy="11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061615-B725-417F-86BA-23FDB23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64" y="1444191"/>
            <a:ext cx="1727168" cy="105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2C3DB4-0D32-4F83-AFC2-6866F97D5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79" y="4416560"/>
            <a:ext cx="2796053" cy="96980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7118D0-1F21-453B-9268-AFC6B364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4" y="2998676"/>
            <a:ext cx="2384311" cy="8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8301" y="1444191"/>
            <a:ext cx="74878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Database and MQTT Broker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Database: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mongoDB</a:t>
            </a: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MQTT Broker: Eclipse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Mosquitto</a:t>
            </a: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Each running in their respective official Docker image.</a:t>
            </a:r>
          </a:p>
          <a:p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4853E64-4702-46BF-868D-678FEECE1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3" y="2046681"/>
            <a:ext cx="3158123" cy="8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FBCB0E8-9F9E-48A9-8FBB-012CC65D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2" y="3462121"/>
            <a:ext cx="3158123" cy="6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676" y="441016"/>
            <a:ext cx="1155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CAA0B7A-0B8B-46FF-8A47-94BF2939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8" y="996794"/>
            <a:ext cx="10265923" cy="48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6565" y="1444191"/>
            <a:ext cx="7487825" cy="39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“Google Kubernetes Engine (GKE) provides a managed environment for deploying, managing, and scaling your containerized applications using Google infrastructure. The GKE environment consists of multiple machines (specifically, Compute Engine instances) grouped together to form a cluster.”</a:t>
            </a:r>
          </a:p>
          <a:p>
            <a:pPr algn="r">
              <a:lnSpc>
                <a:spcPct val="150000"/>
              </a:lnSpc>
              <a:buSzPct val="85000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- GKE Overview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3F0ADF-5AAA-4C40-B067-00DD0518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2" y="604101"/>
            <a:ext cx="1869649" cy="186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88365A-B8BE-4BA7-93C5-6293B22D9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32" y="2861322"/>
            <a:ext cx="2944232" cy="23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7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CI/CD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6565" y="1444191"/>
            <a:ext cx="7487825" cy="34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sz="2400" b="1" dirty="0" err="1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 Actions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“GitHub Actions makes it easy to automate all your software workflows, now with world-class CI/CD. Build, test, and deploy your code right from GitHub. Make code reviews, branch management, and issue triaging work the way you want.”</a:t>
            </a:r>
          </a:p>
          <a:p>
            <a:pPr algn="r">
              <a:lnSpc>
                <a:spcPct val="150000"/>
              </a:lnSpc>
              <a:buSzPct val="85000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- github.com/features/actions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GitHub Actions · GitHub">
            <a:extLst>
              <a:ext uri="{FF2B5EF4-FFF2-40B4-BE49-F238E27FC236}">
                <a16:creationId xmlns:a16="http://schemas.microsoft.com/office/drawing/2014/main" id="{A2E8E6DA-1328-4CE3-9D87-DB08E5F4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58" y="3396936"/>
            <a:ext cx="1628978" cy="16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244F370-25FA-4D9A-91FE-78DE3B28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0" y="989814"/>
            <a:ext cx="1912215" cy="19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9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345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Armando Pinales</cp:lastModifiedBy>
  <cp:revision>11</cp:revision>
  <dcterms:created xsi:type="dcterms:W3CDTF">2017-09-08T18:27:12Z</dcterms:created>
  <dcterms:modified xsi:type="dcterms:W3CDTF">2021-12-07T19:46:25Z</dcterms:modified>
</cp:coreProperties>
</file>