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C4CF0-4DF1-43E7-92A7-0943DFB89396}">
          <p14:sldIdLst>
            <p14:sldId id="256"/>
            <p14:sldId id="257"/>
          </p14:sldIdLst>
        </p14:section>
        <p14:section name="Apriori" id="{BAC987CC-5B10-404E-A99F-5B1968F70853}">
          <p14:sldIdLst>
            <p14:sldId id="258"/>
            <p14:sldId id="264"/>
            <p14:sldId id="259"/>
          </p14:sldIdLst>
        </p14:section>
        <p14:section name="ID3" id="{6B816721-07E9-457C-B1F7-AA365E26E3A0}">
          <p14:sldIdLst>
            <p14:sldId id="260"/>
            <p14:sldId id="261"/>
          </p14:sldIdLst>
        </p14:section>
        <p14:section name="X-means" id="{4DB40C32-7BED-4F12-BC77-5267736D1016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Armando Navarro and John Sanchez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99460"/>
            <a:ext cx="9905998" cy="1148316"/>
          </a:xfrm>
        </p:spPr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47777"/>
            <a:ext cx="9905998" cy="3281916"/>
          </a:xfrm>
        </p:spPr>
        <p:txBody>
          <a:bodyPr/>
          <a:lstStyle/>
          <a:p>
            <a:r>
              <a:rPr lang="en-US" dirty="0" smtClean="0"/>
              <a:t>Apriori – Frequent Itemset Mining</a:t>
            </a:r>
          </a:p>
          <a:p>
            <a:endParaRPr lang="en-US" dirty="0" smtClean="0"/>
          </a:p>
          <a:p>
            <a:r>
              <a:rPr lang="en-US" dirty="0" smtClean="0"/>
              <a:t>ID3 – Classification</a:t>
            </a:r>
          </a:p>
          <a:p>
            <a:endParaRPr lang="en-US" dirty="0" smtClean="0"/>
          </a:p>
          <a:p>
            <a:r>
              <a:rPr lang="en-US" dirty="0" smtClean="0"/>
              <a:t>X-means -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Minimum support (required)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Children per node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Maximum bucket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13" y="652130"/>
            <a:ext cx="1892413" cy="1424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Apriori Class Diagram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61873" y="2971800"/>
            <a:ext cx="1878053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 b="764"/>
          <a:stretch>
            <a:fillRect/>
          </a:stretch>
        </p:blipFill>
        <p:spPr>
          <a:xfrm>
            <a:off x="2501900" y="-19050"/>
            <a:ext cx="9555163" cy="6904038"/>
          </a:xfrm>
        </p:spPr>
      </p:pic>
    </p:spTree>
    <p:extLst>
      <p:ext uri="{BB962C8B-B14F-4D97-AF65-F5344CB8AC3E}">
        <p14:creationId xmlns:p14="http://schemas.microsoft.com/office/powerpoint/2010/main" val="147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512135"/>
          </a:xfrm>
        </p:spPr>
        <p:txBody>
          <a:bodyPr/>
          <a:lstStyle/>
          <a:p>
            <a:r>
              <a:rPr lang="en-US" dirty="0" smtClean="0"/>
              <a:t>Apriori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3" y="708187"/>
            <a:ext cx="5943600" cy="49844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1" y="2317898"/>
            <a:ext cx="3549121" cy="2977116"/>
          </a:xfrm>
        </p:spPr>
        <p:txBody>
          <a:bodyPr/>
          <a:lstStyle/>
          <a:p>
            <a:r>
              <a:rPr lang="en-US" dirty="0" smtClean="0"/>
              <a:t>Input: Belgium retail market</a:t>
            </a:r>
          </a:p>
          <a:p>
            <a:endParaRPr lang="en-US" dirty="0" smtClean="0"/>
          </a:p>
          <a:p>
            <a:r>
              <a:rPr lang="en-US" dirty="0" smtClean="0"/>
              <a:t>Min Sup: 1500</a:t>
            </a:r>
          </a:p>
          <a:p>
            <a:endParaRPr lang="en-US" dirty="0" smtClean="0"/>
          </a:p>
          <a:p>
            <a:r>
              <a:rPr lang="en-US" dirty="0" smtClean="0"/>
              <a:t>Children: 5</a:t>
            </a:r>
          </a:p>
          <a:p>
            <a:endParaRPr lang="en-US" dirty="0" smtClean="0"/>
          </a:p>
          <a:p>
            <a:r>
              <a:rPr lang="en-US" dirty="0" smtClean="0"/>
              <a:t>Bucket Size: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 smtClean="0"/>
              <a:t>ID3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 1 (required)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 2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512135"/>
          </a:xfrm>
        </p:spPr>
        <p:txBody>
          <a:bodyPr/>
          <a:lstStyle/>
          <a:p>
            <a:r>
              <a:rPr lang="en-US" dirty="0" smtClean="0"/>
              <a:t>ID3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3" y="708187"/>
            <a:ext cx="5943600" cy="49844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1" y="2317898"/>
            <a:ext cx="3549121" cy="2977116"/>
          </a:xfrm>
        </p:spPr>
        <p:txBody>
          <a:bodyPr/>
          <a:lstStyle/>
          <a:p>
            <a:r>
              <a:rPr lang="en-US" dirty="0" smtClean="0"/>
              <a:t>Input: Some Input</a:t>
            </a:r>
          </a:p>
          <a:p>
            <a:endParaRPr lang="en-US" dirty="0" smtClean="0"/>
          </a:p>
          <a:p>
            <a:r>
              <a:rPr lang="en-US" dirty="0" smtClean="0"/>
              <a:t>Parameters</a:t>
            </a:r>
          </a:p>
          <a:p>
            <a:endParaRPr lang="en-US" dirty="0" smtClean="0"/>
          </a:p>
          <a:p>
            <a:r>
              <a:rPr lang="en-US" dirty="0" smtClean="0"/>
              <a:t>Other Info</a:t>
            </a:r>
          </a:p>
          <a:p>
            <a:endParaRPr lang="en-US" dirty="0" smtClean="0"/>
          </a:p>
          <a:p>
            <a:r>
              <a:rPr lang="en-US" dirty="0" smtClean="0"/>
              <a:t>Whatever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 smtClean="0"/>
              <a:t>X-means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 1 (required)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 2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512135"/>
          </a:xfrm>
        </p:spPr>
        <p:txBody>
          <a:bodyPr/>
          <a:lstStyle/>
          <a:p>
            <a:r>
              <a:rPr lang="en-US" dirty="0" smtClean="0"/>
              <a:t>X-Means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3" y="708187"/>
            <a:ext cx="5943600" cy="49844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1" y="2317898"/>
            <a:ext cx="3549121" cy="2977116"/>
          </a:xfrm>
        </p:spPr>
        <p:txBody>
          <a:bodyPr/>
          <a:lstStyle/>
          <a:p>
            <a:r>
              <a:rPr lang="en-US" dirty="0" smtClean="0"/>
              <a:t>Input: Some Input</a:t>
            </a:r>
          </a:p>
          <a:p>
            <a:endParaRPr lang="en-US" dirty="0" smtClean="0"/>
          </a:p>
          <a:p>
            <a:r>
              <a:rPr lang="en-US" dirty="0" smtClean="0"/>
              <a:t>Parameters</a:t>
            </a:r>
          </a:p>
          <a:p>
            <a:endParaRPr lang="en-US" dirty="0" smtClean="0"/>
          </a:p>
          <a:p>
            <a:r>
              <a:rPr lang="en-US" dirty="0" smtClean="0"/>
              <a:t>Other Info</a:t>
            </a:r>
          </a:p>
          <a:p>
            <a:endParaRPr lang="en-US" dirty="0" smtClean="0"/>
          </a:p>
          <a:p>
            <a:r>
              <a:rPr lang="en-US" dirty="0" smtClean="0"/>
              <a:t>Whatever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66</TotalTime>
  <Words>97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Implementation Project</vt:lpstr>
      <vt:lpstr>Algorithms Implemented</vt:lpstr>
      <vt:lpstr>Apriori</vt:lpstr>
      <vt:lpstr>Apriori Class Diagram</vt:lpstr>
      <vt:lpstr>Apriori Output</vt:lpstr>
      <vt:lpstr>ID3</vt:lpstr>
      <vt:lpstr>ID3 Output</vt:lpstr>
      <vt:lpstr>X-means</vt:lpstr>
      <vt:lpstr>X-Means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of Data Mining Algorithms</dc:title>
  <dc:creator>Armando Navarro</dc:creator>
  <cp:lastModifiedBy>Armando Navarro</cp:lastModifiedBy>
  <cp:revision>6</cp:revision>
  <dcterms:created xsi:type="dcterms:W3CDTF">2016-04-09T21:59:02Z</dcterms:created>
  <dcterms:modified xsi:type="dcterms:W3CDTF">2016-04-09T23:05:11Z</dcterms:modified>
</cp:coreProperties>
</file>