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82" r:id="rId6"/>
    <p:sldId id="283" r:id="rId7"/>
    <p:sldId id="259" r:id="rId8"/>
    <p:sldId id="275" r:id="rId9"/>
    <p:sldId id="276" r:id="rId10"/>
    <p:sldId id="280" r:id="rId11"/>
    <p:sldId id="277" r:id="rId12"/>
    <p:sldId id="278" r:id="rId13"/>
    <p:sldId id="281" r:id="rId14"/>
    <p:sldId id="261" r:id="rId15"/>
    <p:sldId id="262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C4CF0-4DF1-43E7-92A7-0943DFB89396}">
          <p14:sldIdLst>
            <p14:sldId id="256"/>
            <p14:sldId id="257"/>
          </p14:sldIdLst>
        </p14:section>
        <p14:section name="Apriori" id="{BAC987CC-5B10-404E-A99F-5B1968F70853}">
          <p14:sldIdLst>
            <p14:sldId id="258"/>
            <p14:sldId id="264"/>
            <p14:sldId id="282"/>
            <p14:sldId id="283"/>
            <p14:sldId id="259"/>
          </p14:sldIdLst>
        </p14:section>
        <p14:section name="ID3" id="{6B816721-07E9-457C-B1F7-AA365E26E3A0}">
          <p14:sldIdLst>
            <p14:sldId id="275"/>
            <p14:sldId id="276"/>
            <p14:sldId id="280"/>
            <p14:sldId id="277"/>
            <p14:sldId id="278"/>
            <p14:sldId id="281"/>
            <p14:sldId id="261"/>
          </p14:sldIdLst>
        </p14:section>
        <p14:section name="X-means" id="{4DB40C32-7BED-4F12-BC77-5267736D1016}">
          <p14:sldIdLst>
            <p14:sldId id="262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Armando Navarro and John Sanchez</a:t>
            </a:r>
          </a:p>
        </p:txBody>
      </p:sp>
    </p:spTree>
    <p:extLst>
      <p:ext uri="{BB962C8B-B14F-4D97-AF65-F5344CB8AC3E}">
        <p14:creationId xmlns:p14="http://schemas.microsoft.com/office/powerpoint/2010/main" val="34781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81" y="1046292"/>
            <a:ext cx="3768969" cy="707048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4" b="4597"/>
          <a:stretch/>
        </p:blipFill>
        <p:spPr>
          <a:xfrm>
            <a:off x="5018842" y="0"/>
            <a:ext cx="7173158" cy="689148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1" y="2103316"/>
            <a:ext cx="4012707" cy="724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2908" y="3355760"/>
            <a:ext cx="375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Info(D) = entropy</a:t>
            </a:r>
          </a:p>
          <a:p>
            <a:endParaRPr lang="en-US" dirty="0" smtClean="0"/>
          </a:p>
          <a:p>
            <a:r>
              <a:rPr lang="en-US" dirty="0" err="1" smtClean="0"/>
              <a:t>Info</a:t>
            </a:r>
            <a:r>
              <a:rPr lang="en-US" baseline="-25000" dirty="0" err="1" smtClean="0"/>
              <a:t>A</a:t>
            </a:r>
            <a:r>
              <a:rPr lang="en-US" dirty="0" smtClean="0"/>
              <a:t>(D) = </a:t>
            </a:r>
            <a:r>
              <a:rPr lang="en-US" dirty="0" err="1" smtClean="0"/>
              <a:t>entropyAfterSplit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389" y="4531716"/>
            <a:ext cx="3768969" cy="707048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9" b="-113"/>
          <a:stretch/>
        </p:blipFill>
        <p:spPr>
          <a:xfrm>
            <a:off x="660265" y="0"/>
            <a:ext cx="10909300" cy="38706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66" y="4242857"/>
            <a:ext cx="4580877" cy="13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70" y="5863366"/>
            <a:ext cx="3768969" cy="707048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7" y="0"/>
            <a:ext cx="10768155" cy="564405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52" y="5261763"/>
            <a:ext cx="4761390" cy="12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9" y="4584982"/>
            <a:ext cx="3129776" cy="707048"/>
          </a:xfrm>
        </p:spPr>
        <p:txBody>
          <a:bodyPr>
            <a:normAutofit/>
          </a:bodyPr>
          <a:lstStyle/>
          <a:p>
            <a:r>
              <a:rPr lang="en-US" dirty="0" smtClean="0"/>
              <a:t>Node: Classify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6" y="79900"/>
            <a:ext cx="11402640" cy="371014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77" y="2857886"/>
            <a:ext cx="6847565" cy="37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03" y="0"/>
            <a:ext cx="2153306" cy="625549"/>
          </a:xfrm>
        </p:spPr>
        <p:txBody>
          <a:bodyPr/>
          <a:lstStyle/>
          <a:p>
            <a:r>
              <a:rPr lang="en-US" dirty="0"/>
              <a:t>ID3 Output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>
          <a:xfrm>
            <a:off x="4054475" y="-19050"/>
            <a:ext cx="8137525" cy="690403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83217" y="3532313"/>
            <a:ext cx="3090347" cy="2725479"/>
          </a:xfrm>
        </p:spPr>
        <p:txBody>
          <a:bodyPr>
            <a:normAutofit/>
          </a:bodyPr>
          <a:lstStyle/>
          <a:p>
            <a:r>
              <a:rPr lang="en-US" dirty="0"/>
              <a:t>Input: </a:t>
            </a:r>
            <a:r>
              <a:rPr lang="en-US" dirty="0" smtClean="0"/>
              <a:t>Student </a:t>
            </a:r>
            <a:r>
              <a:rPr lang="en-US" dirty="0" smtClean="0"/>
              <a:t>Loan Data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Parameters</a:t>
            </a:r>
          </a:p>
          <a:p>
            <a:r>
              <a:rPr lang="en-US" dirty="0"/>
              <a:t>	</a:t>
            </a:r>
            <a:r>
              <a:rPr lang="en-US" dirty="0" smtClean="0"/>
              <a:t>Class Index: 4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735"/>
            <a:ext cx="4056782" cy="22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X-means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endParaRPr lang="en-US" dirty="0"/>
          </a:p>
          <a:p>
            <a:pPr lvl="1"/>
            <a:r>
              <a:rPr lang="en-US" dirty="0"/>
              <a:t>Dataset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Range true K is 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Max number of K mean loops, optional </a:t>
            </a:r>
          </a:p>
        </p:txBody>
      </p:sp>
    </p:spTree>
    <p:extLst>
      <p:ext uri="{BB962C8B-B14F-4D97-AF65-F5344CB8AC3E}">
        <p14:creationId xmlns:p14="http://schemas.microsoft.com/office/powerpoint/2010/main" val="8319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What X-means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Improves on K-Means by letting K be a range of numbers </a:t>
            </a:r>
          </a:p>
          <a:p>
            <a:r>
              <a:rPr lang="en-US" dirty="0"/>
              <a:t> Helps the problem of finding only the local minima </a:t>
            </a:r>
          </a:p>
          <a:p>
            <a:r>
              <a:rPr lang="en-US" dirty="0"/>
              <a:t>Can be sped up using K-D trees</a:t>
            </a:r>
          </a:p>
        </p:txBody>
      </p:sp>
    </p:spTree>
    <p:extLst>
      <p:ext uri="{BB962C8B-B14F-4D97-AF65-F5344CB8AC3E}">
        <p14:creationId xmlns:p14="http://schemas.microsoft.com/office/powerpoint/2010/main" val="32179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5980"/>
            <a:ext cx="9905998" cy="1049079"/>
          </a:xfrm>
        </p:spPr>
        <p:txBody>
          <a:bodyPr/>
          <a:lstStyle/>
          <a:p>
            <a:r>
              <a:rPr lang="en-US" dirty="0"/>
              <a:t>What X-means Does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4" y="980696"/>
            <a:ext cx="7858260" cy="5902127"/>
          </a:xfrm>
        </p:spPr>
      </p:pic>
    </p:spTree>
    <p:extLst>
      <p:ext uri="{BB962C8B-B14F-4D97-AF65-F5344CB8AC3E}">
        <p14:creationId xmlns:p14="http://schemas.microsoft.com/office/powerpoint/2010/main" val="55223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11" y="1212209"/>
            <a:ext cx="7534528" cy="5645791"/>
          </a:xfrm>
        </p:spPr>
      </p:pic>
    </p:spTree>
    <p:extLst>
      <p:ext uri="{BB962C8B-B14F-4D97-AF65-F5344CB8AC3E}">
        <p14:creationId xmlns:p14="http://schemas.microsoft.com/office/powerpoint/2010/main" val="248911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1" y="1212209"/>
            <a:ext cx="7534528" cy="5645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8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99460"/>
            <a:ext cx="9905998" cy="1148316"/>
          </a:xfrm>
        </p:spPr>
        <p:txBody>
          <a:bodyPr/>
          <a:lstStyle/>
          <a:p>
            <a:r>
              <a:rPr lang="en-US" dirty="0"/>
              <a:t>Algorithms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47777"/>
            <a:ext cx="9905998" cy="3281916"/>
          </a:xfrm>
        </p:spPr>
        <p:txBody>
          <a:bodyPr/>
          <a:lstStyle/>
          <a:p>
            <a:r>
              <a:rPr lang="en-US" dirty="0"/>
              <a:t>Apriori – Frequent Itemset Mining</a:t>
            </a:r>
          </a:p>
          <a:p>
            <a:endParaRPr lang="en-US" dirty="0"/>
          </a:p>
          <a:p>
            <a:r>
              <a:rPr lang="en-US" dirty="0"/>
              <a:t>ID3 – Classification</a:t>
            </a:r>
          </a:p>
          <a:p>
            <a:endParaRPr lang="en-US" dirty="0"/>
          </a:p>
          <a:p>
            <a:r>
              <a:rPr lang="en-US" dirty="0"/>
              <a:t>X-means - Clustering</a:t>
            </a:r>
          </a:p>
        </p:txBody>
      </p:sp>
    </p:spTree>
    <p:extLst>
      <p:ext uri="{BB962C8B-B14F-4D97-AF65-F5344CB8AC3E}">
        <p14:creationId xmlns:p14="http://schemas.microsoft.com/office/powerpoint/2010/main" val="16338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1" y="1212208"/>
            <a:ext cx="7534528" cy="5645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803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1" y="1212208"/>
            <a:ext cx="7534528" cy="5645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56" y="1212208"/>
            <a:ext cx="7148483" cy="56457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52642" y="6060005"/>
            <a:ext cx="5005771" cy="1049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GOTO: loop Top</a:t>
            </a:r>
          </a:p>
        </p:txBody>
      </p:sp>
    </p:spTree>
    <p:extLst>
      <p:ext uri="{BB962C8B-B14F-4D97-AF65-F5344CB8AC3E}">
        <p14:creationId xmlns:p14="http://schemas.microsoft.com/office/powerpoint/2010/main" val="165251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K-d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The current X-means works well on  small data sets but still doesn’t scale well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K-D trees (Work in progress) </a:t>
            </a:r>
          </a:p>
        </p:txBody>
      </p:sp>
    </p:spTree>
    <p:extLst>
      <p:ext uri="{BB962C8B-B14F-4D97-AF65-F5344CB8AC3E}">
        <p14:creationId xmlns:p14="http://schemas.microsoft.com/office/powerpoint/2010/main" val="1210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X-Means: Extending k-means with Efficient estimation of the number of clusters by Dan </a:t>
            </a:r>
            <a:r>
              <a:rPr lang="en-US" dirty="0" err="1"/>
              <a:t>Pelleg</a:t>
            </a:r>
            <a:r>
              <a:rPr lang="en-US" dirty="0"/>
              <a:t> </a:t>
            </a:r>
            <a:r>
              <a:rPr lang="en-US"/>
              <a:t>and Andrew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1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Apriori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endParaRPr lang="en-US" dirty="0"/>
          </a:p>
          <a:p>
            <a:pPr lvl="1"/>
            <a:r>
              <a:rPr lang="en-US" dirty="0"/>
              <a:t>Minimum support (required)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Children per node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Maximum bucket size</a:t>
            </a:r>
          </a:p>
        </p:txBody>
      </p:sp>
    </p:spTree>
    <p:extLst>
      <p:ext uri="{BB962C8B-B14F-4D97-AF65-F5344CB8AC3E}">
        <p14:creationId xmlns:p14="http://schemas.microsoft.com/office/powerpoint/2010/main" val="20827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13" y="652130"/>
            <a:ext cx="1892413" cy="1424763"/>
          </a:xfrm>
        </p:spPr>
        <p:txBody>
          <a:bodyPr>
            <a:normAutofit fontScale="90000"/>
          </a:bodyPr>
          <a:lstStyle/>
          <a:p>
            <a:r>
              <a:rPr lang="en-US" dirty="0"/>
              <a:t>Apriori Class Diagram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61873" y="2971800"/>
            <a:ext cx="1878053" cy="182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 b="764"/>
          <a:stretch>
            <a:fillRect/>
          </a:stretch>
        </p:blipFill>
        <p:spPr>
          <a:xfrm>
            <a:off x="2501900" y="-19050"/>
            <a:ext cx="9555163" cy="6904038"/>
          </a:xfrm>
        </p:spPr>
      </p:pic>
    </p:spTree>
    <p:extLst>
      <p:ext uri="{BB962C8B-B14F-4D97-AF65-F5344CB8AC3E}">
        <p14:creationId xmlns:p14="http://schemas.microsoft.com/office/powerpoint/2010/main" val="147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341"/>
            <a:ext cx="2417486" cy="982445"/>
          </a:xfrm>
        </p:spPr>
        <p:txBody>
          <a:bodyPr>
            <a:normAutofit/>
          </a:bodyPr>
          <a:lstStyle/>
          <a:p>
            <a:r>
              <a:rPr lang="en-US" dirty="0" smtClean="0"/>
              <a:t>Apriori Algorithm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662" r="4894" b="4699"/>
          <a:stretch/>
        </p:blipFill>
        <p:spPr>
          <a:xfrm>
            <a:off x="2417486" y="0"/>
            <a:ext cx="9774514" cy="6858000"/>
          </a:xfrm>
        </p:spPr>
      </p:pic>
    </p:spTree>
    <p:extLst>
      <p:ext uri="{BB962C8B-B14F-4D97-AF65-F5344CB8AC3E}">
        <p14:creationId xmlns:p14="http://schemas.microsoft.com/office/powerpoint/2010/main" val="9389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72" y="748029"/>
            <a:ext cx="2417486" cy="9824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Apriori: Node Add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02" b="3471"/>
          <a:stretch/>
        </p:blipFill>
        <p:spPr>
          <a:xfrm>
            <a:off x="3231472" y="0"/>
            <a:ext cx="8960528" cy="687051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" y="2478503"/>
            <a:ext cx="3202291" cy="21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512135"/>
          </a:xfrm>
        </p:spPr>
        <p:txBody>
          <a:bodyPr/>
          <a:lstStyle/>
          <a:p>
            <a:r>
              <a:rPr lang="en-US" dirty="0"/>
              <a:t>Apriori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708187"/>
            <a:ext cx="6924921" cy="580738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1411" y="2317898"/>
            <a:ext cx="3549121" cy="2977116"/>
          </a:xfrm>
        </p:spPr>
        <p:txBody>
          <a:bodyPr/>
          <a:lstStyle/>
          <a:p>
            <a:r>
              <a:rPr lang="en-US" dirty="0"/>
              <a:t>Input: Belgium retail market</a:t>
            </a:r>
          </a:p>
          <a:p>
            <a:endParaRPr lang="en-US" dirty="0"/>
          </a:p>
          <a:p>
            <a:r>
              <a:rPr lang="en-US" dirty="0"/>
              <a:t>Min Sup: 1500</a:t>
            </a:r>
          </a:p>
          <a:p>
            <a:endParaRPr lang="en-US" dirty="0"/>
          </a:p>
          <a:p>
            <a:r>
              <a:rPr lang="en-US" dirty="0"/>
              <a:t>Children: 5</a:t>
            </a:r>
          </a:p>
          <a:p>
            <a:endParaRPr lang="en-US" dirty="0"/>
          </a:p>
          <a:p>
            <a:r>
              <a:rPr lang="en-US" dirty="0"/>
              <a:t>Bucket Size: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" y="90984"/>
            <a:ext cx="1193649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341"/>
            <a:ext cx="1282700" cy="982445"/>
          </a:xfrm>
        </p:spPr>
        <p:txBody>
          <a:bodyPr/>
          <a:lstStyle/>
          <a:p>
            <a:r>
              <a:rPr lang="en-US" dirty="0" smtClean="0"/>
              <a:t>ID3</a:t>
            </a:r>
            <a:br>
              <a:rPr lang="en-US" dirty="0" smtClean="0"/>
            </a:b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" b="489"/>
          <a:stretch>
            <a:fillRect/>
          </a:stretch>
        </p:blipFill>
        <p:spPr>
          <a:xfrm>
            <a:off x="1282700" y="-19050"/>
            <a:ext cx="10909300" cy="69040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13" y="2920324"/>
            <a:ext cx="977267" cy="182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64" y="275363"/>
            <a:ext cx="3116062" cy="656793"/>
          </a:xfrm>
        </p:spPr>
        <p:txBody>
          <a:bodyPr/>
          <a:lstStyle/>
          <a:p>
            <a:r>
              <a:rPr lang="en-US" dirty="0" smtClean="0"/>
              <a:t>ID3 Algorithm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514" r="43576" b="-514"/>
          <a:stretch/>
        </p:blipFill>
        <p:spPr>
          <a:xfrm>
            <a:off x="3586579" y="0"/>
            <a:ext cx="8605421" cy="69040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206256"/>
            <a:ext cx="744279" cy="182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335</TotalTime>
  <Words>194</Words>
  <Application>Microsoft Office PowerPoint</Application>
  <PresentationFormat>Widescreen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Mesh</vt:lpstr>
      <vt:lpstr>Implementation Project</vt:lpstr>
      <vt:lpstr>Algorithms Implemented</vt:lpstr>
      <vt:lpstr>Apriori</vt:lpstr>
      <vt:lpstr>Apriori Class Diagram</vt:lpstr>
      <vt:lpstr>Apriori Algorithm</vt:lpstr>
      <vt:lpstr>Apriori: Node Add</vt:lpstr>
      <vt:lpstr>Apriori Output</vt:lpstr>
      <vt:lpstr>ID3 Class</vt:lpstr>
      <vt:lpstr>ID3 Algorithm</vt:lpstr>
      <vt:lpstr>Information Gain</vt:lpstr>
      <vt:lpstr>Information Gain</vt:lpstr>
      <vt:lpstr>Information Gain</vt:lpstr>
      <vt:lpstr>Node: Classify</vt:lpstr>
      <vt:lpstr>ID3 Output</vt:lpstr>
      <vt:lpstr>X-means</vt:lpstr>
      <vt:lpstr>What X-means Does</vt:lpstr>
      <vt:lpstr>What X-means Does</vt:lpstr>
      <vt:lpstr>addCentroid()</vt:lpstr>
      <vt:lpstr>addCentroid()</vt:lpstr>
      <vt:lpstr>addCentroid()</vt:lpstr>
      <vt:lpstr>addCentroid()</vt:lpstr>
      <vt:lpstr>K-d Trees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of Data Mining Algorithms</dc:title>
  <dc:creator>Armando Navarro</dc:creator>
  <cp:lastModifiedBy>Armando Navarro</cp:lastModifiedBy>
  <cp:revision>31</cp:revision>
  <dcterms:created xsi:type="dcterms:W3CDTF">2016-04-09T21:59:02Z</dcterms:created>
  <dcterms:modified xsi:type="dcterms:W3CDTF">2016-04-14T06:22:41Z</dcterms:modified>
</cp:coreProperties>
</file>