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CC4CF0-4DF1-43E7-92A7-0943DFB89396}">
          <p14:sldIdLst>
            <p14:sldId id="256"/>
            <p14:sldId id="257"/>
          </p14:sldIdLst>
        </p14:section>
        <p14:section name="Apriori" id="{BAC987CC-5B10-404E-A99F-5B1968F70853}">
          <p14:sldIdLst>
            <p14:sldId id="258"/>
            <p14:sldId id="264"/>
            <p14:sldId id="259"/>
          </p14:sldIdLst>
        </p14:section>
        <p14:section name="ID3" id="{6B816721-07E9-457C-B1F7-AA365E26E3A0}">
          <p14:sldIdLst>
            <p14:sldId id="260"/>
            <p14:sldId id="261"/>
          </p14:sldIdLst>
        </p14:section>
        <p14:section name="X-means" id="{4DB40C32-7BED-4F12-BC77-5267736D1016}">
          <p14:sldIdLst>
            <p14:sldId id="262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Armando Navarro and John Sanchez</a:t>
            </a:r>
          </a:p>
        </p:txBody>
      </p:sp>
    </p:spTree>
    <p:extLst>
      <p:ext uri="{BB962C8B-B14F-4D97-AF65-F5344CB8AC3E}">
        <p14:creationId xmlns:p14="http://schemas.microsoft.com/office/powerpoint/2010/main" val="347819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5980"/>
            <a:ext cx="9905998" cy="1049079"/>
          </a:xfrm>
        </p:spPr>
        <p:txBody>
          <a:bodyPr/>
          <a:lstStyle/>
          <a:p>
            <a:r>
              <a:rPr lang="en-US" dirty="0"/>
              <a:t>What X-means Does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4" y="980696"/>
            <a:ext cx="7858260" cy="5902127"/>
          </a:xfrm>
        </p:spPr>
      </p:pic>
    </p:spTree>
    <p:extLst>
      <p:ext uri="{BB962C8B-B14F-4D97-AF65-F5344CB8AC3E}">
        <p14:creationId xmlns:p14="http://schemas.microsoft.com/office/powerpoint/2010/main" val="55223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11" y="1212209"/>
            <a:ext cx="7534528" cy="5645791"/>
          </a:xfrm>
        </p:spPr>
      </p:pic>
    </p:spTree>
    <p:extLst>
      <p:ext uri="{BB962C8B-B14F-4D97-AF65-F5344CB8AC3E}">
        <p14:creationId xmlns:p14="http://schemas.microsoft.com/office/powerpoint/2010/main" val="24891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9"/>
            <a:ext cx="7534528" cy="5645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88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8"/>
            <a:ext cx="7534528" cy="564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0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1" y="1212208"/>
            <a:ext cx="7534528" cy="564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5" y="278593"/>
            <a:ext cx="9905998" cy="1049079"/>
          </a:xfrm>
        </p:spPr>
        <p:txBody>
          <a:bodyPr/>
          <a:lstStyle/>
          <a:p>
            <a:r>
              <a:rPr lang="en-US" dirty="0" err="1"/>
              <a:t>addCentroid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56" y="1212208"/>
            <a:ext cx="7148483" cy="56457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52642" y="6060005"/>
            <a:ext cx="5005771" cy="1049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GOTO: loop Top</a:t>
            </a:r>
          </a:p>
        </p:txBody>
      </p:sp>
    </p:spTree>
    <p:extLst>
      <p:ext uri="{BB962C8B-B14F-4D97-AF65-F5344CB8AC3E}">
        <p14:creationId xmlns:p14="http://schemas.microsoft.com/office/powerpoint/2010/main" val="165251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K-d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The current X-means works well on  small data sets but still doesn’t scale 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K-D trees (Work in progress) </a:t>
            </a:r>
          </a:p>
        </p:txBody>
      </p:sp>
    </p:spTree>
    <p:extLst>
      <p:ext uri="{BB962C8B-B14F-4D97-AF65-F5344CB8AC3E}">
        <p14:creationId xmlns:p14="http://schemas.microsoft.com/office/powerpoint/2010/main" val="12102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X-Means: Extending k-means with Efficient estimation of the number of clusters by Dan </a:t>
            </a:r>
            <a:r>
              <a:rPr lang="en-US" dirty="0" err="1"/>
              <a:t>Pelleg</a:t>
            </a:r>
            <a:r>
              <a:rPr lang="en-US" dirty="0"/>
              <a:t> </a:t>
            </a:r>
            <a:r>
              <a:rPr lang="en-US"/>
              <a:t>and Andrew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99460"/>
            <a:ext cx="9905998" cy="1148316"/>
          </a:xfrm>
        </p:spPr>
        <p:txBody>
          <a:bodyPr/>
          <a:lstStyle/>
          <a:p>
            <a:r>
              <a:rPr lang="en-US" dirty="0"/>
              <a:t>Algorithms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47777"/>
            <a:ext cx="9905998" cy="3281916"/>
          </a:xfrm>
        </p:spPr>
        <p:txBody>
          <a:bodyPr/>
          <a:lstStyle/>
          <a:p>
            <a:r>
              <a:rPr lang="en-US" dirty="0"/>
              <a:t>Apriori – Frequent Itemset Mining</a:t>
            </a:r>
          </a:p>
          <a:p>
            <a:endParaRPr lang="en-US" dirty="0"/>
          </a:p>
          <a:p>
            <a:r>
              <a:rPr lang="en-US" dirty="0"/>
              <a:t>ID3 – Classification</a:t>
            </a:r>
          </a:p>
          <a:p>
            <a:endParaRPr lang="en-US" dirty="0"/>
          </a:p>
          <a:p>
            <a:r>
              <a:rPr lang="en-US" dirty="0"/>
              <a:t>X-means - Clustering</a:t>
            </a:r>
          </a:p>
        </p:txBody>
      </p:sp>
    </p:spTree>
    <p:extLst>
      <p:ext uri="{BB962C8B-B14F-4D97-AF65-F5344CB8AC3E}">
        <p14:creationId xmlns:p14="http://schemas.microsoft.com/office/powerpoint/2010/main" val="16338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Apriori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/>
              <a:t>Minimum support (required)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Children per node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Maximum bucket size</a:t>
            </a:r>
          </a:p>
        </p:txBody>
      </p:sp>
    </p:spTree>
    <p:extLst>
      <p:ext uri="{BB962C8B-B14F-4D97-AF65-F5344CB8AC3E}">
        <p14:creationId xmlns:p14="http://schemas.microsoft.com/office/powerpoint/2010/main" val="208272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13" y="652130"/>
            <a:ext cx="1892413" cy="1424763"/>
          </a:xfrm>
        </p:spPr>
        <p:txBody>
          <a:bodyPr>
            <a:normAutofit fontScale="90000"/>
          </a:bodyPr>
          <a:lstStyle/>
          <a:p>
            <a:r>
              <a:rPr lang="en-US" dirty="0"/>
              <a:t>Apriori Class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61873" y="2971800"/>
            <a:ext cx="1878053" cy="1828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b="764"/>
          <a:stretch>
            <a:fillRect/>
          </a:stretch>
        </p:blipFill>
        <p:spPr>
          <a:xfrm>
            <a:off x="2501900" y="-19050"/>
            <a:ext cx="9555163" cy="6904038"/>
          </a:xfrm>
        </p:spPr>
      </p:pic>
    </p:spTree>
    <p:extLst>
      <p:ext uri="{BB962C8B-B14F-4D97-AF65-F5344CB8AC3E}">
        <p14:creationId xmlns:p14="http://schemas.microsoft.com/office/powerpoint/2010/main" val="147089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/>
              <a:t>Apriori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708187"/>
            <a:ext cx="5943600" cy="49844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/>
              <a:t>Input: Belgium retail market</a:t>
            </a:r>
          </a:p>
          <a:p>
            <a:endParaRPr lang="en-US" dirty="0"/>
          </a:p>
          <a:p>
            <a:r>
              <a:rPr lang="en-US" dirty="0"/>
              <a:t>Min Sup: 1500</a:t>
            </a:r>
          </a:p>
          <a:p>
            <a:endParaRPr lang="en-US" dirty="0"/>
          </a:p>
          <a:p>
            <a:r>
              <a:rPr lang="en-US" dirty="0"/>
              <a:t>Children: 5</a:t>
            </a:r>
          </a:p>
          <a:p>
            <a:endParaRPr lang="en-US" dirty="0"/>
          </a:p>
          <a:p>
            <a:r>
              <a:rPr lang="en-US" dirty="0"/>
              <a:t>Bucket Size: 3</a:t>
            </a:r>
          </a:p>
        </p:txBody>
      </p:sp>
    </p:spTree>
    <p:extLst>
      <p:ext uri="{BB962C8B-B14F-4D97-AF65-F5344CB8AC3E}">
        <p14:creationId xmlns:p14="http://schemas.microsoft.com/office/powerpoint/2010/main" val="6539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ID3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 err="1"/>
              <a:t>Param</a:t>
            </a:r>
            <a:r>
              <a:rPr lang="en-US" dirty="0"/>
              <a:t> 1 (required)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Param</a:t>
            </a:r>
            <a:r>
              <a:rPr lang="en-US" dirty="0"/>
              <a:t> 2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Param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0191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512135"/>
          </a:xfrm>
        </p:spPr>
        <p:txBody>
          <a:bodyPr/>
          <a:lstStyle/>
          <a:p>
            <a:r>
              <a:rPr lang="en-US" dirty="0"/>
              <a:t>ID3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3" y="708187"/>
            <a:ext cx="5943600" cy="498442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2317898"/>
            <a:ext cx="3549121" cy="2977116"/>
          </a:xfrm>
        </p:spPr>
        <p:txBody>
          <a:bodyPr/>
          <a:lstStyle/>
          <a:p>
            <a:r>
              <a:rPr lang="en-US" dirty="0"/>
              <a:t>Input: Some Input</a:t>
            </a:r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endParaRPr lang="en-US" dirty="0"/>
          </a:p>
          <a:p>
            <a:r>
              <a:rPr lang="en-US" dirty="0"/>
              <a:t>Other Info</a:t>
            </a:r>
          </a:p>
          <a:p>
            <a:endParaRPr lang="en-US" dirty="0"/>
          </a:p>
          <a:p>
            <a:r>
              <a:rPr lang="en-US" dirty="0"/>
              <a:t>Whatever</a:t>
            </a:r>
          </a:p>
        </p:txBody>
      </p:sp>
    </p:spTree>
    <p:extLst>
      <p:ext uri="{BB962C8B-B14F-4D97-AF65-F5344CB8AC3E}">
        <p14:creationId xmlns:p14="http://schemas.microsoft.com/office/powerpoint/2010/main" val="239637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X-means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endParaRPr lang="en-US" dirty="0"/>
          </a:p>
          <a:p>
            <a:pPr lvl="1"/>
            <a:r>
              <a:rPr lang="en-US" dirty="0"/>
              <a:t>Dataset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Range true K is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Max number of K mean loops, optional </a:t>
            </a:r>
          </a:p>
        </p:txBody>
      </p:sp>
    </p:spTree>
    <p:extLst>
      <p:ext uri="{BB962C8B-B14F-4D97-AF65-F5344CB8AC3E}">
        <p14:creationId xmlns:p14="http://schemas.microsoft.com/office/powerpoint/2010/main" val="83194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41991"/>
            <a:ext cx="9905998" cy="1049079"/>
          </a:xfrm>
        </p:spPr>
        <p:txBody>
          <a:bodyPr/>
          <a:lstStyle/>
          <a:p>
            <a:r>
              <a:rPr lang="en-US" dirty="0"/>
              <a:t>What X-means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97395"/>
            <a:ext cx="9905998" cy="3593805"/>
          </a:xfrm>
        </p:spPr>
        <p:txBody>
          <a:bodyPr/>
          <a:lstStyle/>
          <a:p>
            <a:r>
              <a:rPr lang="en-US" dirty="0"/>
              <a:t>Improves on K-Means by letting K be a range of numbers </a:t>
            </a:r>
          </a:p>
          <a:p>
            <a:r>
              <a:rPr lang="en-US" dirty="0"/>
              <a:t> Helps the problem of finding only the local minima </a:t>
            </a:r>
          </a:p>
          <a:p>
            <a:r>
              <a:rPr lang="en-US" dirty="0"/>
              <a:t>Can be sped up using K-D trees</a:t>
            </a:r>
          </a:p>
        </p:txBody>
      </p:sp>
    </p:spTree>
    <p:extLst>
      <p:ext uri="{BB962C8B-B14F-4D97-AF65-F5344CB8AC3E}">
        <p14:creationId xmlns:p14="http://schemas.microsoft.com/office/powerpoint/2010/main" val="3217976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152</TotalTime>
  <Words>181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Implementation Project</vt:lpstr>
      <vt:lpstr>Algorithms Implemented</vt:lpstr>
      <vt:lpstr>Apriori</vt:lpstr>
      <vt:lpstr>Apriori Class Diagram</vt:lpstr>
      <vt:lpstr>Apriori Output</vt:lpstr>
      <vt:lpstr>ID3</vt:lpstr>
      <vt:lpstr>ID3 Output</vt:lpstr>
      <vt:lpstr>X-means</vt:lpstr>
      <vt:lpstr>What X-means Does</vt:lpstr>
      <vt:lpstr>What X-means Does</vt:lpstr>
      <vt:lpstr>addCentroid()</vt:lpstr>
      <vt:lpstr>addCentroid()</vt:lpstr>
      <vt:lpstr>addCentroid()</vt:lpstr>
      <vt:lpstr>addCentroid()</vt:lpstr>
      <vt:lpstr>K-d Trees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of Data Mining Algorithms</dc:title>
  <dc:creator>Armando Navarro</dc:creator>
  <cp:lastModifiedBy>John Sanchez</cp:lastModifiedBy>
  <cp:revision>18</cp:revision>
  <dcterms:created xsi:type="dcterms:W3CDTF">2016-04-09T21:59:02Z</dcterms:created>
  <dcterms:modified xsi:type="dcterms:W3CDTF">2016-04-14T02:59:23Z</dcterms:modified>
</cp:coreProperties>
</file>