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3891200" cy="32918400"/>
  <p:notesSz cx="7102475" cy="9388475"/>
  <p:defaultTextStyle>
    <a:defPPr>
      <a:defRPr lang="en-US"/>
    </a:defPPr>
    <a:lvl1pPr algn="l" defTabSz="3686175" rtl="0" eaLnBrk="0" fontAlgn="base" hangingPunct="0">
      <a:spcBef>
        <a:spcPct val="0"/>
      </a:spcBef>
      <a:spcAft>
        <a:spcPct val="0"/>
      </a:spcAft>
      <a:defRPr sz="7200" kern="1200">
        <a:solidFill>
          <a:schemeClr val="tx1"/>
        </a:solidFill>
        <a:latin typeface="Calibri" charset="0"/>
        <a:ea typeface="ＭＳ Ｐゴシック" charset="-128"/>
        <a:cs typeface="+mn-cs"/>
      </a:defRPr>
    </a:lvl1pPr>
    <a:lvl2pPr marL="1843088" indent="-1385888" algn="l" defTabSz="3686175" rtl="0" eaLnBrk="0" fontAlgn="base" hangingPunct="0">
      <a:spcBef>
        <a:spcPct val="0"/>
      </a:spcBef>
      <a:spcAft>
        <a:spcPct val="0"/>
      </a:spcAft>
      <a:defRPr sz="7200" kern="1200">
        <a:solidFill>
          <a:schemeClr val="tx1"/>
        </a:solidFill>
        <a:latin typeface="Calibri" charset="0"/>
        <a:ea typeface="ＭＳ Ｐゴシック" charset="-128"/>
        <a:cs typeface="+mn-cs"/>
      </a:defRPr>
    </a:lvl2pPr>
    <a:lvl3pPr marL="3686175" indent="-2771775" algn="l" defTabSz="3686175" rtl="0" eaLnBrk="0" fontAlgn="base" hangingPunct="0">
      <a:spcBef>
        <a:spcPct val="0"/>
      </a:spcBef>
      <a:spcAft>
        <a:spcPct val="0"/>
      </a:spcAft>
      <a:defRPr sz="7200" kern="1200">
        <a:solidFill>
          <a:schemeClr val="tx1"/>
        </a:solidFill>
        <a:latin typeface="Calibri" charset="0"/>
        <a:ea typeface="ＭＳ Ｐゴシック" charset="-128"/>
        <a:cs typeface="+mn-cs"/>
      </a:defRPr>
    </a:lvl3pPr>
    <a:lvl4pPr marL="5529263" indent="-4157663" algn="l" defTabSz="3686175" rtl="0" eaLnBrk="0" fontAlgn="base" hangingPunct="0">
      <a:spcBef>
        <a:spcPct val="0"/>
      </a:spcBef>
      <a:spcAft>
        <a:spcPct val="0"/>
      </a:spcAft>
      <a:defRPr sz="7200" kern="1200">
        <a:solidFill>
          <a:schemeClr val="tx1"/>
        </a:solidFill>
        <a:latin typeface="Calibri" charset="0"/>
        <a:ea typeface="ＭＳ Ｐゴシック" charset="-128"/>
        <a:cs typeface="+mn-cs"/>
      </a:defRPr>
    </a:lvl4pPr>
    <a:lvl5pPr marL="7372350" indent="-5543550" algn="l" defTabSz="3686175" rtl="0" eaLnBrk="0" fontAlgn="base" hangingPunct="0">
      <a:spcBef>
        <a:spcPct val="0"/>
      </a:spcBef>
      <a:spcAft>
        <a:spcPct val="0"/>
      </a:spcAft>
      <a:defRPr sz="7200" kern="1200">
        <a:solidFill>
          <a:schemeClr val="tx1"/>
        </a:solidFill>
        <a:latin typeface="Calibri" charset="0"/>
        <a:ea typeface="ＭＳ Ｐゴシック" charset="-128"/>
        <a:cs typeface="+mn-cs"/>
      </a:defRPr>
    </a:lvl5pPr>
    <a:lvl6pPr marL="2286000" algn="l" defTabSz="914400" rtl="0" eaLnBrk="1" latinLnBrk="0" hangingPunct="1">
      <a:defRPr sz="7200" kern="1200">
        <a:solidFill>
          <a:schemeClr val="tx1"/>
        </a:solidFill>
        <a:latin typeface="Calibri" charset="0"/>
        <a:ea typeface="ＭＳ Ｐゴシック" charset="-128"/>
        <a:cs typeface="+mn-cs"/>
      </a:defRPr>
    </a:lvl6pPr>
    <a:lvl7pPr marL="2743200" algn="l" defTabSz="914400" rtl="0" eaLnBrk="1" latinLnBrk="0" hangingPunct="1">
      <a:defRPr sz="7200" kern="1200">
        <a:solidFill>
          <a:schemeClr val="tx1"/>
        </a:solidFill>
        <a:latin typeface="Calibri" charset="0"/>
        <a:ea typeface="ＭＳ Ｐゴシック" charset="-128"/>
        <a:cs typeface="+mn-cs"/>
      </a:defRPr>
    </a:lvl7pPr>
    <a:lvl8pPr marL="3200400" algn="l" defTabSz="914400" rtl="0" eaLnBrk="1" latinLnBrk="0" hangingPunct="1">
      <a:defRPr sz="7200" kern="1200">
        <a:solidFill>
          <a:schemeClr val="tx1"/>
        </a:solidFill>
        <a:latin typeface="Calibri" charset="0"/>
        <a:ea typeface="ＭＳ Ｐゴシック" charset="-128"/>
        <a:cs typeface="+mn-cs"/>
      </a:defRPr>
    </a:lvl8pPr>
    <a:lvl9pPr marL="3657600" algn="l" defTabSz="914400" rtl="0" eaLnBrk="1" latinLnBrk="0" hangingPunct="1">
      <a:defRPr sz="7200" kern="1200">
        <a:solidFill>
          <a:schemeClr val="tx1"/>
        </a:solidFill>
        <a:latin typeface="Calibri" charset="0"/>
        <a:ea typeface="ＭＳ Ｐゴシック" charset="-128"/>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244E"/>
    <a:srgbClr val="09216D"/>
    <a:srgbClr val="2B6FB2"/>
    <a:srgbClr val="FFFFFF"/>
    <a:srgbClr val="000000"/>
    <a:srgbClr val="2564BC"/>
    <a:srgbClr val="CD6EB3"/>
    <a:srgbClr val="225CCD"/>
    <a:srgbClr val="1A54AF"/>
    <a:srgbClr val="1E5C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07"/>
    <p:restoredTop sz="95775"/>
  </p:normalViewPr>
  <p:slideViewPr>
    <p:cSldViewPr snapToGrid="0">
      <p:cViewPr>
        <p:scale>
          <a:sx n="20" d="100"/>
          <a:sy n="20" d="100"/>
        </p:scale>
        <p:origin x="1243" y="10"/>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71488"/>
          </a:xfrm>
          <a:prstGeom prst="rect">
            <a:avLst/>
          </a:prstGeom>
        </p:spPr>
        <p:txBody>
          <a:bodyPr vert="horz" lIns="94229" tIns="47114" rIns="94229" bIns="47114" rtlCol="0"/>
          <a:lstStyle>
            <a:lvl1pPr algn="l">
              <a:defRPr sz="1200">
                <a:latin typeface="Calibri" panose="020F0502020204030204" pitchFamily="34" charset="0"/>
                <a:ea typeface="+mn-ea"/>
              </a:defRPr>
            </a:lvl1pPr>
          </a:lstStyle>
          <a:p>
            <a:pPr>
              <a:defRPr/>
            </a:pPr>
            <a:endParaRPr lang="en-US"/>
          </a:p>
        </p:txBody>
      </p:sp>
      <p:sp>
        <p:nvSpPr>
          <p:cNvPr id="3" name="Date Placeholder 2"/>
          <p:cNvSpPr>
            <a:spLocks noGrp="1"/>
          </p:cNvSpPr>
          <p:nvPr>
            <p:ph type="dt" idx="1"/>
          </p:nvPr>
        </p:nvSpPr>
        <p:spPr>
          <a:xfrm>
            <a:off x="4022725" y="0"/>
            <a:ext cx="3078163" cy="471488"/>
          </a:xfrm>
          <a:prstGeom prst="rect">
            <a:avLst/>
          </a:prstGeom>
        </p:spPr>
        <p:txBody>
          <a:bodyPr vert="horz" wrap="square" lIns="94229" tIns="47114" rIns="94229" bIns="47114" numCol="1" anchor="t" anchorCtr="0" compatLnSpc="1">
            <a:prstTxWarp prst="textNoShape">
              <a:avLst/>
            </a:prstTxWarp>
          </a:bodyPr>
          <a:lstStyle>
            <a:lvl1pPr algn="r">
              <a:defRPr sz="1200"/>
            </a:lvl1pPr>
          </a:lstStyle>
          <a:p>
            <a:pPr>
              <a:defRPr/>
            </a:pPr>
            <a:fld id="{E282328C-EC91-4247-B34F-52E4EE0CC681}" type="datetimeFigureOut">
              <a:rPr lang="en-US" altLang="en-US"/>
              <a:pPr>
                <a:defRPr/>
              </a:pPr>
              <a:t>6/28/2024</a:t>
            </a:fld>
            <a:endParaRPr lang="en-US" altLang="en-US"/>
          </a:p>
        </p:txBody>
      </p:sp>
      <p:sp>
        <p:nvSpPr>
          <p:cNvPr id="4" name="Slide Image Placeholder 3"/>
          <p:cNvSpPr>
            <a:spLocks noGrp="1" noRot="1" noChangeAspect="1"/>
          </p:cNvSpPr>
          <p:nvPr>
            <p:ph type="sldImg" idx="2"/>
          </p:nvPr>
        </p:nvSpPr>
        <p:spPr>
          <a:xfrm>
            <a:off x="1438275" y="1173163"/>
            <a:ext cx="4225925" cy="3168650"/>
          </a:xfrm>
          <a:prstGeom prst="rect">
            <a:avLst/>
          </a:prstGeom>
          <a:noFill/>
          <a:ln w="12700">
            <a:solidFill>
              <a:prstClr val="black"/>
            </a:solidFill>
          </a:ln>
        </p:spPr>
        <p:txBody>
          <a:bodyPr vert="horz" lIns="94229" tIns="47114" rIns="94229" bIns="47114" rtlCol="0" anchor="ctr"/>
          <a:lstStyle/>
          <a:p>
            <a:pPr lvl="0"/>
            <a:endParaRPr lang="en-US" noProof="0" dirty="0"/>
          </a:p>
        </p:txBody>
      </p:sp>
      <p:sp>
        <p:nvSpPr>
          <p:cNvPr id="5" name="Notes Placeholder 4"/>
          <p:cNvSpPr>
            <a:spLocks noGrp="1"/>
          </p:cNvSpPr>
          <p:nvPr>
            <p:ph type="body" sz="quarter" idx="3"/>
          </p:nvPr>
        </p:nvSpPr>
        <p:spPr>
          <a:xfrm>
            <a:off x="709613" y="4518025"/>
            <a:ext cx="5683250" cy="3697288"/>
          </a:xfrm>
          <a:prstGeom prst="rect">
            <a:avLst/>
          </a:prstGeom>
        </p:spPr>
        <p:txBody>
          <a:bodyPr vert="horz" lIns="94229" tIns="47114" rIns="94229" bIns="47114"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916988"/>
            <a:ext cx="3078163" cy="471487"/>
          </a:xfrm>
          <a:prstGeom prst="rect">
            <a:avLst/>
          </a:prstGeom>
        </p:spPr>
        <p:txBody>
          <a:bodyPr vert="horz" lIns="94229" tIns="47114" rIns="94229" bIns="47114" rtlCol="0" anchor="b"/>
          <a:lstStyle>
            <a:lvl1pPr algn="l">
              <a:defRPr sz="1200">
                <a:latin typeface="Calibri" panose="020F0502020204030204" pitchFamily="34" charset="0"/>
                <a:ea typeface="+mn-ea"/>
              </a:defRPr>
            </a:lvl1pPr>
          </a:lstStyle>
          <a:p>
            <a:pPr>
              <a:defRPr/>
            </a:pPr>
            <a:endParaRPr lang="en-US"/>
          </a:p>
        </p:txBody>
      </p:sp>
      <p:sp>
        <p:nvSpPr>
          <p:cNvPr id="7" name="Slide Number Placeholder 6"/>
          <p:cNvSpPr>
            <a:spLocks noGrp="1"/>
          </p:cNvSpPr>
          <p:nvPr>
            <p:ph type="sldNum" sz="quarter" idx="5"/>
          </p:nvPr>
        </p:nvSpPr>
        <p:spPr>
          <a:xfrm>
            <a:off x="4022725" y="8916988"/>
            <a:ext cx="3078163" cy="471487"/>
          </a:xfrm>
          <a:prstGeom prst="rect">
            <a:avLst/>
          </a:prstGeom>
        </p:spPr>
        <p:txBody>
          <a:bodyPr vert="horz" wrap="square" lIns="94229" tIns="47114" rIns="94229" bIns="47114" numCol="1" anchor="b" anchorCtr="0" compatLnSpc="1">
            <a:prstTxWarp prst="textNoShape">
              <a:avLst/>
            </a:prstTxWarp>
          </a:bodyPr>
          <a:lstStyle>
            <a:lvl1pPr algn="r">
              <a:defRPr sz="1200"/>
            </a:lvl1pPr>
          </a:lstStyle>
          <a:p>
            <a:pPr>
              <a:defRPr/>
            </a:pPr>
            <a:fld id="{28E81831-1834-914E-8B6B-3E17E50061D0}" type="slidenum">
              <a:rPr lang="en-US" altLang="en-US"/>
              <a:pPr>
                <a:defRPr/>
              </a:pPr>
              <a:t>‹#›</a:t>
            </a:fld>
            <a:endParaRPr lang="en-US" altLang="en-US"/>
          </a:p>
        </p:txBody>
      </p:sp>
    </p:spTree>
    <p:extLst>
      <p:ext uri="{BB962C8B-B14F-4D97-AF65-F5344CB8AC3E}">
        <p14:creationId xmlns:p14="http://schemas.microsoft.com/office/powerpoint/2010/main" val="17673697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536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r>
              <a:rPr lang="en-US" altLang="en-US" dirty="0">
                <a:ea typeface="ＭＳ Ｐゴシック" charset="-128"/>
              </a:rPr>
              <a:t>Here you can introduce yourselves, your topic and your hypothesis. </a:t>
            </a:r>
          </a:p>
        </p:txBody>
      </p:sp>
      <p:sp>
        <p:nvSpPr>
          <p:cNvPr id="1536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fld id="{F71DD016-1F9D-7146-A278-7D8B91233DC7}" type="slidenum">
              <a:rPr lang="en-US" altLang="en-US" sz="1200"/>
              <a:pPr/>
              <a:t>1</a:t>
            </a:fld>
            <a:endParaRPr lang="en-US" altLang="en-US" sz="1200"/>
          </a:p>
        </p:txBody>
      </p:sp>
    </p:spTree>
    <p:extLst>
      <p:ext uri="{BB962C8B-B14F-4D97-AF65-F5344CB8AC3E}">
        <p14:creationId xmlns:p14="http://schemas.microsoft.com/office/powerpoint/2010/main" val="188793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306AFE3B-0886-7546-A1F7-9E16BC9746E1}" type="datetimeFigureOut">
              <a:rPr lang="en-US" altLang="en-US"/>
              <a:pPr>
                <a:defRPr/>
              </a:pPr>
              <a:t>6/28/2024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222B357-8838-884A-9535-873B33B08F15}" type="slidenum">
              <a:rPr lang="en-US" altLang="en-US"/>
              <a:pPr>
                <a:defRPr/>
              </a:pPr>
              <a:t>‹#›</a:t>
            </a:fld>
            <a:endParaRPr lang="en-US" altLang="en-US"/>
          </a:p>
        </p:txBody>
      </p:sp>
    </p:spTree>
    <p:extLst>
      <p:ext uri="{BB962C8B-B14F-4D97-AF65-F5344CB8AC3E}">
        <p14:creationId xmlns:p14="http://schemas.microsoft.com/office/powerpoint/2010/main" val="1210890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9579E7B-8465-5648-99DE-9BE269DDF5F6}" type="datetimeFigureOut">
              <a:rPr lang="en-US" altLang="en-US"/>
              <a:pPr>
                <a:defRPr/>
              </a:pPr>
              <a:t>6/28/2024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FBD81EF-8541-094D-847C-CAB8C9C613AF}" type="slidenum">
              <a:rPr lang="en-US" altLang="en-US"/>
              <a:pPr>
                <a:defRPr/>
              </a:pPr>
              <a:t>‹#›</a:t>
            </a:fld>
            <a:endParaRPr lang="en-US" altLang="en-US"/>
          </a:p>
        </p:txBody>
      </p:sp>
    </p:spTree>
    <p:extLst>
      <p:ext uri="{BB962C8B-B14F-4D97-AF65-F5344CB8AC3E}">
        <p14:creationId xmlns:p14="http://schemas.microsoft.com/office/powerpoint/2010/main" val="1703246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51552301-4CE5-2642-94BC-6CCDEE8C367E}" type="datetimeFigureOut">
              <a:rPr lang="en-US" altLang="en-US"/>
              <a:pPr>
                <a:defRPr/>
              </a:pPr>
              <a:t>6/28/2024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84DEA32-D7C7-5547-BBBE-72A5BECDAFF0}" type="slidenum">
              <a:rPr lang="en-US" altLang="en-US"/>
              <a:pPr>
                <a:defRPr/>
              </a:pPr>
              <a:t>‹#›</a:t>
            </a:fld>
            <a:endParaRPr lang="en-US" altLang="en-US"/>
          </a:p>
        </p:txBody>
      </p:sp>
    </p:spTree>
    <p:extLst>
      <p:ext uri="{BB962C8B-B14F-4D97-AF65-F5344CB8AC3E}">
        <p14:creationId xmlns:p14="http://schemas.microsoft.com/office/powerpoint/2010/main" val="504826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2F3BAC5F-213F-0B45-B650-62FD9FE0D0DE}" type="datetimeFigureOut">
              <a:rPr lang="en-US" altLang="en-US"/>
              <a:pPr>
                <a:defRPr/>
              </a:pPr>
              <a:t>6/28/2024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1335146-C7FB-AD44-B970-99733DD15885}" type="slidenum">
              <a:rPr lang="en-US" altLang="en-US"/>
              <a:pPr>
                <a:defRPr/>
              </a:pPr>
              <a:t>‹#›</a:t>
            </a:fld>
            <a:endParaRPr lang="en-US" altLang="en-US"/>
          </a:p>
        </p:txBody>
      </p:sp>
    </p:spTree>
    <p:extLst>
      <p:ext uri="{BB962C8B-B14F-4D97-AF65-F5344CB8AC3E}">
        <p14:creationId xmlns:p14="http://schemas.microsoft.com/office/powerpoint/2010/main" val="1874871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8790BAD-BE0A-4144-B955-05D396EE6BD0}" type="datetimeFigureOut">
              <a:rPr lang="en-US" altLang="en-US"/>
              <a:pPr>
                <a:defRPr/>
              </a:pPr>
              <a:t>6/28/2024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CD3E9E8-9407-E647-A781-965443235585}" type="slidenum">
              <a:rPr lang="en-US" altLang="en-US"/>
              <a:pPr>
                <a:defRPr/>
              </a:pPr>
              <a:t>‹#›</a:t>
            </a:fld>
            <a:endParaRPr lang="en-US" altLang="en-US"/>
          </a:p>
        </p:txBody>
      </p:sp>
    </p:spTree>
    <p:extLst>
      <p:ext uri="{BB962C8B-B14F-4D97-AF65-F5344CB8AC3E}">
        <p14:creationId xmlns:p14="http://schemas.microsoft.com/office/powerpoint/2010/main" val="941580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42310905-8125-2142-9E0E-35A32C3D47FC}" type="datetimeFigureOut">
              <a:rPr lang="en-US" altLang="en-US"/>
              <a:pPr>
                <a:defRPr/>
              </a:pPr>
              <a:t>6/28/2024</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F095E8C-3D8F-BB4D-BC48-86E8027A22B6}" type="slidenum">
              <a:rPr lang="en-US" altLang="en-US"/>
              <a:pPr>
                <a:defRPr/>
              </a:pPr>
              <a:t>‹#›</a:t>
            </a:fld>
            <a:endParaRPr lang="en-US" altLang="en-US"/>
          </a:p>
        </p:txBody>
      </p:sp>
    </p:spTree>
    <p:extLst>
      <p:ext uri="{BB962C8B-B14F-4D97-AF65-F5344CB8AC3E}">
        <p14:creationId xmlns:p14="http://schemas.microsoft.com/office/powerpoint/2010/main" val="329157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10843A8A-D235-3149-B227-DB425DD30C6A}" type="datetimeFigureOut">
              <a:rPr lang="en-US" altLang="en-US"/>
              <a:pPr>
                <a:defRPr/>
              </a:pPr>
              <a:t>6/28/2024</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6FA0A6C-EA88-DB42-AE42-393AC758FAA3}" type="slidenum">
              <a:rPr lang="en-US" altLang="en-US"/>
              <a:pPr>
                <a:defRPr/>
              </a:pPr>
              <a:t>‹#›</a:t>
            </a:fld>
            <a:endParaRPr lang="en-US" altLang="en-US"/>
          </a:p>
        </p:txBody>
      </p:sp>
    </p:spTree>
    <p:extLst>
      <p:ext uri="{BB962C8B-B14F-4D97-AF65-F5344CB8AC3E}">
        <p14:creationId xmlns:p14="http://schemas.microsoft.com/office/powerpoint/2010/main" val="235790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1FA5192A-212C-A344-8CE2-19314E9FAE58}" type="datetimeFigureOut">
              <a:rPr lang="en-US" altLang="en-US"/>
              <a:pPr>
                <a:defRPr/>
              </a:pPr>
              <a:t>6/28/2024</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4B272D0-1208-684A-ACD6-36DF025A0039}" type="slidenum">
              <a:rPr lang="en-US" altLang="en-US"/>
              <a:pPr>
                <a:defRPr/>
              </a:pPr>
              <a:t>‹#›</a:t>
            </a:fld>
            <a:endParaRPr lang="en-US" altLang="en-US"/>
          </a:p>
        </p:txBody>
      </p:sp>
    </p:spTree>
    <p:extLst>
      <p:ext uri="{BB962C8B-B14F-4D97-AF65-F5344CB8AC3E}">
        <p14:creationId xmlns:p14="http://schemas.microsoft.com/office/powerpoint/2010/main" val="830529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FEE8DBF-D836-2148-8B80-6FD44F7F30A0}" type="datetimeFigureOut">
              <a:rPr lang="en-US" altLang="en-US"/>
              <a:pPr>
                <a:defRPr/>
              </a:pPr>
              <a:t>6/28/2024</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467C734-F249-D040-8A1B-87A9FB3E3459}" type="slidenum">
              <a:rPr lang="en-US" altLang="en-US"/>
              <a:pPr>
                <a:defRPr/>
              </a:pPr>
              <a:t>‹#›</a:t>
            </a:fld>
            <a:endParaRPr lang="en-US" altLang="en-US"/>
          </a:p>
        </p:txBody>
      </p:sp>
    </p:spTree>
    <p:extLst>
      <p:ext uri="{BB962C8B-B14F-4D97-AF65-F5344CB8AC3E}">
        <p14:creationId xmlns:p14="http://schemas.microsoft.com/office/powerpoint/2010/main" val="6171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BB7685E-4236-7F48-9032-83E597D4D255}" type="datetimeFigureOut">
              <a:rPr lang="en-US" altLang="en-US"/>
              <a:pPr>
                <a:defRPr/>
              </a:pPr>
              <a:t>6/28/2024</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547643E-618D-6B47-A7D2-EAE432A7CF14}" type="slidenum">
              <a:rPr lang="en-US" altLang="en-US"/>
              <a:pPr>
                <a:defRPr/>
              </a:pPr>
              <a:t>‹#›</a:t>
            </a:fld>
            <a:endParaRPr lang="en-US" altLang="en-US"/>
          </a:p>
        </p:txBody>
      </p:sp>
    </p:spTree>
    <p:extLst>
      <p:ext uri="{BB962C8B-B14F-4D97-AF65-F5344CB8AC3E}">
        <p14:creationId xmlns:p14="http://schemas.microsoft.com/office/powerpoint/2010/main" val="69622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rtlCol="0">
            <a:normAutofit/>
          </a:bodyPr>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dirty="0"/>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9E1B857-94D2-3C46-807C-1DCD5C738483}" type="datetimeFigureOut">
              <a:rPr lang="en-US" altLang="en-US"/>
              <a:pPr>
                <a:defRPr/>
              </a:pPr>
              <a:t>6/28/2024</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C717744-3D07-184C-8964-18AD4330A286}" type="slidenum">
              <a:rPr lang="en-US" altLang="en-US"/>
              <a:pPr>
                <a:defRPr/>
              </a:pPr>
              <a:t>‹#›</a:t>
            </a:fld>
            <a:endParaRPr lang="en-US" altLang="en-US"/>
          </a:p>
        </p:txBody>
      </p:sp>
    </p:spTree>
    <p:extLst>
      <p:ext uri="{BB962C8B-B14F-4D97-AF65-F5344CB8AC3E}">
        <p14:creationId xmlns:p14="http://schemas.microsoft.com/office/powerpoint/2010/main" val="1922320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017838" y="1752600"/>
            <a:ext cx="37855525" cy="6362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3017838" y="8763000"/>
            <a:ext cx="37855525" cy="20886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3017838" y="30510163"/>
            <a:ext cx="9875837" cy="1752600"/>
          </a:xfrm>
          <a:prstGeom prst="rect">
            <a:avLst/>
          </a:prstGeom>
        </p:spPr>
        <p:txBody>
          <a:bodyPr vert="horz" wrap="square" lIns="91440" tIns="45720" rIns="91440" bIns="45720" numCol="1" anchor="ctr" anchorCtr="0" compatLnSpc="1">
            <a:prstTxWarp prst="textNoShape">
              <a:avLst/>
            </a:prstTxWarp>
          </a:bodyPr>
          <a:lstStyle>
            <a:lvl1pPr eaLnBrk="1" hangingPunct="1">
              <a:defRPr sz="5700">
                <a:solidFill>
                  <a:srgbClr val="898989"/>
                </a:solidFill>
              </a:defRPr>
            </a:lvl1pPr>
          </a:lstStyle>
          <a:p>
            <a:pPr>
              <a:defRPr/>
            </a:pPr>
            <a:fld id="{972AF30F-B97F-2541-A26F-724699656572}" type="datetimeFigureOut">
              <a:rPr lang="en-US" altLang="en-US"/>
              <a:pPr>
                <a:defRPr/>
              </a:pPr>
              <a:t>6/28/2024</a:t>
            </a:fld>
            <a:endParaRPr lang="en-US" altLang="en-US"/>
          </a:p>
        </p:txBody>
      </p:sp>
      <p:sp>
        <p:nvSpPr>
          <p:cNvPr id="5" name="Footer Placeholder 4"/>
          <p:cNvSpPr>
            <a:spLocks noGrp="1"/>
          </p:cNvSpPr>
          <p:nvPr>
            <p:ph type="ftr" sz="quarter" idx="3"/>
          </p:nvPr>
        </p:nvSpPr>
        <p:spPr>
          <a:xfrm>
            <a:off x="14538325" y="30510163"/>
            <a:ext cx="14814550" cy="1752600"/>
          </a:xfrm>
          <a:prstGeom prst="rect">
            <a:avLst/>
          </a:prstGeom>
        </p:spPr>
        <p:txBody>
          <a:bodyPr vert="horz" lIns="91440" tIns="45720" rIns="91440" bIns="45720" rtlCol="0" anchor="ctr"/>
          <a:lstStyle>
            <a:lvl1pPr algn="ctr" defTabSz="3686861" eaLnBrk="1" fontAlgn="auto" hangingPunct="1">
              <a:spcBef>
                <a:spcPts val="0"/>
              </a:spcBef>
              <a:spcAft>
                <a:spcPts val="0"/>
              </a:spcAft>
              <a:defRPr sz="5760">
                <a:solidFill>
                  <a:schemeClr val="tx1">
                    <a:tint val="75000"/>
                  </a:schemeClr>
                </a:solidFill>
                <a:latin typeface="+mn-lt"/>
                <a:ea typeface="+mn-ea"/>
              </a:defRPr>
            </a:lvl1pPr>
          </a:lstStyle>
          <a:p>
            <a:pPr>
              <a:defRPr/>
            </a:pPr>
            <a:endParaRPr lang="en-US"/>
          </a:p>
        </p:txBody>
      </p:sp>
      <p:sp>
        <p:nvSpPr>
          <p:cNvPr id="6" name="Slide Number Placeholder 5"/>
          <p:cNvSpPr>
            <a:spLocks noGrp="1"/>
          </p:cNvSpPr>
          <p:nvPr>
            <p:ph type="sldNum" sz="quarter" idx="4"/>
          </p:nvPr>
        </p:nvSpPr>
        <p:spPr>
          <a:xfrm>
            <a:off x="30997525" y="30510163"/>
            <a:ext cx="9875838" cy="1752600"/>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5700">
                <a:solidFill>
                  <a:srgbClr val="898989"/>
                </a:solidFill>
              </a:defRPr>
            </a:lvl1pPr>
          </a:lstStyle>
          <a:p>
            <a:pPr>
              <a:defRPr/>
            </a:pPr>
            <a:fld id="{CC34B7B2-A7C5-9A45-A433-92D8F95BFCB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7850" rtl="0" eaLnBrk="0" fontAlgn="base" hangingPunct="0">
        <a:lnSpc>
          <a:spcPct val="90000"/>
        </a:lnSpc>
        <a:spcBef>
          <a:spcPct val="0"/>
        </a:spcBef>
        <a:spcAft>
          <a:spcPct val="0"/>
        </a:spcAft>
        <a:defRPr sz="21100" kern="1200">
          <a:solidFill>
            <a:schemeClr val="tx1"/>
          </a:solidFill>
          <a:latin typeface="+mj-lt"/>
          <a:ea typeface="ＭＳ Ｐゴシック" charset="0"/>
          <a:cs typeface="+mj-cs"/>
        </a:defRPr>
      </a:lvl1pPr>
      <a:lvl2pPr algn="l" defTabSz="4387850" rtl="0" eaLnBrk="0" fontAlgn="base" hangingPunct="0">
        <a:lnSpc>
          <a:spcPct val="90000"/>
        </a:lnSpc>
        <a:spcBef>
          <a:spcPct val="0"/>
        </a:spcBef>
        <a:spcAft>
          <a:spcPct val="0"/>
        </a:spcAft>
        <a:defRPr sz="21100">
          <a:solidFill>
            <a:schemeClr val="tx1"/>
          </a:solidFill>
          <a:latin typeface="Calibri Light" panose="020F0302020204030204" pitchFamily="34" charset="0"/>
          <a:ea typeface="ＭＳ Ｐゴシック" charset="0"/>
        </a:defRPr>
      </a:lvl2pPr>
      <a:lvl3pPr algn="l" defTabSz="4387850" rtl="0" eaLnBrk="0" fontAlgn="base" hangingPunct="0">
        <a:lnSpc>
          <a:spcPct val="90000"/>
        </a:lnSpc>
        <a:spcBef>
          <a:spcPct val="0"/>
        </a:spcBef>
        <a:spcAft>
          <a:spcPct val="0"/>
        </a:spcAft>
        <a:defRPr sz="21100">
          <a:solidFill>
            <a:schemeClr val="tx1"/>
          </a:solidFill>
          <a:latin typeface="Calibri Light" panose="020F0302020204030204" pitchFamily="34" charset="0"/>
          <a:ea typeface="ＭＳ Ｐゴシック" charset="0"/>
        </a:defRPr>
      </a:lvl3pPr>
      <a:lvl4pPr algn="l" defTabSz="4387850" rtl="0" eaLnBrk="0" fontAlgn="base" hangingPunct="0">
        <a:lnSpc>
          <a:spcPct val="90000"/>
        </a:lnSpc>
        <a:spcBef>
          <a:spcPct val="0"/>
        </a:spcBef>
        <a:spcAft>
          <a:spcPct val="0"/>
        </a:spcAft>
        <a:defRPr sz="21100">
          <a:solidFill>
            <a:schemeClr val="tx1"/>
          </a:solidFill>
          <a:latin typeface="Calibri Light" panose="020F0302020204030204" pitchFamily="34" charset="0"/>
          <a:ea typeface="ＭＳ Ｐゴシック" charset="0"/>
        </a:defRPr>
      </a:lvl4pPr>
      <a:lvl5pPr algn="l" defTabSz="4387850" rtl="0" eaLnBrk="0" fontAlgn="base" hangingPunct="0">
        <a:lnSpc>
          <a:spcPct val="90000"/>
        </a:lnSpc>
        <a:spcBef>
          <a:spcPct val="0"/>
        </a:spcBef>
        <a:spcAft>
          <a:spcPct val="0"/>
        </a:spcAft>
        <a:defRPr sz="21100">
          <a:solidFill>
            <a:schemeClr val="tx1"/>
          </a:solidFill>
          <a:latin typeface="Calibri Light" panose="020F0302020204030204" pitchFamily="34" charset="0"/>
          <a:ea typeface="ＭＳ Ｐゴシック" charset="0"/>
        </a:defRPr>
      </a:lvl5pPr>
      <a:lvl6pPr marL="457200" algn="l" defTabSz="4387850" rtl="0" fontAlgn="base">
        <a:lnSpc>
          <a:spcPct val="90000"/>
        </a:lnSpc>
        <a:spcBef>
          <a:spcPct val="0"/>
        </a:spcBef>
        <a:spcAft>
          <a:spcPct val="0"/>
        </a:spcAft>
        <a:defRPr sz="21100">
          <a:solidFill>
            <a:schemeClr val="tx1"/>
          </a:solidFill>
          <a:latin typeface="Calibri Light" panose="020F0302020204030204" pitchFamily="34" charset="0"/>
        </a:defRPr>
      </a:lvl6pPr>
      <a:lvl7pPr marL="914400" algn="l" defTabSz="4387850" rtl="0" fontAlgn="base">
        <a:lnSpc>
          <a:spcPct val="90000"/>
        </a:lnSpc>
        <a:spcBef>
          <a:spcPct val="0"/>
        </a:spcBef>
        <a:spcAft>
          <a:spcPct val="0"/>
        </a:spcAft>
        <a:defRPr sz="21100">
          <a:solidFill>
            <a:schemeClr val="tx1"/>
          </a:solidFill>
          <a:latin typeface="Calibri Light" panose="020F0302020204030204" pitchFamily="34" charset="0"/>
        </a:defRPr>
      </a:lvl7pPr>
      <a:lvl8pPr marL="1371600" algn="l" defTabSz="4387850" rtl="0" fontAlgn="base">
        <a:lnSpc>
          <a:spcPct val="90000"/>
        </a:lnSpc>
        <a:spcBef>
          <a:spcPct val="0"/>
        </a:spcBef>
        <a:spcAft>
          <a:spcPct val="0"/>
        </a:spcAft>
        <a:defRPr sz="21100">
          <a:solidFill>
            <a:schemeClr val="tx1"/>
          </a:solidFill>
          <a:latin typeface="Calibri Light" panose="020F0302020204030204" pitchFamily="34" charset="0"/>
        </a:defRPr>
      </a:lvl8pPr>
      <a:lvl9pPr marL="1828800" algn="l" defTabSz="4387850" rtl="0" fontAlgn="base">
        <a:lnSpc>
          <a:spcPct val="90000"/>
        </a:lnSpc>
        <a:spcBef>
          <a:spcPct val="0"/>
        </a:spcBef>
        <a:spcAft>
          <a:spcPct val="0"/>
        </a:spcAft>
        <a:defRPr sz="21100">
          <a:solidFill>
            <a:schemeClr val="tx1"/>
          </a:solidFill>
          <a:latin typeface="Calibri Light" panose="020F0302020204030204" pitchFamily="34" charset="0"/>
        </a:defRPr>
      </a:lvl9pPr>
    </p:titleStyle>
    <p:bodyStyle>
      <a:lvl1pPr marL="1096963" indent="-1096963" algn="l" defTabSz="4387850" rtl="0" eaLnBrk="0" fontAlgn="base" hangingPunct="0">
        <a:lnSpc>
          <a:spcPct val="90000"/>
        </a:lnSpc>
        <a:spcBef>
          <a:spcPts val="4800"/>
        </a:spcBef>
        <a:spcAft>
          <a:spcPct val="0"/>
        </a:spcAft>
        <a:buFont typeface="Arial" charset="0"/>
        <a:buChar char="•"/>
        <a:defRPr sz="13400" kern="1200">
          <a:solidFill>
            <a:schemeClr val="tx1"/>
          </a:solidFill>
          <a:latin typeface="+mn-lt"/>
          <a:ea typeface="ＭＳ Ｐゴシック" charset="0"/>
          <a:cs typeface="+mn-cs"/>
        </a:defRPr>
      </a:lvl1pPr>
      <a:lvl2pPr marL="3290888" indent="-1096963" algn="l" defTabSz="4387850" rtl="0" eaLnBrk="0" fontAlgn="base" hangingPunct="0">
        <a:lnSpc>
          <a:spcPct val="90000"/>
        </a:lnSpc>
        <a:spcBef>
          <a:spcPts val="2400"/>
        </a:spcBef>
        <a:spcAft>
          <a:spcPct val="0"/>
        </a:spcAft>
        <a:buFont typeface="Arial" charset="0"/>
        <a:buChar char="•"/>
        <a:defRPr sz="11500" kern="1200">
          <a:solidFill>
            <a:schemeClr val="tx1"/>
          </a:solidFill>
          <a:latin typeface="+mn-lt"/>
          <a:ea typeface="ＭＳ Ｐゴシック" charset="0"/>
          <a:cs typeface="+mn-cs"/>
        </a:defRPr>
      </a:lvl2pPr>
      <a:lvl3pPr marL="5486400" indent="-1096963" algn="l" defTabSz="4387850" rtl="0" eaLnBrk="0" fontAlgn="base" hangingPunct="0">
        <a:lnSpc>
          <a:spcPct val="90000"/>
        </a:lnSpc>
        <a:spcBef>
          <a:spcPts val="2400"/>
        </a:spcBef>
        <a:spcAft>
          <a:spcPct val="0"/>
        </a:spcAft>
        <a:buFont typeface="Arial" charset="0"/>
        <a:buChar char="•"/>
        <a:defRPr sz="9600" kern="1200">
          <a:solidFill>
            <a:schemeClr val="tx1"/>
          </a:solidFill>
          <a:latin typeface="+mn-lt"/>
          <a:ea typeface="ＭＳ Ｐゴシック" charset="0"/>
          <a:cs typeface="+mn-cs"/>
        </a:defRPr>
      </a:lvl3pPr>
      <a:lvl4pPr marL="7680325" indent="-1096963" algn="l" defTabSz="4387850" rtl="0" eaLnBrk="0" fontAlgn="base" hangingPunct="0">
        <a:lnSpc>
          <a:spcPct val="90000"/>
        </a:lnSpc>
        <a:spcBef>
          <a:spcPts val="2400"/>
        </a:spcBef>
        <a:spcAft>
          <a:spcPct val="0"/>
        </a:spcAft>
        <a:buFont typeface="Arial" charset="0"/>
        <a:buChar char="•"/>
        <a:defRPr sz="8600" kern="1200">
          <a:solidFill>
            <a:schemeClr val="tx1"/>
          </a:solidFill>
          <a:latin typeface="+mn-lt"/>
          <a:ea typeface="ＭＳ Ｐゴシック" charset="0"/>
          <a:cs typeface="+mn-cs"/>
        </a:defRPr>
      </a:lvl4pPr>
      <a:lvl5pPr marL="9874250" indent="-1096963" algn="l" defTabSz="4387850" rtl="0" eaLnBrk="0" fontAlgn="base" hangingPunct="0">
        <a:lnSpc>
          <a:spcPct val="90000"/>
        </a:lnSpc>
        <a:spcBef>
          <a:spcPts val="2400"/>
        </a:spcBef>
        <a:spcAft>
          <a:spcPct val="0"/>
        </a:spcAft>
        <a:buFont typeface="Arial" charset="0"/>
        <a:buChar char="•"/>
        <a:defRPr sz="8600" kern="1200">
          <a:solidFill>
            <a:schemeClr val="tx1"/>
          </a:solidFill>
          <a:latin typeface="+mn-lt"/>
          <a:ea typeface="ＭＳ Ｐゴシック" charset="0"/>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0979"/>
          </a:schemeClr>
        </a:solidFill>
        <a:effectLst/>
      </p:bgPr>
    </p:bg>
    <p:spTree>
      <p:nvGrpSpPr>
        <p:cNvPr id="1" name=""/>
        <p:cNvGrpSpPr/>
        <p:nvPr/>
      </p:nvGrpSpPr>
      <p:grpSpPr>
        <a:xfrm>
          <a:off x="0" y="0"/>
          <a:ext cx="0" cy="0"/>
          <a:chOff x="0" y="0"/>
          <a:chExt cx="0" cy="0"/>
        </a:xfrm>
      </p:grpSpPr>
      <p:sp>
        <p:nvSpPr>
          <p:cNvPr id="18" name="TextBox 17"/>
          <p:cNvSpPr txBox="1"/>
          <p:nvPr/>
        </p:nvSpPr>
        <p:spPr bwMode="auto">
          <a:xfrm>
            <a:off x="363538" y="342900"/>
            <a:ext cx="43165712" cy="3786188"/>
          </a:xfrm>
          <a:prstGeom prst="rect">
            <a:avLst/>
          </a:prstGeom>
          <a:solidFill>
            <a:srgbClr val="00244E"/>
          </a:solidFill>
          <a:ln w="25400">
            <a:noFill/>
          </a:ln>
        </p:spPr>
        <p:txBody>
          <a:bodyPr>
            <a:spAutoFit/>
          </a:bodyPr>
          <a:lstStyle/>
          <a:p>
            <a:pPr marL="4754563" indent="-90488" algn="ctr" defTabSz="3686861" eaLnBrk="1" fontAlgn="auto" hangingPunct="1">
              <a:spcBef>
                <a:spcPts val="0"/>
              </a:spcBef>
              <a:spcAft>
                <a:spcPts val="0"/>
              </a:spcAft>
              <a:tabLst>
                <a:tab pos="6124575" algn="l"/>
                <a:tab pos="6237288" algn="l"/>
              </a:tabLst>
              <a:defRPr/>
            </a:pPr>
            <a:r>
              <a:rPr lang="en-US" altLang="en-US" b="1" dirty="0">
                <a:solidFill>
                  <a:schemeClr val="bg1"/>
                </a:solidFill>
                <a:latin typeface="Arial" panose="020B0604020202020204" pitchFamily="34" charset="0"/>
                <a:ea typeface="+mn-ea"/>
                <a:cs typeface="Arial" panose="020B0604020202020204" pitchFamily="34" charset="0"/>
              </a:rPr>
              <a:t>	</a:t>
            </a:r>
          </a:p>
          <a:p>
            <a:pPr marL="4754563" indent="-90488" algn="ctr" defTabSz="3686861" eaLnBrk="1" fontAlgn="auto" hangingPunct="1">
              <a:spcBef>
                <a:spcPts val="0"/>
              </a:spcBef>
              <a:spcAft>
                <a:spcPts val="0"/>
              </a:spcAft>
              <a:tabLst>
                <a:tab pos="6124575" algn="l"/>
                <a:tab pos="6237288" algn="l"/>
              </a:tabLst>
              <a:defRPr/>
            </a:pPr>
            <a:endParaRPr lang="en-US" altLang="en-US" b="1" dirty="0">
              <a:solidFill>
                <a:schemeClr val="bg1"/>
              </a:solidFill>
              <a:latin typeface="Arial" panose="020B0604020202020204" pitchFamily="34" charset="0"/>
              <a:ea typeface="+mn-ea"/>
              <a:cs typeface="Arial" panose="020B0604020202020204" pitchFamily="34" charset="0"/>
            </a:endParaRPr>
          </a:p>
          <a:p>
            <a:pPr marL="4754563" indent="-90488" algn="ctr" defTabSz="3686861" eaLnBrk="1" fontAlgn="auto" hangingPunct="1">
              <a:spcBef>
                <a:spcPts val="0"/>
              </a:spcBef>
              <a:spcAft>
                <a:spcPts val="0"/>
              </a:spcAft>
              <a:tabLst>
                <a:tab pos="6124575" algn="l"/>
                <a:tab pos="6237288" algn="l"/>
              </a:tabLst>
              <a:defRPr/>
            </a:pPr>
            <a:endParaRPr lang="en-US" altLang="en-US" sz="4800" b="1" dirty="0">
              <a:solidFill>
                <a:schemeClr val="bg1"/>
              </a:solidFill>
              <a:latin typeface="Arial" panose="020B0604020202020204" pitchFamily="34" charset="0"/>
              <a:ea typeface="+mn-ea"/>
              <a:cs typeface="Arial" panose="020B0604020202020204" pitchFamily="34" charset="0"/>
            </a:endParaRPr>
          </a:p>
          <a:p>
            <a:pPr marL="4754563" indent="-90488" algn="ctr" defTabSz="3686861" eaLnBrk="1" fontAlgn="auto" hangingPunct="1">
              <a:spcBef>
                <a:spcPts val="0"/>
              </a:spcBef>
              <a:spcAft>
                <a:spcPts val="0"/>
              </a:spcAft>
              <a:tabLst>
                <a:tab pos="6124575" algn="l"/>
                <a:tab pos="6237288" algn="l"/>
              </a:tabLst>
              <a:defRPr/>
            </a:pPr>
            <a:endParaRPr lang="en-US" altLang="en-US" sz="4800" b="1" dirty="0">
              <a:solidFill>
                <a:schemeClr val="bg1"/>
              </a:solidFill>
              <a:latin typeface="Arial" panose="020B0604020202020204" pitchFamily="34" charset="0"/>
              <a:ea typeface="+mn-ea"/>
              <a:cs typeface="Arial" panose="020B0604020202020204" pitchFamily="34" charset="0"/>
            </a:endParaRPr>
          </a:p>
        </p:txBody>
      </p:sp>
      <p:sp>
        <p:nvSpPr>
          <p:cNvPr id="14395" name="TextBox 115"/>
          <p:cNvSpPr txBox="1">
            <a:spLocks noChangeArrowheads="1"/>
          </p:cNvSpPr>
          <p:nvPr/>
        </p:nvSpPr>
        <p:spPr bwMode="auto">
          <a:xfrm>
            <a:off x="5027008" y="897457"/>
            <a:ext cx="28289169" cy="2646878"/>
          </a:xfrm>
          <a:prstGeom prst="rect">
            <a:avLst/>
          </a:prstGeom>
          <a:solidFill>
            <a:srgbClr val="00244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7000" b="1" dirty="0">
                <a:solidFill>
                  <a:schemeClr val="bg1"/>
                </a:solidFill>
                <a:latin typeface="Arial" panose="020B0604020202020204" pitchFamily="34" charset="0"/>
                <a:cs typeface="Arial" panose="020B0604020202020204" pitchFamily="34" charset="0"/>
              </a:rPr>
              <a:t>SMS Classification using Machine Learning Techniques</a:t>
            </a:r>
          </a:p>
          <a:p>
            <a:pPr algn="ctr" eaLnBrk="1" hangingPunct="1"/>
            <a:r>
              <a:rPr lang="en-US" altLang="en-US" sz="4800" dirty="0">
                <a:solidFill>
                  <a:schemeClr val="bg1"/>
                </a:solidFill>
                <a:latin typeface="Arial" panose="020B0604020202020204" pitchFamily="34" charset="0"/>
                <a:cs typeface="Arial" panose="020B0604020202020204" pitchFamily="34" charset="0"/>
              </a:rPr>
              <a:t>Armando Orozco, Santa Ana College</a:t>
            </a:r>
          </a:p>
          <a:p>
            <a:pPr algn="ctr" eaLnBrk="1" hangingPunct="1"/>
            <a:r>
              <a:rPr lang="en-US" altLang="en-US" sz="4800" dirty="0">
                <a:solidFill>
                  <a:schemeClr val="bg1"/>
                </a:solidFill>
                <a:latin typeface="Arial" panose="020B0604020202020204" pitchFamily="34" charset="0"/>
                <a:cs typeface="Arial" panose="020B0604020202020204" pitchFamily="34" charset="0"/>
              </a:rPr>
              <a:t>Dr. </a:t>
            </a:r>
            <a:r>
              <a:rPr lang="en-US" altLang="en-US" sz="4800" dirty="0" err="1">
                <a:solidFill>
                  <a:schemeClr val="bg1"/>
                </a:solidFill>
                <a:latin typeface="Arial" panose="020B0604020202020204" pitchFamily="34" charset="0"/>
                <a:cs typeface="Arial" panose="020B0604020202020204" pitchFamily="34" charset="0"/>
              </a:rPr>
              <a:t>Doina</a:t>
            </a:r>
            <a:r>
              <a:rPr lang="en-US" altLang="en-US" sz="4800" dirty="0">
                <a:solidFill>
                  <a:schemeClr val="bg1"/>
                </a:solidFill>
                <a:latin typeface="Arial" panose="020B0604020202020204" pitchFamily="34" charset="0"/>
                <a:cs typeface="Arial" panose="020B0604020202020204" pitchFamily="34" charset="0"/>
              </a:rPr>
              <a:t> </a:t>
            </a:r>
            <a:r>
              <a:rPr lang="en-US" altLang="en-US" sz="4800" dirty="0" err="1">
                <a:solidFill>
                  <a:schemeClr val="bg1"/>
                </a:solidFill>
                <a:latin typeface="Arial" panose="020B0604020202020204" pitchFamily="34" charset="0"/>
                <a:cs typeface="Arial" panose="020B0604020202020204" pitchFamily="34" charset="0"/>
              </a:rPr>
              <a:t>Bein</a:t>
            </a:r>
            <a:r>
              <a:rPr lang="en-US" altLang="en-US" sz="4800" dirty="0">
                <a:solidFill>
                  <a:schemeClr val="bg1"/>
                </a:solidFill>
                <a:latin typeface="Arial" panose="020B0604020202020204" pitchFamily="34" charset="0"/>
                <a:cs typeface="Arial" panose="020B0604020202020204" pitchFamily="34" charset="0"/>
              </a:rPr>
              <a:t>, Department of Computer Science, California State University, Fullerton</a:t>
            </a:r>
          </a:p>
        </p:txBody>
      </p:sp>
      <p:grpSp>
        <p:nvGrpSpPr>
          <p:cNvPr id="14341" name="Group 29"/>
          <p:cNvGrpSpPr>
            <a:grpSpLocks/>
          </p:cNvGrpSpPr>
          <p:nvPr/>
        </p:nvGrpSpPr>
        <p:grpSpPr bwMode="auto">
          <a:xfrm>
            <a:off x="361950" y="12731059"/>
            <a:ext cx="14236701" cy="3457955"/>
            <a:chOff x="363538" y="11154952"/>
            <a:chExt cx="14243559" cy="3082314"/>
          </a:xfrm>
        </p:grpSpPr>
        <p:sp>
          <p:nvSpPr>
            <p:cNvPr id="14392" name="TextBox 39"/>
            <p:cNvSpPr txBox="1">
              <a:spLocks noChangeArrowheads="1"/>
            </p:cNvSpPr>
            <p:nvPr/>
          </p:nvSpPr>
          <p:spPr bwMode="auto">
            <a:xfrm>
              <a:off x="363539" y="11932789"/>
              <a:ext cx="14243558" cy="2304477"/>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0" indent="0" eaLnBrk="1" hangingPunct="1"/>
              <a:r>
                <a:rPr lang="en-US" altLang="en-US" sz="3000" dirty="0">
                  <a:latin typeface="Arial" panose="020B0604020202020204" pitchFamily="34" charset="0"/>
                  <a:cs typeface="Arial" panose="020B0604020202020204" pitchFamily="34" charset="0"/>
                </a:rPr>
                <a:t>Classify Short Text Messages (SMS), to improve user efficiency and security.</a:t>
              </a:r>
            </a:p>
            <a:p>
              <a:pPr eaLnBrk="1" hangingPunct="1">
                <a:buFont typeface="Arial" charset="0"/>
                <a:buChar char="•"/>
              </a:pPr>
              <a:endParaRPr lang="en-US" altLang="en-US" sz="3000" b="1" dirty="0">
                <a:latin typeface="Arial" panose="020B0604020202020204" pitchFamily="34" charset="0"/>
                <a:cs typeface="Arial" panose="020B0604020202020204" pitchFamily="34" charset="0"/>
              </a:endParaRPr>
            </a:p>
            <a:p>
              <a:pPr eaLnBrk="1" hangingPunct="1">
                <a:buFont typeface="Arial" charset="0"/>
                <a:buChar char="•"/>
              </a:pPr>
              <a:endParaRPr lang="en-US" altLang="en-US" sz="3000" b="1" dirty="0">
                <a:latin typeface="Arial" panose="020B0604020202020204" pitchFamily="34" charset="0"/>
                <a:cs typeface="Arial" panose="020B0604020202020204" pitchFamily="34" charset="0"/>
              </a:endParaRPr>
            </a:p>
            <a:p>
              <a:pPr eaLnBrk="1" hangingPunct="1">
                <a:buFont typeface="Arial" charset="0"/>
                <a:buChar char="•"/>
              </a:pPr>
              <a:endParaRPr lang="en-US" altLang="en-US" sz="3000" b="1" dirty="0">
                <a:latin typeface="Arial" panose="020B0604020202020204" pitchFamily="34" charset="0"/>
                <a:cs typeface="Arial" panose="020B0604020202020204" pitchFamily="34" charset="0"/>
              </a:endParaRPr>
            </a:p>
            <a:p>
              <a:pPr eaLnBrk="1" hangingPunct="1">
                <a:buFont typeface="Arial" charset="0"/>
                <a:buChar char="•"/>
              </a:pPr>
              <a:endParaRPr lang="en-US" altLang="en-US" sz="3000" b="1" dirty="0">
                <a:latin typeface="Arial" panose="020B0604020202020204" pitchFamily="34" charset="0"/>
                <a:cs typeface="Arial" panose="020B0604020202020204" pitchFamily="34" charset="0"/>
              </a:endParaRPr>
            </a:p>
            <a:p>
              <a:pPr eaLnBrk="1" hangingPunct="1">
                <a:buFont typeface="Arial" charset="0"/>
                <a:buChar char="•"/>
              </a:pPr>
              <a:endParaRPr lang="en-US" altLang="en-US" sz="1200" b="1" dirty="0">
                <a:latin typeface="Arial" panose="020B0604020202020204" pitchFamily="34" charset="0"/>
                <a:ea typeface="MS PGothic" charset="-128"/>
                <a:cs typeface="Arial" panose="020B0604020202020204" pitchFamily="34" charset="0"/>
              </a:endParaRPr>
            </a:p>
          </p:txBody>
        </p:sp>
        <p:sp>
          <p:nvSpPr>
            <p:cNvPr id="14393" name="TextBox 24"/>
            <p:cNvSpPr txBox="1">
              <a:spLocks noChangeArrowheads="1"/>
            </p:cNvSpPr>
            <p:nvPr/>
          </p:nvSpPr>
          <p:spPr bwMode="auto">
            <a:xfrm>
              <a:off x="363538" y="11154952"/>
              <a:ext cx="14243558" cy="740725"/>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Hypothesis</a:t>
              </a:r>
              <a:r>
                <a:rPr lang="en-US" altLang="en-US" sz="4800" b="1" dirty="0">
                  <a:latin typeface="Arial" panose="020B0604020202020204" pitchFamily="34" charset="0"/>
                  <a:cs typeface="Arial" panose="020B0604020202020204" pitchFamily="34" charset="0"/>
                </a:rPr>
                <a:t> </a:t>
              </a:r>
            </a:p>
          </p:txBody>
        </p:sp>
      </p:grpSp>
      <p:grpSp>
        <p:nvGrpSpPr>
          <p:cNvPr id="14348" name="Group 6"/>
          <p:cNvGrpSpPr>
            <a:grpSpLocks/>
          </p:cNvGrpSpPr>
          <p:nvPr/>
        </p:nvGrpSpPr>
        <p:grpSpPr bwMode="auto">
          <a:xfrm>
            <a:off x="450229" y="4302174"/>
            <a:ext cx="14240654" cy="3756417"/>
            <a:chOff x="432287" y="4365904"/>
            <a:chExt cx="13705567" cy="2028672"/>
          </a:xfrm>
        </p:grpSpPr>
        <p:sp>
          <p:nvSpPr>
            <p:cNvPr id="14386" name="TextBox 3"/>
            <p:cNvSpPr txBox="1">
              <a:spLocks noChangeArrowheads="1"/>
            </p:cNvSpPr>
            <p:nvPr/>
          </p:nvSpPr>
          <p:spPr bwMode="auto">
            <a:xfrm>
              <a:off x="432287" y="4848765"/>
              <a:ext cx="13700233" cy="1545811"/>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0" indent="0" eaLnBrk="1" hangingPunct="1"/>
              <a:r>
                <a:rPr lang="en-US" altLang="en-US" sz="3000" dirty="0">
                  <a:latin typeface="Arial" panose="020B0604020202020204" pitchFamily="34" charset="0"/>
                  <a:cs typeface="Arial" panose="020B0604020202020204" pitchFamily="34" charset="0"/>
                </a:rPr>
                <a:t>The advent of machine learning has revolutionized the way we approach text classification, particularly in the Short Message Service (SMS) domain. This research explores different machine learning algorithms to create a strong model for SMS classification. The goal is to apply sophisticated machine learning techniques to classify SMS content to improve the user experience and security within messaging applications.</a:t>
              </a:r>
            </a:p>
          </p:txBody>
        </p:sp>
        <p:sp>
          <p:nvSpPr>
            <p:cNvPr id="14387" name="TextBox 21"/>
            <p:cNvSpPr txBox="1">
              <a:spLocks noChangeArrowheads="1"/>
            </p:cNvSpPr>
            <p:nvPr/>
          </p:nvSpPr>
          <p:spPr bwMode="auto">
            <a:xfrm>
              <a:off x="437621" y="4365904"/>
              <a:ext cx="13700233"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Background</a:t>
              </a:r>
            </a:p>
          </p:txBody>
        </p:sp>
      </p:gr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7099" y="1073811"/>
            <a:ext cx="3859908" cy="2497588"/>
          </a:xfrm>
          <a:prstGeom prst="rect">
            <a:avLst/>
          </a:prstGeom>
        </p:spPr>
      </p:pic>
      <p:sp>
        <p:nvSpPr>
          <p:cNvPr id="15" name="Rectangle 14"/>
          <p:cNvSpPr/>
          <p:nvPr/>
        </p:nvSpPr>
        <p:spPr>
          <a:xfrm>
            <a:off x="41678352" y="20465745"/>
            <a:ext cx="9144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d</a:t>
            </a:r>
          </a:p>
        </p:txBody>
      </p:sp>
      <p:sp>
        <p:nvSpPr>
          <p:cNvPr id="79" name="Rectangle 78"/>
          <p:cNvSpPr/>
          <p:nvPr/>
        </p:nvSpPr>
        <p:spPr>
          <a:xfrm>
            <a:off x="21346766" y="24299389"/>
            <a:ext cx="885923" cy="10359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1" name="Rectangle 80"/>
          <p:cNvSpPr/>
          <p:nvPr/>
        </p:nvSpPr>
        <p:spPr>
          <a:xfrm>
            <a:off x="17629856" y="25456910"/>
            <a:ext cx="3538342"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2" name="Rectangle 91"/>
          <p:cNvSpPr/>
          <p:nvPr/>
        </p:nvSpPr>
        <p:spPr>
          <a:xfrm>
            <a:off x="25755599" y="30449520"/>
            <a:ext cx="1592225" cy="1478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5" name="Rectangle 94"/>
          <p:cNvSpPr/>
          <p:nvPr/>
        </p:nvSpPr>
        <p:spPr>
          <a:xfrm>
            <a:off x="14950925" y="27540856"/>
            <a:ext cx="2363040" cy="14804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42" name="Group 6"/>
          <p:cNvGrpSpPr>
            <a:grpSpLocks/>
          </p:cNvGrpSpPr>
          <p:nvPr/>
        </p:nvGrpSpPr>
        <p:grpSpPr bwMode="auto">
          <a:xfrm>
            <a:off x="357996" y="16847089"/>
            <a:ext cx="14240654" cy="6988072"/>
            <a:chOff x="432287" y="4365904"/>
            <a:chExt cx="13705567" cy="3773944"/>
          </a:xfrm>
        </p:grpSpPr>
        <p:sp>
          <p:nvSpPr>
            <p:cNvPr id="43" name="TextBox 3"/>
            <p:cNvSpPr txBox="1">
              <a:spLocks noChangeArrowheads="1"/>
            </p:cNvSpPr>
            <p:nvPr/>
          </p:nvSpPr>
          <p:spPr bwMode="auto">
            <a:xfrm>
              <a:off x="432287" y="4848765"/>
              <a:ext cx="13700233" cy="3291083"/>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0" indent="0"/>
              <a:r>
                <a:rPr lang="en-US" sz="3000" strike="sngStrike" dirty="0">
                  <a:latin typeface="Arial" panose="020B0604020202020204" pitchFamily="34" charset="0"/>
                  <a:cs typeface="Arial" panose="020B0604020202020204" pitchFamily="34" charset="0"/>
                </a:rPr>
                <a:t>(State your materials and methods. You can list them as bullet points or a flow chart using images. </a:t>
              </a:r>
            </a:p>
            <a:p>
              <a:pPr marL="0" indent="0"/>
              <a:endParaRPr lang="en-US" sz="3000" strike="sngStrike" dirty="0">
                <a:latin typeface="Arial" panose="020B0604020202020204" pitchFamily="34" charset="0"/>
                <a:cs typeface="Arial" panose="020B0604020202020204" pitchFamily="34" charset="0"/>
              </a:endParaRPr>
            </a:p>
            <a:p>
              <a:pPr marL="0" indent="0"/>
              <a:r>
                <a:rPr lang="en-US" sz="3000" strike="sngStrike" dirty="0">
                  <a:latin typeface="Arial" panose="020B0604020202020204" pitchFamily="34" charset="0"/>
                  <a:cs typeface="Arial" panose="020B0604020202020204" pitchFamily="34" charset="0"/>
                </a:rPr>
                <a:t>Remember, you are telling a story, so state them in series of events. </a:t>
              </a:r>
            </a:p>
            <a:p>
              <a:pPr marL="0" indent="0"/>
              <a:endParaRPr lang="en-US" sz="3000" strike="sngStrike" dirty="0">
                <a:latin typeface="Arial" panose="020B0604020202020204" pitchFamily="34" charset="0"/>
                <a:cs typeface="Arial" panose="020B0604020202020204" pitchFamily="34" charset="0"/>
              </a:endParaRPr>
            </a:p>
            <a:p>
              <a:pPr marL="0" indent="0"/>
              <a:r>
                <a:rPr lang="en-US" sz="3000" strike="sngStrike" dirty="0">
                  <a:latin typeface="Arial" panose="020B0604020202020204" pitchFamily="34" charset="0"/>
                  <a:cs typeface="Arial" panose="020B0604020202020204" pitchFamily="34" charset="0"/>
                </a:rPr>
                <a:t>For procedures that are common in your field, just name the procedure and the conditions the experiment was conducted under. State the names of instruments used and if possible the company where materials were obtained from. You may also add photos of lab instruments but be sure to get your PI’s approval first.</a:t>
              </a:r>
              <a:r>
                <a:rPr lang="en-US" altLang="en-US" sz="3000" strike="sngStrike" dirty="0">
                  <a:latin typeface="Arial" panose="020B0604020202020204" pitchFamily="34" charset="0"/>
                  <a:cs typeface="Arial" panose="020B0604020202020204" pitchFamily="34" charset="0"/>
                </a:rPr>
                <a:t>)</a:t>
              </a:r>
            </a:p>
            <a:p>
              <a:pPr marL="0" indent="0"/>
              <a:endParaRPr lang="en-US" altLang="en-US" sz="3000" dirty="0">
                <a:latin typeface="Arial" panose="020B0604020202020204" pitchFamily="34" charset="0"/>
                <a:cs typeface="Arial" panose="020B0604020202020204" pitchFamily="34" charset="0"/>
              </a:endParaRPr>
            </a:p>
            <a:p>
              <a:pPr eaLnBrk="1" hangingPunct="1">
                <a:buFont typeface="Arial" charset="0"/>
                <a:buChar char="•"/>
              </a:pPr>
              <a:endParaRPr lang="en-US" altLang="en-US" sz="3000" dirty="0">
                <a:latin typeface="Arial" panose="020B0604020202020204" pitchFamily="34" charset="0"/>
                <a:cs typeface="Arial" panose="020B0604020202020204" pitchFamily="34" charset="0"/>
              </a:endParaRPr>
            </a:p>
            <a:p>
              <a:pPr marL="0" indent="0" eaLnBrk="1" hangingPunct="1"/>
              <a:endParaRPr lang="en-US" altLang="en-US" sz="3000" dirty="0">
                <a:latin typeface="Arial" panose="020B0604020202020204" pitchFamily="34" charset="0"/>
                <a:cs typeface="Arial" panose="020B0604020202020204" pitchFamily="34" charset="0"/>
              </a:endParaRPr>
            </a:p>
            <a:p>
              <a:pPr eaLnBrk="1" hangingPunct="1">
                <a:buFont typeface="Arial" charset="0"/>
                <a:buChar char="•"/>
              </a:pPr>
              <a:endParaRPr lang="en-US" altLang="en-US" sz="3000" dirty="0">
                <a:latin typeface="Arial" panose="020B0604020202020204" pitchFamily="34" charset="0"/>
                <a:cs typeface="Arial" panose="020B0604020202020204" pitchFamily="34" charset="0"/>
              </a:endParaRPr>
            </a:p>
          </p:txBody>
        </p:sp>
        <p:sp>
          <p:nvSpPr>
            <p:cNvPr id="44" name="TextBox 21"/>
            <p:cNvSpPr txBox="1">
              <a:spLocks noChangeArrowheads="1"/>
            </p:cNvSpPr>
            <p:nvPr/>
          </p:nvSpPr>
          <p:spPr bwMode="auto">
            <a:xfrm>
              <a:off x="437621" y="4365904"/>
              <a:ext cx="13700233"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Methods </a:t>
              </a:r>
            </a:p>
          </p:txBody>
        </p:sp>
      </p:grpSp>
      <p:grpSp>
        <p:nvGrpSpPr>
          <p:cNvPr id="46" name="Group 6"/>
          <p:cNvGrpSpPr>
            <a:grpSpLocks/>
          </p:cNvGrpSpPr>
          <p:nvPr/>
        </p:nvGrpSpPr>
        <p:grpSpPr bwMode="auto">
          <a:xfrm>
            <a:off x="29245382" y="4278696"/>
            <a:ext cx="14240655" cy="3294752"/>
            <a:chOff x="432287" y="4365904"/>
            <a:chExt cx="13705568" cy="1779348"/>
          </a:xfrm>
        </p:grpSpPr>
        <p:sp>
          <p:nvSpPr>
            <p:cNvPr id="47" name="TextBox 3"/>
            <p:cNvSpPr txBox="1">
              <a:spLocks noChangeArrowheads="1"/>
            </p:cNvSpPr>
            <p:nvPr/>
          </p:nvSpPr>
          <p:spPr bwMode="auto">
            <a:xfrm>
              <a:off x="432287" y="4848765"/>
              <a:ext cx="13700233" cy="1296487"/>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0" indent="0" eaLnBrk="1" hangingPunct="1"/>
              <a:r>
                <a:rPr lang="en-US" altLang="en-US" sz="3000" strike="sngStrike" dirty="0">
                  <a:latin typeface="Arial" panose="020B0604020202020204" pitchFamily="34" charset="0"/>
                  <a:cs typeface="Arial" panose="020B0604020202020204" pitchFamily="34" charset="0"/>
                </a:rPr>
                <a:t>(Analyze and interpret your results and how it supports your hypothesis. You can also state any sources of error or limitations you encountered. You can state your conclusion in bullet format if necessary.)</a:t>
              </a:r>
            </a:p>
            <a:p>
              <a:pPr marL="0" indent="0" eaLnBrk="1" hangingPunct="1"/>
              <a:endParaRPr lang="en-US" altLang="en-US" sz="3000" dirty="0">
                <a:latin typeface="Arial" panose="020B0604020202020204" pitchFamily="34" charset="0"/>
                <a:cs typeface="Arial" panose="020B0604020202020204" pitchFamily="34" charset="0"/>
              </a:endParaRPr>
            </a:p>
            <a:p>
              <a:pPr marL="0" indent="0" eaLnBrk="1" hangingPunct="1"/>
              <a:endParaRPr lang="en-US" altLang="en-US" sz="3000" dirty="0">
                <a:latin typeface="Arial" panose="020B0604020202020204" pitchFamily="34" charset="0"/>
                <a:cs typeface="Arial" panose="020B0604020202020204" pitchFamily="34" charset="0"/>
              </a:endParaRPr>
            </a:p>
          </p:txBody>
        </p:sp>
        <p:sp>
          <p:nvSpPr>
            <p:cNvPr id="54" name="TextBox 21"/>
            <p:cNvSpPr txBox="1">
              <a:spLocks noChangeArrowheads="1"/>
            </p:cNvSpPr>
            <p:nvPr/>
          </p:nvSpPr>
          <p:spPr bwMode="auto">
            <a:xfrm>
              <a:off x="437621" y="4365904"/>
              <a:ext cx="13700234"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Conclusion (TBA)</a:t>
              </a:r>
            </a:p>
          </p:txBody>
        </p:sp>
      </p:grpSp>
      <p:grpSp>
        <p:nvGrpSpPr>
          <p:cNvPr id="55" name="Group 6"/>
          <p:cNvGrpSpPr>
            <a:grpSpLocks/>
          </p:cNvGrpSpPr>
          <p:nvPr/>
        </p:nvGrpSpPr>
        <p:grpSpPr bwMode="auto">
          <a:xfrm>
            <a:off x="29272050" y="15399694"/>
            <a:ext cx="14240655" cy="2371424"/>
            <a:chOff x="432287" y="4365904"/>
            <a:chExt cx="13705568" cy="1280700"/>
          </a:xfrm>
        </p:grpSpPr>
        <p:sp>
          <p:nvSpPr>
            <p:cNvPr id="56" name="TextBox 3"/>
            <p:cNvSpPr txBox="1">
              <a:spLocks noChangeArrowheads="1"/>
            </p:cNvSpPr>
            <p:nvPr/>
          </p:nvSpPr>
          <p:spPr bwMode="auto">
            <a:xfrm>
              <a:off x="432287" y="4848765"/>
              <a:ext cx="13700233" cy="797839"/>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0" indent="0" eaLnBrk="1" hangingPunct="1"/>
              <a:r>
                <a:rPr lang="en-US" altLang="en-US" sz="3000" dirty="0">
                  <a:latin typeface="Arial" panose="020B0604020202020204" pitchFamily="34" charset="0"/>
                  <a:cs typeface="Arial" panose="020B0604020202020204" pitchFamily="34" charset="0"/>
                </a:rPr>
                <a:t>(</a:t>
              </a:r>
              <a:r>
                <a:rPr lang="en-US" altLang="en-US" sz="3000" strike="sngStrike" dirty="0">
                  <a:latin typeface="Arial" panose="020B0604020202020204" pitchFamily="34" charset="0"/>
                  <a:cs typeface="Arial" panose="020B0604020202020204" pitchFamily="34" charset="0"/>
                </a:rPr>
                <a:t>You can state any future procedures or ideas that would help your experiment reach its goal or further advance it.)</a:t>
              </a:r>
            </a:p>
            <a:p>
              <a:pPr marL="0" indent="0" eaLnBrk="1" hangingPunct="1"/>
              <a:endParaRPr lang="en-US" altLang="en-US" sz="3000" dirty="0">
                <a:latin typeface="Arial" panose="020B0604020202020204" pitchFamily="34" charset="0"/>
                <a:cs typeface="Arial" panose="020B0604020202020204" pitchFamily="34" charset="0"/>
              </a:endParaRPr>
            </a:p>
          </p:txBody>
        </p:sp>
        <p:sp>
          <p:nvSpPr>
            <p:cNvPr id="57" name="TextBox 21"/>
            <p:cNvSpPr txBox="1">
              <a:spLocks noChangeArrowheads="1"/>
            </p:cNvSpPr>
            <p:nvPr/>
          </p:nvSpPr>
          <p:spPr bwMode="auto">
            <a:xfrm>
              <a:off x="437621" y="4365904"/>
              <a:ext cx="13700234"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Future Work (TBA)</a:t>
              </a:r>
            </a:p>
          </p:txBody>
        </p:sp>
      </p:grpSp>
      <p:grpSp>
        <p:nvGrpSpPr>
          <p:cNvPr id="58" name="Group 6"/>
          <p:cNvGrpSpPr>
            <a:grpSpLocks/>
          </p:cNvGrpSpPr>
          <p:nvPr/>
        </p:nvGrpSpPr>
        <p:grpSpPr bwMode="auto">
          <a:xfrm>
            <a:off x="29228963" y="22808389"/>
            <a:ext cx="14240655" cy="1909758"/>
            <a:chOff x="432287" y="4365904"/>
            <a:chExt cx="13705568" cy="1031375"/>
          </a:xfrm>
        </p:grpSpPr>
        <p:sp>
          <p:nvSpPr>
            <p:cNvPr id="59" name="TextBox 3"/>
            <p:cNvSpPr txBox="1">
              <a:spLocks noChangeArrowheads="1"/>
            </p:cNvSpPr>
            <p:nvPr/>
          </p:nvSpPr>
          <p:spPr bwMode="auto">
            <a:xfrm>
              <a:off x="432287" y="4848765"/>
              <a:ext cx="13700233" cy="548514"/>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0" indent="0" eaLnBrk="1" hangingPunct="1"/>
              <a:r>
                <a:rPr lang="en-US" altLang="en-US" sz="3000" dirty="0">
                  <a:latin typeface="Arial" panose="020B0604020202020204" pitchFamily="34" charset="0"/>
                  <a:cs typeface="Arial" panose="020B0604020202020204" pitchFamily="34" charset="0"/>
                </a:rPr>
                <a:t>(</a:t>
              </a:r>
              <a:r>
                <a:rPr lang="en-US" altLang="en-US" sz="3000" strike="sngStrike" dirty="0">
                  <a:latin typeface="Arial" panose="020B0604020202020204" pitchFamily="34" charset="0"/>
                  <a:cs typeface="Arial" panose="020B0604020202020204" pitchFamily="34" charset="0"/>
                </a:rPr>
                <a:t>Include all the references used in your introduction here by order of superscript. If this section becomes too long, feel free to reduce the font size.)</a:t>
              </a:r>
            </a:p>
          </p:txBody>
        </p:sp>
        <p:sp>
          <p:nvSpPr>
            <p:cNvPr id="60" name="TextBox 21"/>
            <p:cNvSpPr txBox="1">
              <a:spLocks noChangeArrowheads="1"/>
            </p:cNvSpPr>
            <p:nvPr/>
          </p:nvSpPr>
          <p:spPr bwMode="auto">
            <a:xfrm>
              <a:off x="437621" y="4365904"/>
              <a:ext cx="13700234"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References (TBA)</a:t>
              </a:r>
            </a:p>
          </p:txBody>
        </p:sp>
      </p:grpSp>
      <p:grpSp>
        <p:nvGrpSpPr>
          <p:cNvPr id="61" name="Group 6"/>
          <p:cNvGrpSpPr>
            <a:grpSpLocks/>
          </p:cNvGrpSpPr>
          <p:nvPr/>
        </p:nvGrpSpPr>
        <p:grpSpPr bwMode="auto">
          <a:xfrm>
            <a:off x="29234506" y="28805856"/>
            <a:ext cx="14240655" cy="3787195"/>
            <a:chOff x="432287" y="4365904"/>
            <a:chExt cx="13705568" cy="2045295"/>
          </a:xfrm>
        </p:grpSpPr>
        <p:sp>
          <p:nvSpPr>
            <p:cNvPr id="62" name="TextBox 3"/>
            <p:cNvSpPr txBox="1">
              <a:spLocks noChangeArrowheads="1"/>
            </p:cNvSpPr>
            <p:nvPr/>
          </p:nvSpPr>
          <p:spPr bwMode="auto">
            <a:xfrm>
              <a:off x="432287" y="4848765"/>
              <a:ext cx="13700233" cy="1562434"/>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0" indent="0" eaLnBrk="1" hangingPunct="1"/>
              <a:r>
                <a:rPr lang="en-US" sz="3000" dirty="0">
                  <a:latin typeface="Arial" panose="020B0604020202020204" pitchFamily="34" charset="0"/>
                  <a:cs typeface="Arial" panose="020B0604020202020204" pitchFamily="34" charset="0"/>
                </a:rPr>
                <a:t>Project supported by Project RAISER, U.S. Department of Education HSI-STEM </a:t>
              </a:r>
              <a:r>
                <a:rPr lang="en-US" sz="3000">
                  <a:latin typeface="Arial" panose="020B0604020202020204" pitchFamily="34" charset="0"/>
                  <a:cs typeface="Arial" panose="020B0604020202020204" pitchFamily="34" charset="0"/>
                </a:rPr>
                <a:t>award P031C210118</a:t>
              </a:r>
              <a:r>
                <a:rPr lang="en-US" sz="3000" dirty="0">
                  <a:latin typeface="Arial" panose="020B0604020202020204" pitchFamily="34" charset="0"/>
                  <a:cs typeface="Arial" panose="020B0604020202020204" pitchFamily="34" charset="0"/>
                </a:rPr>
                <a:t>.  </a:t>
              </a:r>
            </a:p>
            <a:p>
              <a:pPr marL="0" indent="0" eaLnBrk="1" hangingPunct="1"/>
              <a:r>
                <a:rPr lang="en-US" sz="3000" dirty="0">
                  <a:latin typeface="Arial" panose="020B0604020202020204" pitchFamily="34" charset="0"/>
                  <a:cs typeface="Arial" panose="020B0604020202020204" pitchFamily="34" charset="0"/>
                </a:rPr>
                <a:t>(Additional acknowledgements may be added here, but not are required. The Project RAISE acknowledgement text should remain.)</a:t>
              </a:r>
            </a:p>
            <a:p>
              <a:pPr marL="0" indent="0" eaLnBrk="1" hangingPunct="1"/>
              <a:endParaRPr lang="en-US" sz="3200" dirty="0">
                <a:latin typeface="Arial" panose="020B0604020202020204" pitchFamily="34" charset="0"/>
                <a:cs typeface="Arial" panose="020B0604020202020204" pitchFamily="34" charset="0"/>
              </a:endParaRPr>
            </a:p>
            <a:p>
              <a:pPr marL="0" indent="0" eaLnBrk="1" hangingPunct="1"/>
              <a:endParaRPr lang="en-US" altLang="en-US" sz="3000" dirty="0">
                <a:latin typeface="Arial" panose="020B0604020202020204" pitchFamily="34" charset="0"/>
                <a:cs typeface="Arial" panose="020B0604020202020204" pitchFamily="34" charset="0"/>
              </a:endParaRPr>
            </a:p>
          </p:txBody>
        </p:sp>
        <p:sp>
          <p:nvSpPr>
            <p:cNvPr id="63" name="TextBox 21"/>
            <p:cNvSpPr txBox="1">
              <a:spLocks noChangeArrowheads="1"/>
            </p:cNvSpPr>
            <p:nvPr/>
          </p:nvSpPr>
          <p:spPr bwMode="auto">
            <a:xfrm>
              <a:off x="437621" y="4365904"/>
              <a:ext cx="13700234"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Acknowledgements</a:t>
              </a:r>
            </a:p>
          </p:txBody>
        </p:sp>
      </p:grpSp>
      <p:sp>
        <p:nvSpPr>
          <p:cNvPr id="5" name="TextBox 4"/>
          <p:cNvSpPr txBox="1"/>
          <p:nvPr/>
        </p:nvSpPr>
        <p:spPr>
          <a:xfrm>
            <a:off x="1198169" y="25483374"/>
            <a:ext cx="23930478" cy="609397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3000" b="1" dirty="0">
                <a:latin typeface="Arial" panose="020B0604020202020204" pitchFamily="34" charset="0"/>
                <a:cs typeface="Arial" panose="020B0604020202020204" pitchFamily="34" charset="0"/>
              </a:rPr>
              <a:t>Overall tips:</a:t>
            </a:r>
          </a:p>
          <a:p>
            <a:pPr marL="514350" indent="-514350">
              <a:buFont typeface="+mj-lt"/>
              <a:buAutoNum type="arabicPeriod"/>
            </a:pPr>
            <a:r>
              <a:rPr lang="en-US" sz="3000" dirty="0">
                <a:latin typeface="Arial" panose="020B0604020202020204" pitchFamily="34" charset="0"/>
                <a:cs typeface="Arial" panose="020B0604020202020204" pitchFamily="34" charset="0"/>
              </a:rPr>
              <a:t>Remember, your poster should have enough important information to help you present and support your hypothesis but should not include every detail of your experiment.  </a:t>
            </a:r>
          </a:p>
          <a:p>
            <a:pPr marL="514350" indent="-514350">
              <a:buFont typeface="+mj-lt"/>
              <a:buAutoNum type="arabicPeriod"/>
            </a:pPr>
            <a:r>
              <a:rPr lang="en-US" sz="3000" dirty="0">
                <a:latin typeface="Arial" panose="020B0604020202020204" pitchFamily="34" charset="0"/>
                <a:cs typeface="Arial" panose="020B0604020202020204" pitchFamily="34" charset="0"/>
              </a:rPr>
              <a:t>All text in the template within parentheses should be replaced with your own content, except for the Project RAISE Acknowledgement.</a:t>
            </a:r>
          </a:p>
          <a:p>
            <a:pPr marL="514350" indent="-514350">
              <a:buFont typeface="+mj-lt"/>
              <a:buAutoNum type="arabicPeriod"/>
            </a:pPr>
            <a:r>
              <a:rPr lang="en-US" sz="3000" dirty="0">
                <a:latin typeface="Arial" panose="020B0604020202020204" pitchFamily="34" charset="0"/>
                <a:cs typeface="Arial" panose="020B0604020202020204" pitchFamily="34" charset="0"/>
              </a:rPr>
              <a:t>When writing and presenting your poster, remember you are telling the story of your research. </a:t>
            </a:r>
          </a:p>
          <a:p>
            <a:pPr marL="514350" indent="-514350">
              <a:buFont typeface="+mj-lt"/>
              <a:buAutoNum type="arabicPeriod"/>
            </a:pPr>
            <a:r>
              <a:rPr lang="en-US" sz="3000" dirty="0">
                <a:latin typeface="Arial" panose="020B0604020202020204" pitchFamily="34" charset="0"/>
                <a:cs typeface="Arial" panose="020B0604020202020204" pitchFamily="34" charset="0"/>
              </a:rPr>
              <a:t>Keep font and font size consistent throughout all sections. The only exception would be references and figure boxes. Use Arial for the font. Font size can be adjusted to fit your content (template uses 30), but should be no smaller than 22.  </a:t>
            </a:r>
          </a:p>
          <a:p>
            <a:pPr marL="514350" indent="-514350">
              <a:buFont typeface="+mj-lt"/>
              <a:buAutoNum type="arabicPeriod"/>
            </a:pPr>
            <a:r>
              <a:rPr lang="en-US" sz="3000" dirty="0">
                <a:latin typeface="Arial" panose="020B0604020202020204" pitchFamily="34" charset="0"/>
                <a:cs typeface="Arial" panose="020B0604020202020204" pitchFamily="34" charset="0"/>
              </a:rPr>
              <a:t>You may change the color of the boxes but use only one color for your entire poster. </a:t>
            </a:r>
          </a:p>
          <a:p>
            <a:pPr marL="514350" indent="-514350">
              <a:buFont typeface="+mj-lt"/>
              <a:buAutoNum type="arabicPeriod"/>
            </a:pPr>
            <a:r>
              <a:rPr lang="en-US" sz="3000" dirty="0">
                <a:latin typeface="Arial" panose="020B0604020202020204" pitchFamily="34" charset="0"/>
                <a:cs typeface="Arial" panose="020B0604020202020204" pitchFamily="34" charset="0"/>
              </a:rPr>
              <a:t>Always get your PI’s permission when using lab equipment photos.</a:t>
            </a:r>
          </a:p>
          <a:p>
            <a:pPr marL="514350" indent="-514350">
              <a:buFont typeface="+mj-lt"/>
              <a:buAutoNum type="arabicPeriod"/>
            </a:pPr>
            <a:r>
              <a:rPr lang="en-US" sz="3000" dirty="0">
                <a:latin typeface="Arial" panose="020B0604020202020204" pitchFamily="34" charset="0"/>
                <a:cs typeface="Arial" panose="020B0604020202020204" pitchFamily="34" charset="0"/>
              </a:rPr>
              <a:t>Feel free to move sections around to give a better flow. </a:t>
            </a:r>
          </a:p>
          <a:p>
            <a:pPr marL="514350" indent="-514350">
              <a:buFont typeface="+mj-lt"/>
              <a:buAutoNum type="arabicPeriod"/>
            </a:pPr>
            <a:r>
              <a:rPr lang="en-US" sz="3000" dirty="0">
                <a:latin typeface="Arial" panose="020B0604020202020204" pitchFamily="34" charset="0"/>
                <a:cs typeface="Arial" panose="020B0604020202020204" pitchFamily="34" charset="0"/>
              </a:rPr>
              <a:t>Use clear labels and lines in your charts and figures. Ensure images are clear, and include keys, scales, and titles.</a:t>
            </a:r>
          </a:p>
          <a:p>
            <a:pPr marL="514350" indent="-514350">
              <a:buFont typeface="+mj-lt"/>
              <a:buAutoNum type="arabicPeriod"/>
            </a:pPr>
            <a:r>
              <a:rPr lang="en-US" sz="3000" dirty="0">
                <a:latin typeface="Arial" panose="020B0604020202020204" pitchFamily="34" charset="0"/>
                <a:cs typeface="Arial" panose="020B0604020202020204" pitchFamily="34" charset="0"/>
              </a:rPr>
              <a:t>Ensure you maintain a small border around the poster design to ensure your full poster can be printed.</a:t>
            </a:r>
          </a:p>
          <a:p>
            <a:pPr marL="514350" indent="-514350">
              <a:buFont typeface="+mj-lt"/>
              <a:buAutoNum type="arabicPeriod"/>
            </a:pPr>
            <a:r>
              <a:rPr lang="en-US" sz="3000" dirty="0">
                <a:latin typeface="Arial" panose="020B0604020202020204" pitchFamily="34" charset="0"/>
                <a:cs typeface="Arial" panose="020B0604020202020204" pitchFamily="34" charset="0"/>
              </a:rPr>
              <a:t>This is an overall template and tips. Always follow your PI’s guidance.   </a:t>
            </a:r>
          </a:p>
        </p:txBody>
      </p:sp>
      <p:grpSp>
        <p:nvGrpSpPr>
          <p:cNvPr id="48" name="Group 6"/>
          <p:cNvGrpSpPr>
            <a:grpSpLocks/>
          </p:cNvGrpSpPr>
          <p:nvPr/>
        </p:nvGrpSpPr>
        <p:grpSpPr bwMode="auto">
          <a:xfrm>
            <a:off x="14843274" y="4296977"/>
            <a:ext cx="14240654" cy="6064741"/>
            <a:chOff x="432287" y="4365904"/>
            <a:chExt cx="13705567" cy="3275294"/>
          </a:xfrm>
        </p:grpSpPr>
        <p:sp>
          <p:nvSpPr>
            <p:cNvPr id="49" name="TextBox 3"/>
            <p:cNvSpPr txBox="1">
              <a:spLocks noChangeArrowheads="1"/>
            </p:cNvSpPr>
            <p:nvPr/>
          </p:nvSpPr>
          <p:spPr bwMode="auto">
            <a:xfrm>
              <a:off x="432287" y="4848765"/>
              <a:ext cx="13700233" cy="2792433"/>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0" indent="0" eaLnBrk="1" hangingPunct="1"/>
              <a:r>
                <a:rPr lang="en-US" altLang="en-US" sz="3000" strike="sngStrike" dirty="0">
                  <a:latin typeface="Arial" panose="020B0604020202020204" pitchFamily="34" charset="0"/>
                  <a:cs typeface="Arial" panose="020B0604020202020204" pitchFamily="34" charset="0"/>
                </a:rPr>
                <a:t>(Present the results you obtained in text, graphs, and/or images. </a:t>
              </a:r>
            </a:p>
            <a:p>
              <a:pPr marL="0" indent="0" eaLnBrk="1" hangingPunct="1"/>
              <a:endParaRPr lang="en-US" altLang="en-US" sz="3000" strike="sngStrike" dirty="0">
                <a:latin typeface="Arial" panose="020B0604020202020204" pitchFamily="34" charset="0"/>
                <a:cs typeface="Arial" panose="020B0604020202020204" pitchFamily="34" charset="0"/>
              </a:endParaRPr>
            </a:p>
            <a:p>
              <a:pPr marL="0" indent="0" eaLnBrk="1" hangingPunct="1"/>
              <a:r>
                <a:rPr lang="en-US" altLang="en-US" sz="3000" strike="sngStrike" dirty="0">
                  <a:latin typeface="Arial" panose="020B0604020202020204" pitchFamily="34" charset="0"/>
                  <a:cs typeface="Arial" panose="020B0604020202020204" pitchFamily="34" charset="0"/>
                </a:rPr>
                <a:t>Do not analyze. Be sure to include figures for graphs and images that briefly state the procedure completed and discuss the results of that procedure. </a:t>
              </a:r>
            </a:p>
            <a:p>
              <a:pPr marL="0" indent="0" eaLnBrk="1" hangingPunct="1"/>
              <a:endParaRPr lang="en-US" altLang="en-US" sz="3000" strike="sngStrike" dirty="0">
                <a:latin typeface="Arial" panose="020B0604020202020204" pitchFamily="34" charset="0"/>
                <a:cs typeface="Arial" panose="020B0604020202020204" pitchFamily="34" charset="0"/>
              </a:endParaRPr>
            </a:p>
            <a:p>
              <a:pPr marL="0" indent="0" eaLnBrk="1" hangingPunct="1"/>
              <a:r>
                <a:rPr lang="en-US" altLang="en-US" sz="3000" strike="sngStrike" dirty="0">
                  <a:latin typeface="Arial" panose="020B0604020202020204" pitchFamily="34" charset="0"/>
                  <a:cs typeface="Arial" panose="020B0604020202020204" pitchFamily="34" charset="0"/>
                </a:rPr>
                <a:t>Present results in a story-like manner, which results were obtained first, second, and so on. </a:t>
              </a:r>
            </a:p>
            <a:p>
              <a:pPr marL="0" indent="0" eaLnBrk="1" hangingPunct="1"/>
              <a:endParaRPr lang="en-US" altLang="en-US" sz="3000" strike="sngStrike" dirty="0">
                <a:latin typeface="Arial" panose="020B0604020202020204" pitchFamily="34" charset="0"/>
                <a:cs typeface="Arial" panose="020B0604020202020204" pitchFamily="34" charset="0"/>
              </a:endParaRPr>
            </a:p>
            <a:p>
              <a:pPr marL="0" indent="0" eaLnBrk="1" hangingPunct="1"/>
              <a:r>
                <a:rPr lang="en-US" altLang="en-US" sz="3000" strike="sngStrike" dirty="0">
                  <a:latin typeface="Arial" panose="020B0604020202020204" pitchFamily="34" charset="0"/>
                  <a:cs typeface="Arial" panose="020B0604020202020204" pitchFamily="34" charset="0"/>
                </a:rPr>
                <a:t>Don’t worry if you did not obtain many results or “bad” results. Any result is a good result.)</a:t>
              </a:r>
            </a:p>
            <a:p>
              <a:pPr marL="0" indent="0" eaLnBrk="1" hangingPunct="1"/>
              <a:endParaRPr lang="en-US" altLang="en-US" sz="3000" dirty="0">
                <a:latin typeface="Arial" panose="020B0604020202020204" pitchFamily="34" charset="0"/>
                <a:cs typeface="Arial" panose="020B0604020202020204" pitchFamily="34" charset="0"/>
              </a:endParaRPr>
            </a:p>
          </p:txBody>
        </p:sp>
        <p:sp>
          <p:nvSpPr>
            <p:cNvPr id="50" name="TextBox 21"/>
            <p:cNvSpPr txBox="1">
              <a:spLocks noChangeArrowheads="1"/>
            </p:cNvSpPr>
            <p:nvPr/>
          </p:nvSpPr>
          <p:spPr bwMode="auto">
            <a:xfrm>
              <a:off x="437621" y="4365904"/>
              <a:ext cx="13700233"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Results(TBA)</a:t>
              </a:r>
            </a:p>
          </p:txBody>
        </p:sp>
      </p:grpSp>
      <p:sp>
        <p:nvSpPr>
          <p:cNvPr id="41" name="TextBox 40"/>
          <p:cNvSpPr txBox="1"/>
          <p:nvPr/>
        </p:nvSpPr>
        <p:spPr>
          <a:xfrm>
            <a:off x="17271562" y="16148272"/>
            <a:ext cx="8890122" cy="701730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3000" b="1" dirty="0">
                <a:latin typeface="Arial" panose="020B0604020202020204" pitchFamily="34" charset="0"/>
                <a:cs typeface="Arial" panose="020B0604020202020204" pitchFamily="34" charset="0"/>
              </a:rPr>
              <a:t>How to edit this template:</a:t>
            </a:r>
          </a:p>
          <a:p>
            <a:pPr marL="857250" indent="-857250">
              <a:buFont typeface="Arial"/>
              <a:buChar char="•"/>
            </a:pPr>
            <a:r>
              <a:rPr lang="en-US" sz="3000" dirty="0">
                <a:latin typeface="Arial" panose="020B0604020202020204" pitchFamily="34" charset="0"/>
                <a:cs typeface="Arial" panose="020B0604020202020204" pitchFamily="34" charset="0"/>
              </a:rPr>
              <a:t>To edit each section just single click on the section and replace with your content. </a:t>
            </a:r>
          </a:p>
          <a:p>
            <a:pPr marL="857250" indent="-857250">
              <a:buFont typeface="Arial"/>
              <a:buChar char="•"/>
            </a:pPr>
            <a:r>
              <a:rPr lang="en-US" sz="3000" dirty="0">
                <a:latin typeface="Arial" panose="020B0604020202020204" pitchFamily="34" charset="0"/>
                <a:cs typeface="Arial" panose="020B0604020202020204" pitchFamily="34" charset="0"/>
              </a:rPr>
              <a:t>To move each section, click over the section heading and the whole section can be moved. </a:t>
            </a:r>
          </a:p>
          <a:p>
            <a:pPr marL="857250" indent="-857250">
              <a:buFont typeface="Arial"/>
              <a:buChar char="•"/>
            </a:pPr>
            <a:r>
              <a:rPr lang="en-US" sz="3000" dirty="0">
                <a:latin typeface="Arial" panose="020B0604020202020204" pitchFamily="34" charset="0"/>
                <a:cs typeface="Arial" panose="020B0604020202020204" pitchFamily="34" charset="0"/>
              </a:rPr>
              <a:t>To change the color of the headings:</a:t>
            </a:r>
          </a:p>
          <a:p>
            <a:pPr marL="2700338" lvl="1" indent="-857250">
              <a:buFont typeface="+mj-lt"/>
              <a:buAutoNum type="arabicPeriod"/>
            </a:pPr>
            <a:r>
              <a:rPr lang="en-US" sz="3000" dirty="0">
                <a:latin typeface="Arial" panose="020B0604020202020204" pitchFamily="34" charset="0"/>
                <a:cs typeface="Arial" panose="020B0604020202020204" pitchFamily="34" charset="0"/>
              </a:rPr>
              <a:t>double click each heading</a:t>
            </a:r>
          </a:p>
          <a:p>
            <a:pPr marL="2700338" lvl="1" indent="-857250">
              <a:buFont typeface="+mj-lt"/>
              <a:buAutoNum type="arabicPeriod"/>
            </a:pPr>
            <a:r>
              <a:rPr lang="en-US" sz="3000" dirty="0">
                <a:latin typeface="Arial" panose="020B0604020202020204" pitchFamily="34" charset="0"/>
                <a:cs typeface="Arial" panose="020B0604020202020204" pitchFamily="34" charset="0"/>
              </a:rPr>
              <a:t>go to the Format tab</a:t>
            </a:r>
          </a:p>
          <a:p>
            <a:pPr marL="2700338" lvl="1" indent="-857250">
              <a:buFont typeface="+mj-lt"/>
              <a:buAutoNum type="arabicPeriod"/>
            </a:pPr>
            <a:r>
              <a:rPr lang="en-US" sz="3000" dirty="0">
                <a:latin typeface="Arial" panose="020B0604020202020204" pitchFamily="34" charset="0"/>
                <a:cs typeface="Arial" panose="020B0604020202020204" pitchFamily="34" charset="0"/>
              </a:rPr>
              <a:t>click Fill</a:t>
            </a:r>
          </a:p>
          <a:p>
            <a:pPr marL="2700338" lvl="1" indent="-857250">
              <a:buFont typeface="+mj-lt"/>
              <a:buAutoNum type="arabicPeriod"/>
            </a:pPr>
            <a:r>
              <a:rPr lang="en-US" sz="3000" dirty="0">
                <a:latin typeface="Arial" panose="020B0604020202020204" pitchFamily="34" charset="0"/>
                <a:cs typeface="Arial" panose="020B0604020202020204" pitchFamily="34" charset="0"/>
              </a:rPr>
              <a:t>change to desired color</a:t>
            </a:r>
          </a:p>
          <a:p>
            <a:pPr marL="857250" indent="-857250">
              <a:buFont typeface="Arial"/>
              <a:buChar char="•"/>
            </a:pPr>
            <a:r>
              <a:rPr lang="en-US" sz="3000" dirty="0">
                <a:latin typeface="Arial" panose="020B0604020202020204" pitchFamily="34" charset="0"/>
                <a:cs typeface="Arial" panose="020B0604020202020204" pitchFamily="34" charset="0"/>
              </a:rPr>
              <a:t>To change the title on the headings, single click on the headings title and input your desired title. </a:t>
            </a:r>
          </a:p>
          <a:p>
            <a:pPr marL="857250" indent="-857250">
              <a:buFont typeface="Arial"/>
              <a:buChar char="•"/>
            </a:pPr>
            <a:r>
              <a:rPr lang="en-US" sz="3000" dirty="0">
                <a:latin typeface="Arial" panose="020B0604020202020204" pitchFamily="34" charset="0"/>
                <a:cs typeface="Arial" panose="020B0604020202020204" pitchFamily="34" charset="0"/>
              </a:rPr>
              <a:t>If you have any other questions ask your PA or PI for help.</a:t>
            </a:r>
          </a:p>
        </p:txBody>
      </p:sp>
      <p:pic>
        <p:nvPicPr>
          <p:cNvPr id="3" name="Picture 2" descr="A picture containing font, text, graphics, typography&#10;&#10;Description automatically generated">
            <a:extLst>
              <a:ext uri="{FF2B5EF4-FFF2-40B4-BE49-F238E27FC236}">
                <a16:creationId xmlns:a16="http://schemas.microsoft.com/office/drawing/2014/main" id="{A431BADB-6E05-5353-0ED9-B2B45F2D9D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16177" y="1231865"/>
            <a:ext cx="4223714" cy="2181479"/>
          </a:xfrm>
          <a:prstGeom prst="rect">
            <a:avLst/>
          </a:prstGeom>
        </p:spPr>
      </p:pic>
      <p:sp>
        <p:nvSpPr>
          <p:cNvPr id="4" name="Freeform 61">
            <a:extLst>
              <a:ext uri="{FF2B5EF4-FFF2-40B4-BE49-F238E27FC236}">
                <a16:creationId xmlns:a16="http://schemas.microsoft.com/office/drawing/2014/main" id="{77B703EC-65E4-3392-7A86-DB419E8F3BE7}"/>
              </a:ext>
            </a:extLst>
          </p:cNvPr>
          <p:cNvSpPr/>
          <p:nvPr/>
        </p:nvSpPr>
        <p:spPr>
          <a:xfrm>
            <a:off x="37539891" y="1448911"/>
            <a:ext cx="5184210" cy="1897518"/>
          </a:xfrm>
          <a:custGeom>
            <a:avLst/>
            <a:gdLst/>
            <a:ahLst/>
            <a:cxnLst/>
            <a:rect l="l" t="t" r="r" b="b"/>
            <a:pathLst>
              <a:path w="7772558" h="2603807">
                <a:moveTo>
                  <a:pt x="0" y="0"/>
                </a:moveTo>
                <a:lnTo>
                  <a:pt x="7772558" y="0"/>
                </a:lnTo>
                <a:lnTo>
                  <a:pt x="7772558" y="2603807"/>
                </a:lnTo>
                <a:lnTo>
                  <a:pt x="0" y="2603807"/>
                </a:lnTo>
                <a:lnTo>
                  <a:pt x="0" y="0"/>
                </a:lnTo>
                <a:close/>
              </a:path>
            </a:pathLst>
          </a:custGeom>
          <a:blipFill>
            <a:blip r:embed="rId5"/>
            <a:stretch>
              <a:fillRect/>
            </a:stretch>
          </a:blipFill>
        </p:spPr>
        <p:txBody>
          <a:bodyPr/>
          <a:lstStyle/>
          <a:p>
            <a:endParaRPr lang="en-US"/>
          </a:p>
        </p:txBody>
      </p:sp>
      <p:pic>
        <p:nvPicPr>
          <p:cNvPr id="1028" name="Picture 4">
            <a:extLst>
              <a:ext uri="{FF2B5EF4-FFF2-40B4-BE49-F238E27FC236}">
                <a16:creationId xmlns:a16="http://schemas.microsoft.com/office/drawing/2014/main" id="{A0224E1D-0645-AA4C-4B9B-779DC930C73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11" r="72623"/>
          <a:stretch/>
        </p:blipFill>
        <p:spPr bwMode="auto">
          <a:xfrm>
            <a:off x="37539890" y="1458196"/>
            <a:ext cx="1425741" cy="18975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23220</TotalTime>
  <Words>760</Words>
  <Application>Microsoft Office PowerPoint</Application>
  <PresentationFormat>Custom</PresentationFormat>
  <Paragraphs>61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Zulueta</dc:creator>
  <cp:lastModifiedBy>Orozco, Armando</cp:lastModifiedBy>
  <cp:revision>430</cp:revision>
  <cp:lastPrinted>2016-10-02T03:22:10Z</cp:lastPrinted>
  <dcterms:created xsi:type="dcterms:W3CDTF">2016-08-02T01:04:02Z</dcterms:created>
  <dcterms:modified xsi:type="dcterms:W3CDTF">2024-07-02T04:13:21Z</dcterms:modified>
</cp:coreProperties>
</file>