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47" d="100"/>
          <a:sy n="47" d="100"/>
        </p:scale>
        <p:origin x="29" y="-883"/>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7/25/2024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7/25/2024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7/25/2024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7/25/2024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7/25/2024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7/25/2024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7/25/2024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7/25/2024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7/25/2024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7/25/2024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7/25/2024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7/25/2024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7/25/2024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656827"/>
            <a:ext cx="28289169" cy="2646878"/>
          </a:xfrm>
          <a:prstGeom prst="rect">
            <a:avLst/>
          </a:prstGeom>
          <a:solidFill>
            <a:srgbClr val="00244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Spam Classification of SMSs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5141413"/>
            <a:chOff x="432287" y="4365904"/>
            <a:chExt cx="13705567" cy="2776646"/>
          </a:xfrm>
        </p:grpSpPr>
        <p:sp>
          <p:nvSpPr>
            <p:cNvPr id="14386" name="TextBox 3"/>
            <p:cNvSpPr txBox="1">
              <a:spLocks noChangeArrowheads="1"/>
            </p:cNvSpPr>
            <p:nvPr/>
          </p:nvSpPr>
          <p:spPr bwMode="auto">
            <a:xfrm>
              <a:off x="432287" y="4848765"/>
              <a:ext cx="13700233" cy="229378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and techniques to analyze their effects on sentiment recognition, specifically if an SMS message is undesirable. An undesired message that could possibly be malicious </a:t>
              </a:r>
              <a:r>
                <a:rPr lang="en-US" altLang="en-US" sz="3000">
                  <a:latin typeface="Arial" panose="020B0604020202020204" pitchFamily="34" charset="0"/>
                  <a:cs typeface="Arial" panose="020B0604020202020204" pitchFamily="34" charset="0"/>
                </a:rPr>
                <a:t>is called . </a:t>
              </a:r>
              <a:r>
                <a:rPr lang="en-US" altLang="en-US" sz="3000" dirty="0">
                  <a:latin typeface="Arial" panose="020B0604020202020204" pitchFamily="34" charset="0"/>
                  <a:cs typeface="Arial" panose="020B0604020202020204" pitchFamily="34" charset="0"/>
                </a:rPr>
                <a:t>The goal is to apply and analyze sophisticated machine learning techniques to classify SMS content into Spam, or not Spam (Ham) and analyze the effects that every single technique has and if it is suitable to implement in a day-day application.</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8988986"/>
            <a:ext cx="14240654" cy="23875270"/>
            <a:chOff x="432287" y="4365904"/>
            <a:chExt cx="13705567" cy="12998947"/>
          </a:xfrm>
        </p:grpSpPr>
        <p:sp>
          <p:nvSpPr>
            <p:cNvPr id="43" name="TextBox 3"/>
            <p:cNvSpPr txBox="1">
              <a:spLocks noChangeArrowheads="1"/>
            </p:cNvSpPr>
            <p:nvPr/>
          </p:nvSpPr>
          <p:spPr bwMode="auto">
            <a:xfrm>
              <a:off x="432287" y="4848765"/>
              <a:ext cx="13700233" cy="1251608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endParaRPr lang="en-US" sz="3000" strike="sngStrike"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As with almost any project a handful of software libraries and tools were used to realize the experiments, first as an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(Integrated Development Environment)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was used and </a:t>
              </a:r>
              <a:r>
                <a:rPr lang="en-US" sz="3000" b="1" dirty="0">
                  <a:latin typeface="Arial" panose="020B0604020202020204" pitchFamily="34" charset="0"/>
                  <a:cs typeface="Arial" panose="020B0604020202020204" pitchFamily="34" charset="0"/>
                </a:rPr>
                <a:t>Visual Studio </a:t>
              </a:r>
              <a:r>
                <a:rPr lang="en-US" sz="3000" dirty="0">
                  <a:latin typeface="Arial" panose="020B0604020202020204" pitchFamily="34" charset="0"/>
                  <a:cs typeface="Arial" panose="020B0604020202020204" pitchFamily="34" charset="0"/>
                </a:rPr>
                <a:t>code as an editor. The programming language used was Python, and libraries such as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some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to plot graphs,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models, and some NLP techniques, and finally,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provided some NLP tokenization techniques in specific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the virtual dictionary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data was collected from different sources to have less biased results two data sets were selected. The first data set was selected from the UCI machine-learning repository</a:t>
              </a:r>
              <a:r>
                <a:rPr lang="en-US" sz="3000" baseline="30000" dirty="0">
                  <a:latin typeface="Arial" panose="020B0604020202020204" pitchFamily="34" charset="0"/>
                  <a:cs typeface="Arial" panose="020B0604020202020204" pitchFamily="34" charset="0"/>
                </a:rPr>
                <a:t>1</a:t>
              </a:r>
              <a:r>
                <a:rPr lang="en-US" sz="3000" dirty="0">
                  <a:latin typeface="Arial" panose="020B0604020202020204" pitchFamily="34" charset="0"/>
                  <a:cs typeface="Arial" panose="020B0604020202020204" pitchFamily="34" charset="0"/>
                </a:rPr>
                <a:t>, and the second data set was collected from Mishra, S, &amp; Soni, D. paper</a:t>
              </a:r>
              <a:r>
                <a:rPr lang="en-US" sz="3000" baseline="30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in which several techniques are discussed to solve this problem. In the particular case of this experiment, the second data set was simplified as the columns ‘URL’, ‘PHONE’, and ‘EMAIL’, were unnecessary, since the point of this research is to explore text data without external information, only using NLP techniques, the use of external variables or features are discouraged.</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NLP techniques are used to preprocess human language (in this case English) and turn it into an understandable computer language, like numbers, and then these numbers will be fed into the machine learning model to make predictions. There are several steps to follow and the order that was taken for this research was the next one:</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23214" y="4275403"/>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239839" y="15939131"/>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239839" y="20183080"/>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239839" y="29649519"/>
            <a:ext cx="14240655" cy="2371424"/>
            <a:chOff x="432287" y="4365904"/>
            <a:chExt cx="13705568" cy="128070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645820" y="27243169"/>
            <a:ext cx="14240654" cy="6064739"/>
            <a:chOff x="432287" y="4365904"/>
            <a:chExt cx="13705567" cy="3275292"/>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11143055"/>
            <a:chOff x="432287" y="4365904"/>
            <a:chExt cx="13705567" cy="6017861"/>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553500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914400" lvl="1" indent="-457200">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endParaRPr lang="en-US" sz="3000" b="1"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a:t>
              </a:r>
            </a:p>
            <a:p>
              <a:pPr lvl="2">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29043</TotalTime>
  <Words>1152</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441</cp:revision>
  <cp:lastPrinted>2016-10-02T03:22:10Z</cp:lastPrinted>
  <dcterms:created xsi:type="dcterms:W3CDTF">2016-08-02T01:04:02Z</dcterms:created>
  <dcterms:modified xsi:type="dcterms:W3CDTF">2024-07-26T02:52:56Z</dcterms:modified>
</cp:coreProperties>
</file>