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Michel Flores" userId="469a60c6-69c3-4b19-aa8e-686effe1d225" providerId="ADAL" clId="{E7CA79A7-F9D3-4AC1-A5F2-737C15691665}"/>
    <pc:docChg chg="modSld">
      <pc:chgData name="Armando Michel Flores" userId="469a60c6-69c3-4b19-aa8e-686effe1d225" providerId="ADAL" clId="{E7CA79A7-F9D3-4AC1-A5F2-737C15691665}" dt="2020-11-18T00:44:40.942" v="8" actId="20577"/>
      <pc:docMkLst>
        <pc:docMk/>
      </pc:docMkLst>
      <pc:sldChg chg="modSp">
        <pc:chgData name="Armando Michel Flores" userId="469a60c6-69c3-4b19-aa8e-686effe1d225" providerId="ADAL" clId="{E7CA79A7-F9D3-4AC1-A5F2-737C15691665}" dt="2020-11-18T00:44:40.942" v="8" actId="20577"/>
        <pc:sldMkLst>
          <pc:docMk/>
          <pc:sldMk cId="1037714708" sldId="257"/>
        </pc:sldMkLst>
        <pc:spChg chg="mod">
          <ac:chgData name="Armando Michel Flores" userId="469a60c6-69c3-4b19-aa8e-686effe1d225" providerId="ADAL" clId="{E7CA79A7-F9D3-4AC1-A5F2-737C15691665}" dt="2020-11-18T00:44:40.942" v="8" actId="20577"/>
          <ac:spMkLst>
            <pc:docMk/>
            <pc:sldMk cId="1037714708" sldId="257"/>
            <ac:spMk id="2" creationId="{FAB50D0A-3F34-43EB-A95C-2CD5051A59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50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33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213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254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372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87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007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056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639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674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49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0405-2757-4A5C-9E36-19F14A863A0D}" type="datetimeFigureOut">
              <a:rPr lang="es-MX" smtClean="0"/>
              <a:t>17/11/2020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541C-34E9-4112-9A5F-7B47F735336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97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B50D0A-3F34-43EB-A95C-2CD5051A596F}"/>
              </a:ext>
            </a:extLst>
          </p:cNvPr>
          <p:cNvSpPr txBox="1"/>
          <p:nvPr/>
        </p:nvSpPr>
        <p:spPr>
          <a:xfrm>
            <a:off x="624114" y="420914"/>
            <a:ext cx="108276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UNIVERSIDAD TECNOLOGICA DE MEXICO</a:t>
            </a:r>
          </a:p>
          <a:p>
            <a:pPr algn="ctr"/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ALUMNO: FLORES SANCHEZ ARMANDO MICHEL</a:t>
            </a:r>
          </a:p>
          <a:p>
            <a:pPr algn="ctr"/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MATERIA: PROGRAMACIÓN ORIENTADA A OBJETOS</a:t>
            </a:r>
          </a:p>
          <a:p>
            <a:pPr algn="ctr"/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PROFESOR: JOSUE ISRAEL RIVAS DIAZ</a:t>
            </a:r>
          </a:p>
          <a:p>
            <a:pPr algn="ctr"/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ENTREGABLE: </a:t>
            </a:r>
            <a:r>
              <a:rPr lang="es-MX" sz="3600">
                <a:latin typeface="Arial" panose="020B0604020202020204" pitchFamily="34" charset="0"/>
                <a:cs typeface="Arial" panose="020B0604020202020204" pitchFamily="34" charset="0"/>
              </a:rPr>
              <a:t>DIAGRAMAS DE CLASES</a:t>
            </a:r>
            <a:endParaRPr lang="es-MX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1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134530" y="628093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Ataque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751730" y="628092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ColisionBala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368930" y="632384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ConstructorEnemigo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986130" y="628091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Daño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134530" y="1014459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+bala: Rigidbody2D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+balaLeft: Rigidbody2D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+PuntaArma: Transform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+PuntaArmaLeft: Transform</a:t>
            </a: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751730" y="1014458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134530" y="2289468"/>
            <a:ext cx="2160000" cy="8628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180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+CreacionBala();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751730" y="2289468"/>
            <a:ext cx="2160000" cy="8628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180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-OnCollisionEnter2D();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368930" y="1014458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+velocidad: float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+Poder: int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+Objetivo: Transform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+posicionInicial: Transform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+iniciarPersecucucion: bool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368930" y="2289468"/>
            <a:ext cx="2160000" cy="8628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180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+MoverA();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+MoverA(Transform p);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8986130" y="1014458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+daño: int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8986130" y="2298055"/>
            <a:ext cx="2160000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34530" y="3439285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DañoJugador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134530" y="3825652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dañoColor: VidaJugador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134530" y="5109249"/>
            <a:ext cx="2160000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-Start();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-OnTriggerEnter2D();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751730" y="3439285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InterfazMonedas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3751730" y="3825652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+monedasTxt: Text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3751730" y="5109249"/>
            <a:ext cx="2160000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-Update();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368930" y="3439285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InterfazVida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368930" y="3825652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+vidaTxt: Text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368930" y="5109249"/>
            <a:ext cx="2160000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-Update();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8986130" y="3439285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MenuPrincipal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8986130" y="3825652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986130" y="5109249"/>
            <a:ext cx="2160000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+EscenaNivel1();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+Exit();</a:t>
            </a:r>
          </a:p>
        </p:txBody>
      </p:sp>
    </p:spTree>
    <p:extLst>
      <p:ext uri="{BB962C8B-B14F-4D97-AF65-F5344CB8AC3E}">
        <p14:creationId xmlns:p14="http://schemas.microsoft.com/office/powerpoint/2010/main" val="88593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501484" y="628091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MovimientoPlayer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18684" y="628089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Portal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735884" y="628088"/>
            <a:ext cx="3250246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PropiedadesEnemigo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443330" y="628088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01484" y="1014457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-fisicasRB2D: Rigidbody2D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+fuerzaSaltoPersonaje: float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-velocidadX: float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-LimiteSaltos: int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-SaltosRealizados: int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118684" y="1014455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ctr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501484" y="2289465"/>
            <a:ext cx="2160000" cy="9742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-Start();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-Update();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-OnCollisionEnter2D();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-EjecutarAtaque();</a:t>
            </a: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118684" y="2289465"/>
            <a:ext cx="2160000" cy="8628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180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-OnCollisionEnter2D();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735884" y="1010162"/>
            <a:ext cx="3250246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504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PropiedadesEnemigo: Constructor Enemigo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735884" y="2285172"/>
            <a:ext cx="3250246" cy="8628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52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-Start();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-Update();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9443330" y="1014455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9443330" y="2298052"/>
            <a:ext cx="2160000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-OnTriggerEnter2D();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-OnTriggerExit2D();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501484" y="3439282"/>
            <a:ext cx="2351995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RecoleccionMoneda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01484" y="3825649"/>
            <a:ext cx="2351995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+static monedas: int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-spriteMonedas: SpriteRenderer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-ActualizacionVida: int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01484" y="5109246"/>
            <a:ext cx="2351995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88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-Start();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-OnCollisionEnter2D();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3457133" y="3439282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RetornarMenu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457133" y="3825649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457133" y="5109246"/>
            <a:ext cx="2160000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88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+CargarMenu();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+Exit();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6256389" y="3439282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VidaEnemigo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256389" y="3825649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-vida: int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+Vida: int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256389" y="5109246"/>
            <a:ext cx="2160000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9443330" y="3439282"/>
            <a:ext cx="2160000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VidaExtra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9443330" y="3825649"/>
            <a:ext cx="2160000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VidaJugador: vidaJugador 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-ActualizacionVida: int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-spriteVida: SpriteRenderer</a:t>
            </a:r>
          </a:p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9443330" y="5109246"/>
            <a:ext cx="2160000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360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-Start();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-OnCollisionEnter2D();</a:t>
            </a:r>
          </a:p>
        </p:txBody>
      </p:sp>
    </p:spTree>
    <p:extLst>
      <p:ext uri="{BB962C8B-B14F-4D97-AF65-F5344CB8AC3E}">
        <p14:creationId xmlns:p14="http://schemas.microsoft.com/office/powerpoint/2010/main" val="225687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0837" y="541340"/>
            <a:ext cx="2282702" cy="386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VidaJugador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0837" y="927707"/>
            <a:ext cx="2282702" cy="1275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+static vidaJugador: int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+hurtColor: SpriteRenderer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-vidaActual: int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30837" y="2211304"/>
            <a:ext cx="2282702" cy="8542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72000" rtlCol="0" anchor="t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-Start();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-Update();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+TomarDaño(int daño);</a:t>
            </a:r>
          </a:p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+ Ienumerator CambioColor();</a:t>
            </a:r>
          </a:p>
        </p:txBody>
      </p:sp>
    </p:spTree>
    <p:extLst>
      <p:ext uri="{BB962C8B-B14F-4D97-AF65-F5344CB8AC3E}">
        <p14:creationId xmlns:p14="http://schemas.microsoft.com/office/powerpoint/2010/main" val="1243413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258</Words>
  <Application>Microsoft Office PowerPoint</Application>
  <PresentationFormat>Panorámica</PresentationFormat>
  <Paragraphs>99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Flores</dc:creator>
  <cp:lastModifiedBy>armando flores sanchez</cp:lastModifiedBy>
  <cp:revision>17</cp:revision>
  <dcterms:created xsi:type="dcterms:W3CDTF">2020-11-16T21:55:29Z</dcterms:created>
  <dcterms:modified xsi:type="dcterms:W3CDTF">2020-11-18T00:44:43Z</dcterms:modified>
</cp:coreProperties>
</file>