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576B8-AF6F-4157-881C-D113B27D6780}" type="datetimeFigureOut">
              <a:rPr lang="es-MX" smtClean="0"/>
              <a:t>03/09/2020</a:t>
            </a:fld>
            <a:endParaRPr lang="es-MX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5D8A8C-860F-4A58-A2A2-285DD972AE14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576B8-AF6F-4157-881C-D113B27D6780}" type="datetimeFigureOut">
              <a:rPr lang="es-MX" smtClean="0"/>
              <a:t>03/09/2020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8A8C-860F-4A58-A2A2-285DD972AE1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576B8-AF6F-4157-881C-D113B27D6780}" type="datetimeFigureOut">
              <a:rPr lang="es-MX" smtClean="0"/>
              <a:t>03/09/2020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8A8C-860F-4A58-A2A2-285DD972AE1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576B8-AF6F-4157-881C-D113B27D6780}" type="datetimeFigureOut">
              <a:rPr lang="es-MX" smtClean="0"/>
              <a:t>03/09/2020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8A8C-860F-4A58-A2A2-285DD972AE1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576B8-AF6F-4157-881C-D113B27D6780}" type="datetimeFigureOut">
              <a:rPr lang="es-MX" smtClean="0"/>
              <a:t>03/09/2020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8A8C-860F-4A58-A2A2-285DD972AE14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576B8-AF6F-4157-881C-D113B27D6780}" type="datetimeFigureOut">
              <a:rPr lang="es-MX" smtClean="0"/>
              <a:t>03/09/2020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8A8C-860F-4A58-A2A2-285DD972AE14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576B8-AF6F-4157-881C-D113B27D6780}" type="datetimeFigureOut">
              <a:rPr lang="es-MX" smtClean="0"/>
              <a:t>03/09/2020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8A8C-860F-4A58-A2A2-285DD972AE14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576B8-AF6F-4157-881C-D113B27D6780}" type="datetimeFigureOut">
              <a:rPr lang="es-MX" smtClean="0"/>
              <a:t>03/09/2020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8A8C-860F-4A58-A2A2-285DD972AE1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576B8-AF6F-4157-881C-D113B27D6780}" type="datetimeFigureOut">
              <a:rPr lang="es-MX" smtClean="0"/>
              <a:t>03/09/2020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8A8C-860F-4A58-A2A2-285DD972AE1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576B8-AF6F-4157-881C-D113B27D6780}" type="datetimeFigureOut">
              <a:rPr lang="es-MX" smtClean="0"/>
              <a:t>03/09/2020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8A8C-860F-4A58-A2A2-285DD972AE1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576B8-AF6F-4157-881C-D113B27D6780}" type="datetimeFigureOut">
              <a:rPr lang="es-MX" smtClean="0"/>
              <a:t>03/09/2020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8A8C-860F-4A58-A2A2-285DD972AE1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4B576B8-AF6F-4157-881C-D113B27D6780}" type="datetimeFigureOut">
              <a:rPr lang="es-MX" smtClean="0"/>
              <a:t>03/09/2020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05D8A8C-860F-4A58-A2A2-285DD972AE14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407" b="66883"/>
          <a:stretch/>
        </p:blipFill>
        <p:spPr>
          <a:xfrm>
            <a:off x="1" y="2492896"/>
            <a:ext cx="9144000" cy="198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-315416"/>
            <a:ext cx="8229600" cy="1600200"/>
          </a:xfrm>
        </p:spPr>
        <p:txBody>
          <a:bodyPr/>
          <a:lstStyle/>
          <a:p>
            <a:r>
              <a:rPr lang="es-MX" dirty="0" smtClean="0">
                <a:latin typeface="Cooper Black" pitchFamily="18" charset="0"/>
              </a:rPr>
              <a:t>Qué  es? </a:t>
            </a:r>
            <a:endParaRPr lang="es-MX" dirty="0">
              <a:latin typeface="Cooper Black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  <a:solidFill>
            <a:srgbClr val="FFFF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s-MX" dirty="0" smtClean="0"/>
          </a:p>
          <a:p>
            <a:r>
              <a:rPr lang="es-MX" dirty="0" smtClean="0">
                <a:latin typeface="Arial Rounded MT Bold" pitchFamily="34" charset="0"/>
              </a:rPr>
              <a:t>Es la gran misericordia de Dios</a:t>
            </a:r>
          </a:p>
          <a:p>
            <a:r>
              <a:rPr lang="es-MX" dirty="0" smtClean="0">
                <a:latin typeface="Arial Rounded MT Bold" pitchFamily="34" charset="0"/>
              </a:rPr>
              <a:t>Son varias oraciones y se  ayuda del rosario </a:t>
            </a:r>
          </a:p>
          <a:p>
            <a:r>
              <a:rPr lang="es-MX" dirty="0" smtClean="0">
                <a:latin typeface="Arial Rounded MT Bold" pitchFamily="34" charset="0"/>
              </a:rPr>
              <a:t>Tener un corazón compasivo </a:t>
            </a:r>
            <a:br>
              <a:rPr lang="es-MX" dirty="0" smtClean="0">
                <a:latin typeface="Arial Rounded MT Bold" pitchFamily="34" charset="0"/>
              </a:rPr>
            </a:br>
            <a:endParaRPr lang="es-MX" dirty="0" smtClean="0">
              <a:latin typeface="Arial Rounded MT Bold" pitchFamily="34" charset="0"/>
            </a:endParaRPr>
          </a:p>
          <a:p>
            <a:pPr marL="0" indent="0" algn="ctr">
              <a:buNone/>
            </a:pPr>
            <a:r>
              <a:rPr lang="es-MX" dirty="0">
                <a:latin typeface="Arial Rounded MT Bold" pitchFamily="34" charset="0"/>
              </a:rPr>
              <a:t>  </a:t>
            </a:r>
            <a:r>
              <a:rPr lang="es-MX" dirty="0" smtClean="0">
                <a:latin typeface="Arial Rounded MT Bold" pitchFamily="34" charset="0"/>
              </a:rPr>
              <a:t>      la palabra misericordia proviene del latín:</a:t>
            </a:r>
          </a:p>
          <a:p>
            <a:pPr marL="0" indent="0" algn="ctr">
              <a:buNone/>
            </a:pPr>
            <a:r>
              <a:rPr lang="es-MX" dirty="0" smtClean="0">
                <a:latin typeface="Arial Rounded MT Bold" pitchFamily="34" charset="0"/>
              </a:rPr>
              <a:t>         Misereri = compasión </a:t>
            </a:r>
          </a:p>
          <a:p>
            <a:pPr marL="0" indent="0" algn="ctr">
              <a:buNone/>
            </a:pPr>
            <a:r>
              <a:rPr lang="es-MX" dirty="0" smtClean="0">
                <a:latin typeface="Arial Rounded MT Bold" pitchFamily="34" charset="0"/>
              </a:rPr>
              <a:t>          cor= corazón </a:t>
            </a:r>
          </a:p>
          <a:p>
            <a:pPr marL="0" indent="0" algn="ctr">
              <a:buNone/>
            </a:pPr>
            <a:r>
              <a:rPr lang="es-MX" dirty="0" smtClean="0">
                <a:latin typeface="Arial Rounded MT Bold" pitchFamily="34" charset="0"/>
              </a:rPr>
              <a:t>                          </a:t>
            </a:r>
          </a:p>
          <a:p>
            <a:pPr marL="0" indent="0" algn="ctr">
              <a:buNone/>
            </a:pPr>
            <a:r>
              <a:rPr lang="es-MX" dirty="0">
                <a:latin typeface="Arial Rounded MT Bold" pitchFamily="34" charset="0"/>
              </a:rPr>
              <a:t> </a:t>
            </a:r>
            <a:r>
              <a:rPr lang="es-MX" dirty="0" smtClean="0">
                <a:latin typeface="Arial Rounded MT Bold" pitchFamily="34" charset="0"/>
              </a:rPr>
              <a:t>           Un corazón compasivo  </a:t>
            </a:r>
            <a:endParaRPr lang="es-MX" dirty="0">
              <a:latin typeface="Arial Rounded MT Bold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221087"/>
            <a:ext cx="2520280" cy="21602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0152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5191" y="0"/>
            <a:ext cx="8229600" cy="1025352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s-MX" sz="3400" dirty="0" smtClean="0"/>
              <a:t>Acompáñanos a ver esta gran historia…</a:t>
            </a:r>
            <a:endParaRPr lang="es-MX" sz="3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1199" y="1412776"/>
            <a:ext cx="8229600" cy="4525963"/>
          </a:xfrm>
        </p:spPr>
        <p:txBody>
          <a:bodyPr>
            <a:normAutofit/>
          </a:bodyPr>
          <a:lstStyle/>
          <a:p>
            <a:r>
              <a:rPr lang="es-MX" sz="3200" dirty="0" smtClean="0">
                <a:solidFill>
                  <a:schemeClr val="tx1"/>
                </a:solidFill>
                <a:latin typeface="Agency FB" pitchFamily="34" charset="0"/>
              </a:rPr>
              <a:t>Todo comenzó en 1937, Jesús le pide a santa Faustina que realizara una novena especial para las almas  y el mismo le dicto las intencione</a:t>
            </a:r>
            <a:r>
              <a:rPr lang="es-MX" sz="3200" dirty="0">
                <a:solidFill>
                  <a:schemeClr val="tx1"/>
                </a:solidFill>
                <a:latin typeface="Agency FB" pitchFamily="34" charset="0"/>
              </a:rPr>
              <a:t>s</a:t>
            </a:r>
            <a:r>
              <a:rPr lang="es-MX" sz="3200" dirty="0" smtClean="0">
                <a:solidFill>
                  <a:schemeClr val="tx1"/>
                </a:solidFill>
                <a:latin typeface="Agency FB" pitchFamily="34" charset="0"/>
              </a:rPr>
              <a:t> de cada día. 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375053"/>
            <a:ext cx="5400600" cy="3074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61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15020" y="16024"/>
            <a:ext cx="8328980" cy="1600200"/>
          </a:xfrm>
          <a:solidFill>
            <a:srgbClr val="00B0F0"/>
          </a:solidFill>
        </p:spPr>
        <p:txBody>
          <a:bodyPr/>
          <a:lstStyle/>
          <a:p>
            <a:r>
              <a:rPr lang="es-MX" dirty="0" smtClean="0">
                <a:solidFill>
                  <a:schemeClr val="bg1">
                    <a:lumMod val="95000"/>
                  </a:schemeClr>
                </a:solidFill>
              </a:rPr>
              <a:t>     Importancia de María Faustina </a:t>
            </a:r>
            <a:endParaRPr lang="es-MX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844824"/>
            <a:ext cx="6347048" cy="4281339"/>
          </a:xfrm>
        </p:spPr>
        <p:txBody>
          <a:bodyPr>
            <a:normAutofit/>
          </a:bodyPr>
          <a:lstStyle/>
          <a:p>
            <a:r>
              <a:rPr lang="es-MX" b="1" dirty="0" smtClean="0">
                <a:solidFill>
                  <a:schemeClr val="tx1"/>
                </a:solidFill>
                <a:latin typeface="Agency FB" pitchFamily="34" charset="0"/>
              </a:rPr>
              <a:t>Nació en 1905 </a:t>
            </a:r>
          </a:p>
          <a:p>
            <a:r>
              <a:rPr lang="es-MX" b="1" dirty="0" smtClean="0">
                <a:solidFill>
                  <a:schemeClr val="tx1"/>
                </a:solidFill>
                <a:latin typeface="Agency FB" pitchFamily="34" charset="0"/>
              </a:rPr>
              <a:t>Trabajo como empleada domestica </a:t>
            </a:r>
          </a:p>
          <a:p>
            <a:r>
              <a:rPr lang="es-MX" b="1" dirty="0" smtClean="0">
                <a:solidFill>
                  <a:schemeClr val="tx1"/>
                </a:solidFill>
                <a:latin typeface="Agency FB" pitchFamily="34" charset="0"/>
              </a:rPr>
              <a:t>Entro a los 20 ala congregación</a:t>
            </a:r>
          </a:p>
          <a:p>
            <a:r>
              <a:rPr lang="es-MX" b="1" dirty="0" smtClean="0">
                <a:solidFill>
                  <a:schemeClr val="tx1"/>
                </a:solidFill>
                <a:latin typeface="Agency FB" pitchFamily="34" charset="0"/>
              </a:rPr>
              <a:t>Su vida se marco por el sufrimiento y gracias místicas</a:t>
            </a:r>
          </a:p>
          <a:p>
            <a:r>
              <a:rPr lang="es-MX" b="1" dirty="0" smtClean="0">
                <a:solidFill>
                  <a:schemeClr val="tx1"/>
                </a:solidFill>
                <a:latin typeface="Agency FB" pitchFamily="34" charset="0"/>
              </a:rPr>
              <a:t>Escribe el diario por mandato de Jesús (secretaria)</a:t>
            </a:r>
          </a:p>
          <a:p>
            <a:r>
              <a:rPr lang="es-MX" b="1" dirty="0" smtClean="0">
                <a:solidFill>
                  <a:schemeClr val="tx1"/>
                </a:solidFill>
                <a:latin typeface="Agency FB" pitchFamily="34" charset="0"/>
              </a:rPr>
              <a:t>Beatificación 7 de marso 1992 </a:t>
            </a:r>
          </a:p>
          <a:p>
            <a:r>
              <a:rPr lang="es-MX" b="1" dirty="0" smtClean="0">
                <a:solidFill>
                  <a:schemeClr val="tx1"/>
                </a:solidFill>
                <a:latin typeface="Agency FB" pitchFamily="34" charset="0"/>
              </a:rPr>
              <a:t>Canonización 30 abril 2000 </a:t>
            </a:r>
          </a:p>
          <a:p>
            <a:pPr marL="0" indent="0">
              <a:buNone/>
            </a:pPr>
            <a:endParaRPr lang="es-MX" b="1" dirty="0" smtClean="0">
              <a:solidFill>
                <a:schemeClr val="tx1"/>
              </a:solidFill>
              <a:latin typeface="Agency FB" pitchFamily="34" charset="0"/>
            </a:endParaRPr>
          </a:p>
          <a:p>
            <a:pPr marL="0" indent="0">
              <a:buNone/>
            </a:pPr>
            <a:r>
              <a:rPr lang="es-MX" dirty="0" smtClean="0"/>
              <a:t> </a:t>
            </a:r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" y="0"/>
            <a:ext cx="2053941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49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" y="2636912"/>
            <a:ext cx="9144000" cy="980728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s-MX" sz="3600" dirty="0" smtClean="0">
                <a:solidFill>
                  <a:srgbClr val="FFFF00"/>
                </a:solidFill>
              </a:rPr>
              <a:t>Como le mostro la oración Faustina</a:t>
            </a:r>
            <a:r>
              <a:rPr lang="es-MX" sz="4000" dirty="0" smtClean="0">
                <a:solidFill>
                  <a:srgbClr val="FFFF00"/>
                </a:solidFill>
              </a:rPr>
              <a:t>?</a:t>
            </a:r>
            <a:endParaRPr lang="es-MX" sz="3600" dirty="0">
              <a:solidFill>
                <a:srgbClr val="FFFF00"/>
              </a:solidFill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378" y="4383610"/>
            <a:ext cx="3384376" cy="122154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795" y="94427"/>
            <a:ext cx="6270701" cy="2542485"/>
          </a:xfrm>
          <a:prstGeom prst="rect">
            <a:avLst/>
          </a:prstGeom>
          <a:solidFill>
            <a:srgbClr val="FFFF0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3" y="3773857"/>
            <a:ext cx="2625102" cy="2418396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196" y="4994384"/>
            <a:ext cx="2664296" cy="1641246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" y="1"/>
            <a:ext cx="2906186" cy="26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2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75656" y="0"/>
            <a:ext cx="6264696" cy="1052736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s-MX" sz="4800" dirty="0" smtClean="0"/>
              <a:t>Como rezarla ?</a:t>
            </a:r>
            <a:endParaRPr lang="es-MX" sz="4800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7" name="6 Marcador de contenido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" t="-98" r="5089"/>
          <a:stretch/>
        </p:blipFill>
        <p:spPr>
          <a:xfrm>
            <a:off x="215009" y="1268760"/>
            <a:ext cx="8605463" cy="5328592"/>
          </a:xfrm>
        </p:spPr>
      </p:pic>
    </p:spTree>
    <p:extLst>
      <p:ext uri="{BB962C8B-B14F-4D97-AF65-F5344CB8AC3E}">
        <p14:creationId xmlns:p14="http://schemas.microsoft.com/office/powerpoint/2010/main" val="304523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04664"/>
            <a:ext cx="4680520" cy="612478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68714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05664" cy="95212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s-MX" sz="4000" dirty="0" smtClean="0"/>
              <a:t>Frutos que aporta a mi vida </a:t>
            </a:r>
            <a:endParaRPr lang="es-MX" sz="4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28799"/>
            <a:ext cx="6048672" cy="4677775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13983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j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126</TotalTime>
  <Words>122</Words>
  <Application>Microsoft Office PowerPoint</Application>
  <PresentationFormat>Presentación en pantalla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Ejecutivo</vt:lpstr>
      <vt:lpstr>Presentación de PowerPoint</vt:lpstr>
      <vt:lpstr>Qué  es? </vt:lpstr>
      <vt:lpstr>Acompáñanos a ver esta gran historia…</vt:lpstr>
      <vt:lpstr>     Importancia de María Faustina </vt:lpstr>
      <vt:lpstr>Como le mostro la oración Faustina?</vt:lpstr>
      <vt:lpstr>Como rezarla ?</vt:lpstr>
      <vt:lpstr>Presentación de PowerPoint</vt:lpstr>
      <vt:lpstr>Frutos que aporta a mi vida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12</cp:revision>
  <dcterms:created xsi:type="dcterms:W3CDTF">2020-09-04T03:37:13Z</dcterms:created>
  <dcterms:modified xsi:type="dcterms:W3CDTF">2020-09-04T05:43:53Z</dcterms:modified>
</cp:coreProperties>
</file>