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6" r:id="rId6"/>
    <p:sldId id="262" r:id="rId7"/>
    <p:sldId id="277" r:id="rId8"/>
    <p:sldId id="271" r:id="rId9"/>
    <p:sldId id="275" r:id="rId10"/>
    <p:sldId id="278" r:id="rId11"/>
    <p:sldId id="272" r:id="rId12"/>
    <p:sldId id="273" r:id="rId13"/>
    <p:sldId id="263" r:id="rId14"/>
    <p:sldId id="279" r:id="rId15"/>
    <p:sldId id="265" r:id="rId16"/>
    <p:sldId id="266" r:id="rId17"/>
    <p:sldId id="274" r:id="rId18"/>
    <p:sldId id="269" r:id="rId19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7440" autoAdjust="0"/>
  </p:normalViewPr>
  <p:slideViewPr>
    <p:cSldViewPr>
      <p:cViewPr varScale="1">
        <p:scale>
          <a:sx n="86" d="100"/>
          <a:sy n="86" d="100"/>
        </p:scale>
        <p:origin x="606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0" d="100"/>
          <a:sy n="120" d="100"/>
        </p:scale>
        <p:origin x="4212" y="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8FCA9C-FF92-4024-BDEC-A6D3B663DC09}" type="datetimeFigureOut">
              <a:rPr lang="en-US"/>
              <a:t>5/19/2022</a:t>
            </a:fld>
            <a:endParaRPr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2AB877-E7B1-4681-847E-D0918612832B}" type="datetimeFigureOut">
              <a:rPr lang="en-US"/>
              <a:t>5/19/2022</a:t>
            </a:fld>
            <a:endParaRPr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95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71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40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80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88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5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49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a" descr="Mapa de Norteamé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5/19/2022</a:t>
            </a:fld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5/19/2022</a:t>
            </a:fld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5/19/2022</a:t>
            </a:fld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5/19/2022</a:t>
            </a:fld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5/19/2022</a:t>
            </a:fld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5/19/2022</a:t>
            </a:fld>
            <a:endParaRPr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5/19/2022</a:t>
            </a:fld>
            <a:endParaRPr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5/19/2022</a:t>
            </a:fld>
            <a:endParaRPr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"/>
              <a:t>Agregue un pie de página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5/19/2022</a:t>
            </a:fld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3987-6305-4E2A-BF18-EF013ECE927B}" type="datetimeFigureOut">
              <a:rPr lang="en-US"/>
              <a:t>5/19/2022</a:t>
            </a:fld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DF33987-6305-4E2A-BF18-EF013ECE927B}" type="datetimeFigureOut">
              <a:rPr lang="en-US" smtClean="0"/>
              <a:pPr rtl="0"/>
              <a:t>5/19/2022</a:t>
            </a:fld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armandoRC79/recicladosMexicanos.g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46140" y="1628800"/>
            <a:ext cx="6388967" cy="3048001"/>
          </a:xfrm>
        </p:spPr>
        <p:txBody>
          <a:bodyPr rtlCol="0"/>
          <a:lstStyle/>
          <a:p>
            <a:pPr rtl="0"/>
            <a:r>
              <a:rPr lang="es" dirty="0"/>
              <a:t>Sistema Reciclados Mexicanos s.a. de c.v.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90156" y="4869160"/>
            <a:ext cx="5164830" cy="1143000"/>
          </a:xfrm>
        </p:spPr>
        <p:txBody>
          <a:bodyPr rtlCol="0"/>
          <a:lstStyle/>
          <a:p>
            <a:pPr rtl="0"/>
            <a:r>
              <a:rPr lang="es" dirty="0"/>
              <a:t>Construcción y Evolución del Software</a:t>
            </a:r>
          </a:p>
          <a:p>
            <a:pPr rtl="0"/>
            <a:r>
              <a:rPr lang="es" dirty="0"/>
              <a:t>Ing. Armando Rivera Cervantes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2" y="3789040"/>
            <a:ext cx="9753600" cy="2362199"/>
          </a:xfrm>
        </p:spPr>
        <p:txBody>
          <a:bodyPr rtlCol="0"/>
          <a:lstStyle/>
          <a:p>
            <a:pPr rtl="0"/>
            <a:r>
              <a:rPr lang="es" dirty="0"/>
              <a:t>Casos de uso para la aplicación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8D4251-F9FC-60F5-994B-0244AE023B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5" t="507" r="10930" b="22440"/>
          <a:stretch/>
        </p:blipFill>
        <p:spPr bwMode="auto">
          <a:xfrm>
            <a:off x="3182441" y="476672"/>
            <a:ext cx="5823942" cy="41155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E3BDB-CA1F-9A60-CC64-22D7E3A3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1" y="4307161"/>
            <a:ext cx="9753600" cy="2362199"/>
          </a:xfrm>
        </p:spPr>
        <p:txBody>
          <a:bodyPr/>
          <a:lstStyle/>
          <a:p>
            <a:r>
              <a:rPr lang="es-MX" dirty="0"/>
              <a:t>Diagrama de clases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186C00-7E85-147A-61A6-79624D2B8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271"/>
          <a:stretch/>
        </p:blipFill>
        <p:spPr>
          <a:xfrm>
            <a:off x="3155217" y="548680"/>
            <a:ext cx="5878387" cy="51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8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26072" y="2492896"/>
            <a:ext cx="9753600" cy="1325562"/>
          </a:xfrm>
        </p:spPr>
        <p:txBody>
          <a:bodyPr rIns="0" rtlCol="0">
            <a:normAutofit/>
          </a:bodyPr>
          <a:lstStyle/>
          <a:p>
            <a:pPr rtl="0"/>
            <a:r>
              <a:rPr lang="es" sz="3900" dirty="0"/>
              <a:t>Site map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3C1E67-EA32-A367-1D52-47BC75C0F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863087" y="51814"/>
            <a:ext cx="6296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Ins="0" rtlCol="0">
            <a:normAutofit/>
          </a:bodyPr>
          <a:lstStyle/>
          <a:p>
            <a:pPr rtl="0"/>
            <a:r>
              <a:rPr lang="es" sz="3900" dirty="0"/>
              <a:t>Interfaces tempranas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14ECE1-B804-DD12-D2D6-6FDD4BE42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2" y="2240354"/>
            <a:ext cx="4372585" cy="388674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B4DAEE4-ED42-9F7A-70EF-E0F6D9912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338" y="1887880"/>
            <a:ext cx="6363588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Ins="0" rtlCol="0"/>
          <a:lstStyle/>
          <a:p>
            <a:pPr rtl="0"/>
            <a:r>
              <a:rPr lang="es" sz="3900" dirty="0"/>
              <a:t>Diagrama de la base de datos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relacional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4804055-5144-E0AE-E4E7-CED946DFD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589" r="7031" b="13040"/>
          <a:stretch/>
        </p:blipFill>
        <p:spPr>
          <a:xfrm>
            <a:off x="6382444" y="115843"/>
            <a:ext cx="4968375" cy="6626313"/>
          </a:xfrm>
        </p:spPr>
      </p:pic>
    </p:spTree>
    <p:extLst>
      <p:ext uri="{BB962C8B-B14F-4D97-AF65-F5344CB8AC3E}">
        <p14:creationId xmlns:p14="http://schemas.microsoft.com/office/powerpoint/2010/main" val="2913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Ins="0" rtlCol="0"/>
          <a:lstStyle/>
          <a:p>
            <a:pPr rtl="0"/>
            <a:r>
              <a:rPr lang="es" sz="3900" dirty="0"/>
              <a:t>Gracias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en-US" dirty="0"/>
              <a:t>Armando Rivera Cervantes</a:t>
            </a:r>
          </a:p>
        </p:txBody>
      </p:sp>
      <p:pic>
        <p:nvPicPr>
          <p:cNvPr id="6146" name="Picture 2" descr="GitHub (@github) / Twitter">
            <a:extLst>
              <a:ext uri="{FF2B5EF4-FFF2-40B4-BE49-F238E27FC236}">
                <a16:creationId xmlns:a16="http://schemas.microsoft.com/office/drawing/2014/main" id="{10E6FF19-EC04-9997-DA68-E09A845A70E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" b="135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371F4B0-D839-B38B-2562-F544BAD9808F}"/>
              </a:ext>
            </a:extLst>
          </p:cNvPr>
          <p:cNvSpPr txBox="1"/>
          <p:nvPr/>
        </p:nvSpPr>
        <p:spPr>
          <a:xfrm>
            <a:off x="5842521" y="6237312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https://github.com/armandoRC79/recicladosMexicanos.git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D0994-7062-0633-D39A-9EC58A62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Contexto</a:t>
            </a:r>
          </a:p>
        </p:txBody>
      </p:sp>
      <p:pic>
        <p:nvPicPr>
          <p:cNvPr id="3074" name="Picture 2" descr="Cuál es la Importancia de Reciclar? Información y beneficios">
            <a:extLst>
              <a:ext uri="{FF2B5EF4-FFF2-40B4-BE49-F238E27FC236}">
                <a16:creationId xmlns:a16="http://schemas.microsoft.com/office/drawing/2014/main" id="{1DC6C445-9128-97EB-D6FD-A08745357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2060848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64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Selección de empresa: 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Reciclados Mexicanos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Área: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Administrativa y comercial</a:t>
            </a:r>
          </a:p>
        </p:txBody>
      </p:sp>
      <p:pic>
        <p:nvPicPr>
          <p:cNvPr id="1026" name="Picture 2" descr="Tipos de reciclaje y en qué consisten - Reciclados La Trinchera">
            <a:extLst>
              <a:ext uri="{FF2B5EF4-FFF2-40B4-BE49-F238E27FC236}">
                <a16:creationId xmlns:a16="http://schemas.microsoft.com/office/drawing/2014/main" id="{790138AD-E5AE-8452-CE8D-892858E95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2" y="3068960"/>
            <a:ext cx="7810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ECBE5-DEC6-93FF-4226-84713D26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Administración del proyecto</a:t>
            </a:r>
          </a:p>
        </p:txBody>
      </p:sp>
      <p:pic>
        <p:nvPicPr>
          <p:cNvPr id="4098" name="Picture 2" descr="Las 4 fases en administración de proyectos - Un plan de negocios">
            <a:extLst>
              <a:ext uri="{FF2B5EF4-FFF2-40B4-BE49-F238E27FC236}">
                <a16:creationId xmlns:a16="http://schemas.microsoft.com/office/drawing/2014/main" id="{F946ED2F-8EBF-46FC-5A39-DB58B6B0C1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2262187"/>
            <a:ext cx="85725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50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" dirty="0"/>
              <a:t>Alcance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97A9F9-C31A-C27F-829D-59DCB7B0A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alcance del producto de software será en relación a los requerimientos funcionales y casos de uso que serán implementados</a:t>
            </a:r>
          </a:p>
          <a:p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A1E3E1E-A430-C4D4-4623-E53D40461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2695991"/>
            <a:ext cx="8195778" cy="388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97033-4954-293A-5636-57033B4D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Control de versiones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7B8431E-6B90-76BE-F92D-C8E627D00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72"/>
          <a:stretch/>
        </p:blipFill>
        <p:spPr bwMode="auto">
          <a:xfrm>
            <a:off x="1443094" y="1828800"/>
            <a:ext cx="9302637" cy="4343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9471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B6F79-FBA2-CD98-21F5-0AAA8D40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Requisitos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50FDC4D-B8FF-F137-2259-B1FAEB2EEC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416" y="2082788"/>
            <a:ext cx="4045991" cy="269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77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dirty="0"/>
              <a:t>Técnicas de levantamiento de requisitos</a:t>
            </a:r>
            <a:endParaRPr lang="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" dirty="0"/>
              <a:t>Cuestionario</a:t>
            </a:r>
          </a:p>
          <a:p>
            <a:pPr rtl="0"/>
            <a:r>
              <a:rPr lang="es" dirty="0"/>
              <a:t>Entrevistas</a:t>
            </a:r>
          </a:p>
          <a:p>
            <a:pPr rtl="0"/>
            <a:r>
              <a:rPr lang="es-MX" dirty="0"/>
              <a:t>O</a:t>
            </a:r>
            <a:r>
              <a:rPr lang="es" dirty="0"/>
              <a:t>bservación </a:t>
            </a:r>
          </a:p>
          <a:p>
            <a:pPr rtl="0"/>
            <a:r>
              <a:rPr lang="es" dirty="0"/>
              <a:t>Análisis de documentos</a:t>
            </a:r>
          </a:p>
        </p:txBody>
      </p:sp>
      <p:pic>
        <p:nvPicPr>
          <p:cNvPr id="2050" name="Picture 2" descr="7 Técnicas de levantamiento de requerimientos software - La Oficina de  Proyectos de Informática">
            <a:extLst>
              <a:ext uri="{FF2B5EF4-FFF2-40B4-BE49-F238E27FC236}">
                <a16:creationId xmlns:a16="http://schemas.microsoft.com/office/drawing/2014/main" id="{E5DC1B57-8556-570B-88E5-2B91D6F4AB1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50" y="27813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35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" dirty="0"/>
              <a:t>Documentos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MX" dirty="0"/>
              <a:t>H</a:t>
            </a:r>
            <a:r>
              <a:rPr lang="es" dirty="0"/>
              <a:t>ojas de cálculo </a:t>
            </a:r>
          </a:p>
          <a:p>
            <a:pPr rtl="0"/>
            <a:r>
              <a:rPr lang="es" dirty="0"/>
              <a:t>Registro en notas 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ECB525D-80E5-5588-ABCC-52D5F3D253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8728" y="1828800"/>
            <a:ext cx="2276793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orteamérica continental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85223502.tgt.Office_64777220_TF02804879_Win32_OJ117234532.pptx" id="{D23725F0-F8D1-4032-B5AE-609BCC0794F9}" vid="{2BD09191-CF26-4140-9583-C08DAB21893B}"/>
    </a:ext>
  </a:extLst>
</a:theme>
</file>

<file path=ppt/theme/theme2.xml><?xml version="1.0" encoding="utf-8"?>
<a:theme xmlns:a="http://schemas.openxmlformats.org/drawingml/2006/main" name="Tema de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f0d45a2-344c-4fe0-9811-4277bf2c2e1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9CED55E8F8543BEFD54205924B97E" ma:contentTypeVersion="12" ma:contentTypeDescription="Create a new document." ma:contentTypeScope="" ma:versionID="f26f420f07381f8b40e197be474d51e0">
  <xsd:schema xmlns:xsd="http://www.w3.org/2001/XMLSchema" xmlns:xs="http://www.w3.org/2001/XMLSchema" xmlns:p="http://schemas.microsoft.com/office/2006/metadata/properties" xmlns:ns2="4f0d45a2-344c-4fe0-9811-4277bf2c2e17" xmlns:ns3="bb13cd20-357b-48a5-aff4-3bb4b52aae3e" targetNamespace="http://schemas.microsoft.com/office/2006/metadata/properties" ma:root="true" ma:fieldsID="c8df6d2cd89a71aa4f5158828f4c7ae8" ns2:_="" ns3:_="">
    <xsd:import namespace="4f0d45a2-344c-4fe0-9811-4277bf2c2e17"/>
    <xsd:import namespace="bb13cd20-357b-48a5-aff4-3bb4b52aa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d45a2-344c-4fe0-9811-4277bf2c2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3cd20-357b-48a5-aff4-3bb4b52aa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73C3AA-CBC3-4EBC-8BF7-2AC27CBBDA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888E60-F31B-4BB3-BFE4-EB035E271D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4f0d45a2-344c-4fe0-9811-4277bf2c2e17"/>
  </ds:schemaRefs>
</ds:datastoreItem>
</file>

<file path=customXml/itemProps3.xml><?xml version="1.0" encoding="utf-8"?>
<ds:datastoreItem xmlns:ds="http://schemas.openxmlformats.org/officeDocument/2006/customXml" ds:itemID="{878BB7B4-BC71-47B6-B773-68A8EDB633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0d45a2-344c-4fe0-9811-4277bf2c2e17"/>
    <ds:schemaRef ds:uri="bb13cd20-357b-48a5-aff4-3bb4b52aa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Serie de mapas del mundo, presentación del continente norteamericano (panorámica)</Template>
  <TotalTime>56</TotalTime>
  <Words>129</Words>
  <Application>Microsoft Office PowerPoint</Application>
  <PresentationFormat>Personalizado</PresentationFormat>
  <Paragraphs>39</Paragraphs>
  <Slides>15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Norteamérica continental 16x9</vt:lpstr>
      <vt:lpstr>Sistema Reciclados Mexicanos s.a. de c.v.</vt:lpstr>
      <vt:lpstr>Contexto</vt:lpstr>
      <vt:lpstr>OBjetivo</vt:lpstr>
      <vt:lpstr>Administración del proyecto</vt:lpstr>
      <vt:lpstr>Alcance</vt:lpstr>
      <vt:lpstr>Control de versiones </vt:lpstr>
      <vt:lpstr>Requisitos</vt:lpstr>
      <vt:lpstr>Técnicas de levantamiento de requisitos</vt:lpstr>
      <vt:lpstr>Documentos</vt:lpstr>
      <vt:lpstr>Casos de uso para la aplicación</vt:lpstr>
      <vt:lpstr>Diagrama de clases</vt:lpstr>
      <vt:lpstr>Site map</vt:lpstr>
      <vt:lpstr>Interfaces tempranas</vt:lpstr>
      <vt:lpstr>Diagrama de la base de datos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Reciclados Mexicanos s.a. de c.v.</dc:title>
  <dc:creator>hp</dc:creator>
  <cp:lastModifiedBy>hp</cp:lastModifiedBy>
  <cp:revision>2</cp:revision>
  <dcterms:created xsi:type="dcterms:W3CDTF">2022-05-19T21:12:38Z</dcterms:created>
  <dcterms:modified xsi:type="dcterms:W3CDTF">2022-05-19T23:17:20Z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0x0101003AB9CED55E8F8543BEFD54205924B97E</vt:lpwstr>
  </property>
</Properties>
</file>