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7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2D85-48FE-884E-ABED-A02CFE8D6FD0}" type="datetimeFigureOut"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C67F-1DE9-B740-A672-0214E8946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11138" y="2867285"/>
            <a:ext cx="3721724" cy="1776823"/>
          </a:xfrm>
          <a:prstGeom prst="round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3867"/>
            <a:ext cx="7772400" cy="1102519"/>
          </a:xfrm>
        </p:spPr>
        <p:txBody>
          <a:bodyPr>
            <a:noAutofit/>
          </a:bodyPr>
          <a:lstStyle/>
          <a:p>
            <a:pPr>
              <a:lnSpc>
                <a:spcPts val="9000"/>
              </a:lnSpc>
            </a:pPr>
            <a:r>
              <a:rPr lang="en-US" sz="8800" i="1">
                <a:gradFill flip="none" rotWithShape="1">
                  <a:gsLst>
                    <a:gs pos="0">
                      <a:schemeClr val="tx1"/>
                    </a:gs>
                    <a:gs pos="91000">
                      <a:srgbClr val="FF0000"/>
                    </a:gs>
                    <a:gs pos="53000">
                      <a:schemeClr val="accent6"/>
                    </a:gs>
                    <a:gs pos="18000">
                      <a:srgbClr val="FFFF00"/>
                    </a:gs>
                    <a:gs pos="35000">
                      <a:srgbClr val="008000"/>
                    </a:gs>
                    <a:gs pos="71000">
                      <a:schemeClr val="accent5">
                        <a:lumMod val="60000"/>
                        <a:lumOff val="40000"/>
                      </a:schemeClr>
                    </a:gs>
                  </a:gsLst>
                  <a:lin ang="20340000" scaled="0"/>
                  <a:tileRect/>
                </a:gradFill>
                <a:latin typeface="Phosphate Solid"/>
                <a:cs typeface="Phosphate Solid"/>
              </a:rPr>
              <a:t>Scrolling Pictures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1017" y="3329658"/>
            <a:ext cx="1669118" cy="131445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ker Felt"/>
                <a:ea typeface="+mj-ea"/>
                <a:cs typeface="Marker Felt"/>
              </a:rPr>
              <a:t>by</a:t>
            </a:r>
          </a:p>
        </p:txBody>
      </p:sp>
      <p:pic>
        <p:nvPicPr>
          <p:cNvPr id="4" name="Picture 3" descr="pogo_press_col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97" y="2686653"/>
            <a:ext cx="2159606" cy="21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8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Scrolling Pictures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Scrolling Pictures</dc:title>
  <dc:creator>Armando Fox</dc:creator>
  <cp:lastModifiedBy>Armando Fox</cp:lastModifiedBy>
  <cp:revision>2</cp:revision>
  <dcterms:created xsi:type="dcterms:W3CDTF">2017-06-09T21:14:56Z</dcterms:created>
  <dcterms:modified xsi:type="dcterms:W3CDTF">2017-06-09T21:31:16Z</dcterms:modified>
</cp:coreProperties>
</file>