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23"/>
    <p:restoredTop sz="86472"/>
  </p:normalViewPr>
  <p:slideViewPr>
    <p:cSldViewPr snapToGrid="0" snapToObjects="1">
      <p:cViewPr>
        <p:scale>
          <a:sx n="101" d="100"/>
          <a:sy n="101" d="100"/>
        </p:scale>
        <p:origin x="16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D885-F75B-6546-A74C-966A47BA359C}" type="datetimeFigureOut">
              <a:t>12/4/21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EB2C-5123-4A4C-A6A9-D2646010BD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</a:t>
            </a:r>
            <a:r>
              <a:rPr lang="en-US" baseline="0"/>
              <a:t> as .mp4, with default options and a 12-second limit (or longer; determines the length of the clip) for untimed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9EB2C-5123-4A4C-A6A9-D2646010BDD8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94F4-0DB6-3B4B-A4E2-A356754D43A3}" type="datetimeFigureOut"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E3AB-47D7-3D4A-A72C-69386B9C6A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941-AB7C-D241-B09C-0BDBCD4C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68" y="-361546"/>
            <a:ext cx="7772400" cy="2387600"/>
          </a:xfrm>
        </p:spPr>
        <p:txBody>
          <a:bodyPr/>
          <a:lstStyle/>
          <a:p>
            <a:pPr algn="l"/>
            <a:r>
              <a:rPr lang="en-US"/>
              <a:t>Free Flight </a:t>
            </a:r>
            <a:r>
              <a:rPr lang="en-US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AE39-8964-1749-B234-36555B18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3200399"/>
            <a:ext cx="8808719" cy="23875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This video accompanies the hands-on workshop </a:t>
            </a:r>
            <a:br>
              <a:rPr lang="en-US" sz="2600"/>
            </a:br>
            <a:r>
              <a:rPr lang="en-US" sz="2600"/>
              <a:t>to complete the Free Flight First Aid Course taught by </a:t>
            </a:r>
            <a:br>
              <a:rPr lang="en-US" sz="2600"/>
            </a:br>
            <a:r>
              <a:rPr lang="en-US" sz="2600"/>
              <a:t>Tonia Reinys Fox, MD, P4.</a:t>
            </a:r>
          </a:p>
          <a:p>
            <a:pPr>
              <a:lnSpc>
                <a:spcPct val="110000"/>
              </a:lnSpc>
            </a:pPr>
            <a:endParaRPr lang="en-US" sz="500"/>
          </a:p>
          <a:p>
            <a:pPr>
              <a:lnSpc>
                <a:spcPct val="110000"/>
              </a:lnSpc>
            </a:pPr>
            <a:r>
              <a:rPr lang="en-US" sz="2600"/>
              <a:t>If your organization is interested in making these videos available to its members or hosting the hands-on workshop, please contact</a:t>
            </a:r>
            <a:br>
              <a:rPr lang="en-US" sz="2600"/>
            </a:br>
            <a:r>
              <a:rPr lang="en-US" sz="2600"/>
              <a:t> </a:t>
            </a:r>
            <a:r>
              <a:rPr lang="en-US" sz="2600" i="1" spc="10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fffa@reinysfox.com</a:t>
            </a:r>
            <a:endParaRPr lang="en-US" sz="2600" spc="100"/>
          </a:p>
          <a:p>
            <a:pPr>
              <a:lnSpc>
                <a:spcPct val="110000"/>
              </a:lnSpc>
            </a:pPr>
            <a:endParaRPr lang="en-US" sz="2600" spc="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244345-B648-784F-9886-829322124590}"/>
              </a:ext>
            </a:extLst>
          </p:cNvPr>
          <p:cNvGrpSpPr/>
          <p:nvPr/>
        </p:nvGrpSpPr>
        <p:grpSpPr>
          <a:xfrm>
            <a:off x="6467706" y="242477"/>
            <a:ext cx="2295911" cy="2295911"/>
            <a:chOff x="3302000" y="2159000"/>
            <a:chExt cx="2540000" cy="2540000"/>
          </a:xfrm>
        </p:grpSpPr>
        <p:pic>
          <p:nvPicPr>
            <p:cNvPr id="8" name="Picture 2" descr="Paragliding Icons - Download Free Vector Icons | Noun Project">
              <a:extLst>
                <a:ext uri="{FF2B5EF4-FFF2-40B4-BE49-F238E27FC236}">
                  <a16:creationId xmlns:a16="http://schemas.microsoft.com/office/drawing/2014/main" id="{B0DE9AE7-6B45-0C43-8CE7-2853E0F63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1C1B8CC9-AFA9-6245-B6D8-347CC0D4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597" y="2785896"/>
              <a:ext cx="886968" cy="886968"/>
            </a:xfrm>
            <a:prstGeom prst="rect">
              <a:avLst/>
            </a:prstGeom>
          </p:spPr>
        </p:pic>
        <p:pic>
          <p:nvPicPr>
            <p:cNvPr id="10" name="Picture 4" descr="Emblems">
              <a:extLst>
                <a:ext uri="{FF2B5EF4-FFF2-40B4-BE49-F238E27FC236}">
                  <a16:creationId xmlns:a16="http://schemas.microsoft.com/office/drawing/2014/main" id="{A002B705-BAA7-5545-A72B-B62F252A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3290139"/>
              <a:ext cx="640259" cy="63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1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85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Free Flight First 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Flight First Aid</dc:title>
  <dc:creator>Armando Fox</dc:creator>
  <cp:lastModifiedBy>Armando Fox</cp:lastModifiedBy>
  <cp:revision>1</cp:revision>
  <dcterms:created xsi:type="dcterms:W3CDTF">2021-12-04T20:07:37Z</dcterms:created>
  <dcterms:modified xsi:type="dcterms:W3CDTF">2021-12-04T20:12:28Z</dcterms:modified>
</cp:coreProperties>
</file>