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98"/>
  </p:normalViewPr>
  <p:slideViewPr>
    <p:cSldViewPr snapToGrid="0" snapToObjects="1">
      <p:cViewPr>
        <p:scale>
          <a:sx n="84" d="100"/>
          <a:sy n="84" d="100"/>
        </p:scale>
        <p:origin x="9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20C2-E113-2C47-9D99-937D1937A596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87B1-64DB-5D44-B581-65AB46B85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2545080" y="242477"/>
            <a:ext cx="6218537" cy="6218537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65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941-AB7C-D241-B09C-0BDBCD4C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68" y="-361546"/>
            <a:ext cx="7772400" cy="2387600"/>
          </a:xfrm>
        </p:spPr>
        <p:txBody>
          <a:bodyPr/>
          <a:lstStyle/>
          <a:p>
            <a:pPr algn="l"/>
            <a:r>
              <a:rPr lang="en-US"/>
              <a:t>Free Flight </a:t>
            </a:r>
            <a:r>
              <a:rPr lang="en-US">
                <a:solidFill>
                  <a:srgbClr val="FF0000"/>
                </a:solidFill>
              </a:rPr>
              <a:t>First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AE39-8964-1749-B234-36555B188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3200399"/>
            <a:ext cx="8808719" cy="23875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This video accompanies the hands-on workshop </a:t>
            </a:r>
            <a:br>
              <a:rPr lang="en-US" sz="2600"/>
            </a:br>
            <a:r>
              <a:rPr lang="en-US" sz="2600"/>
              <a:t>to complete the Free Flight First Aid Course taught by </a:t>
            </a:r>
            <a:br>
              <a:rPr lang="en-US" sz="2600"/>
            </a:br>
            <a:r>
              <a:rPr lang="en-US" sz="2600"/>
              <a:t>Tonia Reinys Fox, MD, P4.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2600"/>
              <a:t>If your organization is interested in making these videos available to its members or hosting the hands-on workshop, please contact</a:t>
            </a:r>
            <a:br>
              <a:rPr lang="en-US" sz="2600"/>
            </a:br>
            <a:r>
              <a:rPr lang="en-US" sz="2600"/>
              <a:t> </a:t>
            </a:r>
            <a:r>
              <a:rPr lang="en-US" sz="2600" i="1" spc="10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fffa@reinysfox.com</a:t>
            </a:r>
            <a:endParaRPr lang="en-US" sz="2600" spc="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6467706" y="242477"/>
            <a:ext cx="2295911" cy="2295911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50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941-AB7C-D241-B09C-0BDBCD4C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68" y="-361546"/>
            <a:ext cx="7772400" cy="2387600"/>
          </a:xfrm>
        </p:spPr>
        <p:txBody>
          <a:bodyPr/>
          <a:lstStyle/>
          <a:p>
            <a:pPr algn="l"/>
            <a:r>
              <a:rPr lang="en-US"/>
              <a:t>Free Flight </a:t>
            </a:r>
            <a:r>
              <a:rPr lang="en-US">
                <a:solidFill>
                  <a:srgbClr val="FF0000"/>
                </a:solidFill>
              </a:rPr>
              <a:t>First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AE39-8964-1749-B234-36555B188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3200399"/>
            <a:ext cx="8808719" cy="23875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This video accompanies the hands-on workshop </a:t>
            </a:r>
            <a:br>
              <a:rPr lang="en-US" sz="2600"/>
            </a:br>
            <a:r>
              <a:rPr lang="en-US" sz="2600"/>
              <a:t>to complete the Free Flight First Aid Course taught by </a:t>
            </a:r>
            <a:br>
              <a:rPr lang="en-US" sz="2600"/>
            </a:br>
            <a:r>
              <a:rPr lang="en-US" sz="2600"/>
              <a:t>Tonia Reinys Fox, MD, P4.</a:t>
            </a:r>
          </a:p>
          <a:p>
            <a:pPr>
              <a:lnSpc>
                <a:spcPct val="110000"/>
              </a:lnSpc>
            </a:pPr>
            <a:endParaRPr lang="en-US" sz="500"/>
          </a:p>
          <a:p>
            <a:pPr>
              <a:lnSpc>
                <a:spcPct val="110000"/>
              </a:lnSpc>
            </a:pPr>
            <a:r>
              <a:rPr lang="en-US" sz="2600"/>
              <a:t>If your organization is interested in making these videos available to its members or hosting the hands-on workshop, please contact</a:t>
            </a:r>
            <a:br>
              <a:rPr lang="en-US" sz="2600"/>
            </a:br>
            <a:r>
              <a:rPr lang="en-US" sz="2600"/>
              <a:t> </a:t>
            </a:r>
            <a:r>
              <a:rPr lang="en-US" sz="2600" i="1" spc="10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fffa@reinysfox.com</a:t>
            </a:r>
            <a:endParaRPr lang="en-US" sz="2600" spc="100"/>
          </a:p>
          <a:p>
            <a:pPr>
              <a:lnSpc>
                <a:spcPct val="110000"/>
              </a:lnSpc>
            </a:pPr>
            <a:endParaRPr lang="en-US" sz="2600" spc="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6467706" y="242477"/>
            <a:ext cx="2295911" cy="2295911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34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DB3689-9F4D-BB4B-A440-9360DE252535}"/>
              </a:ext>
            </a:extLst>
          </p:cNvPr>
          <p:cNvGrpSpPr/>
          <p:nvPr/>
        </p:nvGrpSpPr>
        <p:grpSpPr>
          <a:xfrm>
            <a:off x="805294" y="1021642"/>
            <a:ext cx="6702244" cy="3965994"/>
            <a:chOff x="98713" y="2213133"/>
            <a:chExt cx="4376305" cy="2589640"/>
          </a:xfrm>
        </p:grpSpPr>
        <p:pic>
          <p:nvPicPr>
            <p:cNvPr id="5" name="Picture 4" descr="Emblems">
              <a:extLst>
                <a:ext uri="{FF2B5EF4-FFF2-40B4-BE49-F238E27FC236}">
                  <a16:creationId xmlns:a16="http://schemas.microsoft.com/office/drawing/2014/main" id="{0D89E87D-34AF-7240-AAB7-BA5F00E00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500" y="2213133"/>
              <a:ext cx="1450300" cy="1320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icture containing text, dark&#10;&#10;Description automatically generated">
              <a:extLst>
                <a:ext uri="{FF2B5EF4-FFF2-40B4-BE49-F238E27FC236}">
                  <a16:creationId xmlns:a16="http://schemas.microsoft.com/office/drawing/2014/main" id="{BB634763-9086-C54D-805B-AFABCDB5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13" y="3098663"/>
              <a:ext cx="3175087" cy="1584173"/>
            </a:xfrm>
            <a:prstGeom prst="rect">
              <a:avLst/>
            </a:prstGeom>
          </p:spPr>
        </p:pic>
        <p:pic>
          <p:nvPicPr>
            <p:cNvPr id="2052" name="Picture 4" descr="Paragliding, Parachute, Silhouette, Parachuting">
              <a:extLst>
                <a:ext uri="{FF2B5EF4-FFF2-40B4-BE49-F238E27FC236}">
                  <a16:creationId xmlns:a16="http://schemas.microsoft.com/office/drawing/2014/main" id="{EB6A30DB-6813-3547-AF1D-D0B039C4F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215" y="2552051"/>
              <a:ext cx="1334803" cy="225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066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A66C66F-0AFC-3C47-B039-46F824E9FC6D}"/>
              </a:ext>
            </a:extLst>
          </p:cNvPr>
          <p:cNvGrpSpPr/>
          <p:nvPr/>
        </p:nvGrpSpPr>
        <p:grpSpPr>
          <a:xfrm>
            <a:off x="3302000" y="2159000"/>
            <a:ext cx="2540000" cy="2540000"/>
            <a:chOff x="3302000" y="2159000"/>
            <a:chExt cx="2540000" cy="2540000"/>
          </a:xfrm>
        </p:grpSpPr>
        <p:pic>
          <p:nvPicPr>
            <p:cNvPr id="3074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4CE8A029-EF1B-D648-ADE8-F298C2808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C634CCF0-476C-8C41-A830-AA5E0052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9" name="Picture 4" descr="Emblems">
              <a:extLst>
                <a:ext uri="{FF2B5EF4-FFF2-40B4-BE49-F238E27FC236}">
                  <a16:creationId xmlns:a16="http://schemas.microsoft.com/office/drawing/2014/main" id="{12276917-040A-584A-87F5-50C0E255A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222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ragliding Icons - Download Free Vector Icons | Noun Project">
            <a:extLst>
              <a:ext uri="{FF2B5EF4-FFF2-40B4-BE49-F238E27FC236}">
                <a16:creationId xmlns:a16="http://schemas.microsoft.com/office/drawing/2014/main" id="{4CE8A029-EF1B-D648-ADE8-F298C280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15900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C634CCF0-476C-8C41-A830-AA5E0052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97" y="2785896"/>
            <a:ext cx="886968" cy="8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4EA00B-9329-524D-8A4F-6F93674F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4" descr="Emblems">
            <a:extLst>
              <a:ext uri="{FF2B5EF4-FFF2-40B4-BE49-F238E27FC236}">
                <a16:creationId xmlns:a16="http://schemas.microsoft.com/office/drawing/2014/main" id="{14FAF99F-E500-6A42-A161-7787C743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3290139"/>
            <a:ext cx="640259" cy="63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116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Futura Medium</vt:lpstr>
      <vt:lpstr>Office Theme</vt:lpstr>
      <vt:lpstr>PowerPoint Presentation</vt:lpstr>
      <vt:lpstr>Free Flight First Aid</vt:lpstr>
      <vt:lpstr>Free Flight First Aid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Flight First Aid</dc:title>
  <dc:creator>Armando Fox</dc:creator>
  <cp:lastModifiedBy>Armando Fox</cp:lastModifiedBy>
  <cp:revision>4</cp:revision>
  <dcterms:created xsi:type="dcterms:W3CDTF">2021-12-04T19:01:39Z</dcterms:created>
  <dcterms:modified xsi:type="dcterms:W3CDTF">2021-12-04T20:12:40Z</dcterms:modified>
</cp:coreProperties>
</file>