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325" d="100"/>
          <a:sy n="325" d="100"/>
        </p:scale>
        <p:origin x="-51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EEBC-5BAB-5043-B972-5CC742143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4B4C8-1B65-014A-956D-76F446A65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9F8A-5681-9B4E-BAE7-768CFA70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D64-DD94-7549-9305-E05EE0563B89}" type="datetimeFigureOut"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D0B15-D2CD-7A44-AAFC-14521A0D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6E098-1568-6247-A7EF-92E7F2EE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832-1F5C-3647-A804-E1B971593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3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C9E7-ED01-E241-8005-FD8A56DA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EE29B-84BD-464D-9682-D8D426014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F075-3655-8142-BA6F-4B964A63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D64-DD94-7549-9305-E05EE0563B89}" type="datetimeFigureOut"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6222-AB54-C245-BFA8-CCC8B439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AD98C-F8A2-7641-B188-734CC4C3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832-1F5C-3647-A804-E1B971593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3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6F045-5FD0-5147-ACE7-E54254439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EC1A4-2BA8-4443-A6BE-D5B5A6C90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263E-9B6F-CD4B-8C33-75FFF2E8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D64-DD94-7549-9305-E05EE0563B89}" type="datetimeFigureOut"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E3CB3-402D-D749-B25C-AA6517D9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D0CF-E002-BE46-AFD8-D0201F1A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832-1F5C-3647-A804-E1B971593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6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3A26-5D05-7B44-BC22-FB76FD76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CBF9-B950-EB40-A460-93DAA23B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AA8A9-AC4A-2247-98CF-DF9D7AA1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D64-DD94-7549-9305-E05EE0563B89}" type="datetimeFigureOut"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6A530-0641-454F-A013-61D0C711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B4D31-1B05-4A44-869D-2B9FB3DE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832-1F5C-3647-A804-E1B971593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00FA-981A-AD44-BF69-B7C7B7AA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3D183-5861-2F44-8A17-3BC349BF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0171D-03CC-9244-9826-18B9816A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D64-DD94-7549-9305-E05EE0563B89}" type="datetimeFigureOut"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591A-330F-084D-A410-A6E22312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AE404-411D-D34B-92E5-F23C7532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832-1F5C-3647-A804-E1B971593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3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EA44-AAD9-BB4B-B1A3-49FE920B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653B-A5C8-D142-B0E3-AAAFF7963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ACCA1-278B-0C41-8CBF-F32B6F739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B741-FD25-B346-B1F2-77C73359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D64-DD94-7549-9305-E05EE0563B89}" type="datetimeFigureOut"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E829F-61D3-7D44-BF51-09221F37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15D22-8729-7147-A8EC-032A868F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832-1F5C-3647-A804-E1B971593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0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1E53-5B13-2444-922E-08AC8DB2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A43CE-B32D-7C45-B98E-E168F0506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78178-C5EF-CF42-AE93-8DE8E3642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25728-C635-9F4E-841A-4F38A0FD4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E3D4B-D8C4-BE4B-BD58-EA2111834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628C3-9AB8-1A40-A468-D4A45FE2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D64-DD94-7549-9305-E05EE0563B89}" type="datetimeFigureOut">
              <a:t>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FD869-28D3-E941-B786-FCF3D781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461E6-7FEE-3443-954B-0BDE7FCD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832-1F5C-3647-A804-E1B971593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FF2C-53AA-1B41-A50E-50F40B7F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9A1D5-EB99-EA42-A87E-5509EDD3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D64-DD94-7549-9305-E05EE0563B89}" type="datetimeFigureOut">
              <a:t>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BAC3C-60E2-754E-8ED6-089F2BF4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1646D-3D64-6A4B-BD10-0216B628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832-1F5C-3647-A804-E1B971593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7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F042F-F42F-8249-A7D4-85CADC3E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D64-DD94-7549-9305-E05EE0563B89}" type="datetimeFigureOut">
              <a:t>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184A0-7651-174D-AF35-E09622EA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45D14-83B7-B14B-836A-1EF7BD9D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832-1F5C-3647-A804-E1B971593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9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EAE2-AADD-CD42-BA8B-BC98C09C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C449E-0549-A444-A3C0-890ACDC6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1A232-D8ED-1447-A962-2898997E6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61AD3-4682-D243-8EE4-700AED50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D64-DD94-7549-9305-E05EE0563B89}" type="datetimeFigureOut"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7766F-7809-7546-BD61-10C8D70F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41978-61F4-8C4D-AF0B-DCCC53F9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832-1F5C-3647-A804-E1B971593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1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7D77-735D-F84A-B476-1A652917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5F841-5913-B440-83B1-EE89011A4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A068D-736D-2740-9C03-BF2B66A75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76E3E-7E9C-4142-B172-4D109088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9D64-DD94-7549-9305-E05EE0563B89}" type="datetimeFigureOut"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2CE43-B7B4-504A-A44F-A56C86B8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B4F38-5F13-C545-A016-01670ADC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832-1F5C-3647-A804-E1B971593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5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B8E31-0478-704A-8E7C-79E7DF7A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BFD29-30C4-A942-B24B-D49F48738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90D73-7B29-874C-804D-B198EB730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C9D64-DD94-7549-9305-E05EE0563B89}" type="datetimeFigureOut"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16015-5F51-A346-8B31-EC57A1598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05E3-4DF9-E74D-A251-9C6E01E12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6B832-1F5C-3647-A804-E1B9715931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1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882826-BF2D-404B-85FB-B5E112020664}"/>
              </a:ext>
            </a:extLst>
          </p:cNvPr>
          <p:cNvCxnSpPr>
            <a:cxnSpLocks/>
          </p:cNvCxnSpPr>
          <p:nvPr/>
        </p:nvCxnSpPr>
        <p:spPr>
          <a:xfrm flipH="1">
            <a:off x="4337538" y="1133231"/>
            <a:ext cx="85970" cy="2149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10088C81-852C-604B-89EA-7B3FE3D792DA}"/>
              </a:ext>
            </a:extLst>
          </p:cNvPr>
          <p:cNvSpPr/>
          <p:nvPr/>
        </p:nvSpPr>
        <p:spPr>
          <a:xfrm rot="972617" flipH="1">
            <a:off x="3657600" y="819807"/>
            <a:ext cx="1587062" cy="1345324"/>
          </a:xfrm>
          <a:prstGeom prst="arc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0B34B7-5F2A-3F46-9A75-B4E4921DD237}"/>
              </a:ext>
            </a:extLst>
          </p:cNvPr>
          <p:cNvGrpSpPr/>
          <p:nvPr/>
        </p:nvGrpSpPr>
        <p:grpSpPr>
          <a:xfrm rot="972617">
            <a:off x="4370570" y="808334"/>
            <a:ext cx="225119" cy="341728"/>
            <a:chOff x="4226012" y="819807"/>
            <a:chExt cx="225119" cy="3417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53E8BC8-3980-B743-9645-15B992F2499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>
              <a:off x="4324865" y="819807"/>
              <a:ext cx="126266" cy="341728"/>
            </a:xfrm>
            <a:prstGeom prst="line">
              <a:avLst/>
            </a:prstGeom>
            <a:ln w="254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DF1CDD-7086-5549-81FD-308102943B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6012" y="819807"/>
              <a:ext cx="98853" cy="341728"/>
            </a:xfrm>
            <a:prstGeom prst="line">
              <a:avLst/>
            </a:prstGeom>
            <a:ln w="254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71B92F-A22D-C443-94C6-4E215D2A5C72}"/>
              </a:ext>
            </a:extLst>
          </p:cNvPr>
          <p:cNvGrpSpPr/>
          <p:nvPr/>
        </p:nvGrpSpPr>
        <p:grpSpPr>
          <a:xfrm rot="19948816">
            <a:off x="4069772" y="869632"/>
            <a:ext cx="225119" cy="341728"/>
            <a:chOff x="4226012" y="819807"/>
            <a:chExt cx="225119" cy="34172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4A886A-0B66-AC42-8D4B-DD5EE70F5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4865" y="819807"/>
              <a:ext cx="126266" cy="341728"/>
            </a:xfrm>
            <a:prstGeom prst="line">
              <a:avLst/>
            </a:prstGeom>
            <a:ln w="254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AAD3C6D-57E1-A146-96DE-FD6C2E287F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6012" y="819807"/>
              <a:ext cx="98853" cy="341728"/>
            </a:xfrm>
            <a:prstGeom prst="line">
              <a:avLst/>
            </a:prstGeom>
            <a:ln w="254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4C5939A-E815-E148-B142-9FAA2699F391}"/>
              </a:ext>
            </a:extLst>
          </p:cNvPr>
          <p:cNvGrpSpPr/>
          <p:nvPr/>
        </p:nvGrpSpPr>
        <p:grpSpPr>
          <a:xfrm rot="17601127">
            <a:off x="3781340" y="1053228"/>
            <a:ext cx="225119" cy="341728"/>
            <a:chOff x="4226012" y="819807"/>
            <a:chExt cx="225119" cy="34172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802F87-E405-3A41-8890-B182419DD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4865" y="819807"/>
              <a:ext cx="126266" cy="341728"/>
            </a:xfrm>
            <a:prstGeom prst="line">
              <a:avLst/>
            </a:prstGeom>
            <a:ln w="254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083854A-80D2-2B4A-9D7A-0D4C8FB455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6012" y="819807"/>
              <a:ext cx="98853" cy="341728"/>
            </a:xfrm>
            <a:prstGeom prst="line">
              <a:avLst/>
            </a:prstGeom>
            <a:ln w="254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A33943-FFB9-0344-8495-C063A74A1FF6}"/>
              </a:ext>
            </a:extLst>
          </p:cNvPr>
          <p:cNvCxnSpPr>
            <a:cxnSpLocks/>
          </p:cNvCxnSpPr>
          <p:nvPr/>
        </p:nvCxnSpPr>
        <p:spPr>
          <a:xfrm>
            <a:off x="4247662" y="1191846"/>
            <a:ext cx="32491" cy="89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00C03A-520D-1241-B141-7176BC096CB1}"/>
              </a:ext>
            </a:extLst>
          </p:cNvPr>
          <p:cNvCxnSpPr>
            <a:cxnSpLocks/>
          </p:cNvCxnSpPr>
          <p:nvPr/>
        </p:nvCxnSpPr>
        <p:spPr>
          <a:xfrm>
            <a:off x="4036646" y="1305169"/>
            <a:ext cx="242277" cy="898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880625-FC61-E841-908B-09D82E393DF9}"/>
              </a:ext>
            </a:extLst>
          </p:cNvPr>
          <p:cNvSpPr txBox="1"/>
          <p:nvPr/>
        </p:nvSpPr>
        <p:spPr>
          <a:xfrm>
            <a:off x="3988320" y="813882"/>
            <a:ext cx="516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>
                <a:solidFill>
                  <a:srgbClr val="FF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7737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Armando Fox</dc:creator>
  <cp:lastModifiedBy>Armando Fox</cp:lastModifiedBy>
  <cp:revision>3</cp:revision>
  <dcterms:created xsi:type="dcterms:W3CDTF">2022-01-02T20:02:41Z</dcterms:created>
  <dcterms:modified xsi:type="dcterms:W3CDTF">2022-01-03T00:26:56Z</dcterms:modified>
</cp:coreProperties>
</file>