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531"/>
  </p:normalViewPr>
  <p:slideViewPr>
    <p:cSldViewPr snapToGrid="0" snapToObjects="1">
      <p:cViewPr varScale="1">
        <p:scale>
          <a:sx n="110" d="100"/>
          <a:sy n="110" d="100"/>
        </p:scale>
        <p:origin x="12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D885-F75B-6546-A74C-966A47BA359C}" type="datetimeFigureOut"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9EB2C-5123-4A4C-A6A9-D2646010BD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</a:t>
            </a:r>
            <a:r>
              <a:rPr lang="en-US" baseline="0"/>
              <a:t> as .mp4, with default options and a 12-second limit (or longer; determines the length of the clip) for untimed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9EB2C-5123-4A4C-A6A9-D2646010BDD8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</a:t>
            </a:r>
            <a:r>
              <a:rPr lang="en-US" baseline="0"/>
              <a:t> as .mp4, with default options and a 12-second limit (or longer; determines the length of the clip) for untimed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9EB2C-5123-4A4C-A6A9-D2646010BDD8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94F4-0DB6-3B4B-A4E2-A356754D43A3}" type="datetimeFigureOut"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361546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3200399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This video accompanies the hands-on workshop </a:t>
            </a:r>
            <a:br>
              <a:rPr lang="en-US" sz="2600"/>
            </a:br>
            <a:r>
              <a:rPr lang="en-US" sz="2600"/>
              <a:t>to complete the Free Flight First Aid Course taught by </a:t>
            </a:r>
            <a:br>
              <a:rPr lang="en-US" sz="2600"/>
            </a:br>
            <a:r>
              <a:rPr lang="en-US" sz="2600"/>
              <a:t>Tonia Reinys Fox, MD, P4.</a:t>
            </a:r>
          </a:p>
          <a:p>
            <a:pPr>
              <a:lnSpc>
                <a:spcPct val="110000"/>
              </a:lnSpc>
            </a:pPr>
            <a:endParaRPr lang="en-US" sz="500"/>
          </a:p>
          <a:p>
            <a:pPr>
              <a:lnSpc>
                <a:spcPct val="110000"/>
              </a:lnSpc>
            </a:pPr>
            <a:r>
              <a:rPr lang="en-US" sz="2600"/>
              <a:t>If your organization is interested in making these videos available to its members or hosting the hands-on workshop, please contact</a:t>
            </a:r>
            <a:br>
              <a:rPr lang="en-US" sz="2600"/>
            </a:br>
            <a:r>
              <a:rPr lang="en-US" sz="2600"/>
              <a:t> </a:t>
            </a:r>
            <a:r>
              <a:rPr lang="en-US" sz="26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tonia@freeflightfirstaid.cloud</a:t>
            </a:r>
            <a:endParaRPr lang="en-US" sz="2600" spc="100"/>
          </a:p>
          <a:p>
            <a:pPr>
              <a:lnSpc>
                <a:spcPct val="110000"/>
              </a:lnSpc>
            </a:pP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242477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81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361546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2887881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sz="4000" i="1" spc="10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0000"/>
              </a:lnSpc>
            </a:pPr>
            <a:r>
              <a:rPr lang="en-US" sz="40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https://freeflightfirstaid.cloud</a:t>
            </a:r>
            <a:endParaRPr lang="en-US" sz="4000" spc="100"/>
          </a:p>
          <a:p>
            <a:pPr>
              <a:lnSpc>
                <a:spcPct val="110000"/>
              </a:lnSpc>
            </a:pP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242477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841DA97-19F8-414E-94AD-9A0A75208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00" y="4824794"/>
            <a:ext cx="1930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121</Words>
  <Application>Microsoft Macintosh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Medium</vt:lpstr>
      <vt:lpstr>Office Theme</vt:lpstr>
      <vt:lpstr>Free Flight First Aid</vt:lpstr>
      <vt:lpstr>Free Flight First Aid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Flight First Aid</dc:title>
  <dc:creator>Armando Fox</dc:creator>
  <cp:lastModifiedBy>Armando Fox</cp:lastModifiedBy>
  <cp:revision>3</cp:revision>
  <dcterms:created xsi:type="dcterms:W3CDTF">2021-12-04T20:07:37Z</dcterms:created>
  <dcterms:modified xsi:type="dcterms:W3CDTF">2021-12-30T20:58:12Z</dcterms:modified>
</cp:coreProperties>
</file>