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D0D8D-9145-5748-A039-5FF3E1F15705}" type="datetimeFigureOut"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C3CBF-45AD-F145-A3F7-9B344E910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trailer slide with no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9EB2C-5123-4A4C-A6A9-D2646010BDD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as favicon, export as 270x270 (or larger) square png, then use an online favicon generator site to generate the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B4F3-C66F-D64C-B9F4-90C40131200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20C2-E113-2C47-9D99-937D1937A596}" type="datetimeFigureOut"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2545080" y="242477"/>
            <a:ext cx="6218537" cy="6218537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65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fffa@reinysfox.com</a:t>
            </a: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50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5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fffa@reinysfox.com</a:t>
            </a:r>
            <a:endParaRPr lang="en-US" sz="26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3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523592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1938756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4000" i="1" spc="10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</a:pPr>
            <a:r>
              <a:rPr lang="en-US" sz="40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https://freeflightfirstaid.cloud</a:t>
            </a:r>
            <a:endParaRPr lang="en-US" sz="40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80431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41DA97-19F8-414E-94AD-9A0A75208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3597878"/>
            <a:ext cx="1930400" cy="194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AA9BF-5EB4-DD46-AC90-1E5D20552331}"/>
              </a:ext>
            </a:extLst>
          </p:cNvPr>
          <p:cNvSpPr txBox="1"/>
          <p:nvPr/>
        </p:nvSpPr>
        <p:spPr>
          <a:xfrm>
            <a:off x="328968" y="5741046"/>
            <a:ext cx="8434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© 2021 by Tonia Reinys Fox, all rights reserved. </a:t>
            </a:r>
          </a:p>
          <a:p>
            <a:pPr algn="ctr"/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Music: </a:t>
            </a:r>
            <a:r>
              <a:rPr lang="en-US" sz="1600" i="1">
                <a:solidFill>
                  <a:schemeClr val="bg2">
                    <a:lumMod val="75000"/>
                  </a:schemeClr>
                </a:solidFill>
              </a:rPr>
              <a:t>Rescue Me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 (Instrumental) © 2018 by Aussens@iter</a:t>
            </a:r>
          </a:p>
          <a:p>
            <a:pPr algn="ctr"/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Licensed under a Creative Commons Attribution (3.0) license. </a:t>
            </a:r>
          </a:p>
          <a:p>
            <a:pPr algn="ctr"/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http://dig.ccmixter.org/files/tobias_weber/57990 Ft: Copperhead</a:t>
            </a:r>
          </a:p>
        </p:txBody>
      </p:sp>
    </p:spTree>
    <p:extLst>
      <p:ext uri="{BB962C8B-B14F-4D97-AF65-F5344CB8AC3E}">
        <p14:creationId xmlns:p14="http://schemas.microsoft.com/office/powerpoint/2010/main" val="27681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882826-BF2D-404B-85FB-B5E112020664}"/>
              </a:ext>
            </a:extLst>
          </p:cNvPr>
          <p:cNvCxnSpPr>
            <a:cxnSpLocks/>
          </p:cNvCxnSpPr>
          <p:nvPr/>
        </p:nvCxnSpPr>
        <p:spPr>
          <a:xfrm flipH="1">
            <a:off x="2813538" y="1133232"/>
            <a:ext cx="85970" cy="214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10088C81-852C-604B-89EA-7B3FE3D792DA}"/>
              </a:ext>
            </a:extLst>
          </p:cNvPr>
          <p:cNvSpPr/>
          <p:nvPr/>
        </p:nvSpPr>
        <p:spPr>
          <a:xfrm rot="972617" flipH="1">
            <a:off x="2133600" y="819807"/>
            <a:ext cx="1587062" cy="1345324"/>
          </a:xfrm>
          <a:prstGeom prst="arc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0B34B7-5F2A-3F46-9A75-B4E4921DD237}"/>
              </a:ext>
            </a:extLst>
          </p:cNvPr>
          <p:cNvGrpSpPr/>
          <p:nvPr/>
        </p:nvGrpSpPr>
        <p:grpSpPr>
          <a:xfrm rot="972617">
            <a:off x="2846571" y="808334"/>
            <a:ext cx="225119" cy="341728"/>
            <a:chOff x="4226012" y="819807"/>
            <a:chExt cx="225119" cy="3417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3E8BC8-3980-B743-9645-15B992F2499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DF1CDD-7086-5549-81FD-308102943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71B92F-A22D-C443-94C6-4E215D2A5C72}"/>
              </a:ext>
            </a:extLst>
          </p:cNvPr>
          <p:cNvGrpSpPr/>
          <p:nvPr/>
        </p:nvGrpSpPr>
        <p:grpSpPr>
          <a:xfrm rot="19948816">
            <a:off x="2545773" y="869632"/>
            <a:ext cx="225119" cy="341728"/>
            <a:chOff x="4226012" y="819807"/>
            <a:chExt cx="225119" cy="34172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A886A-0B66-AC42-8D4B-DD5EE70F5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AD3C6D-57E1-A146-96DE-FD6C2E287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5939A-E815-E148-B142-9FAA2699F391}"/>
              </a:ext>
            </a:extLst>
          </p:cNvPr>
          <p:cNvGrpSpPr/>
          <p:nvPr/>
        </p:nvGrpSpPr>
        <p:grpSpPr>
          <a:xfrm rot="17601127">
            <a:off x="2257341" y="1053228"/>
            <a:ext cx="225119" cy="341728"/>
            <a:chOff x="4226012" y="819807"/>
            <a:chExt cx="225119" cy="3417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802F87-E405-3A41-8890-B182419DD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83854A-80D2-2B4A-9D7A-0D4C8FB45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A33943-FFB9-0344-8495-C063A74A1FF6}"/>
              </a:ext>
            </a:extLst>
          </p:cNvPr>
          <p:cNvCxnSpPr>
            <a:cxnSpLocks/>
          </p:cNvCxnSpPr>
          <p:nvPr/>
        </p:nvCxnSpPr>
        <p:spPr>
          <a:xfrm>
            <a:off x="2723663" y="1191847"/>
            <a:ext cx="32491" cy="89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00C03A-520D-1241-B141-7176BC096CB1}"/>
              </a:ext>
            </a:extLst>
          </p:cNvPr>
          <p:cNvCxnSpPr>
            <a:cxnSpLocks/>
          </p:cNvCxnSpPr>
          <p:nvPr/>
        </p:nvCxnSpPr>
        <p:spPr>
          <a:xfrm>
            <a:off x="2512647" y="1305170"/>
            <a:ext cx="242277" cy="89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880625-FC61-E841-908B-09D82E393DF9}"/>
              </a:ext>
            </a:extLst>
          </p:cNvPr>
          <p:cNvSpPr txBox="1"/>
          <p:nvPr/>
        </p:nvSpPr>
        <p:spPr>
          <a:xfrm>
            <a:off x="2464321" y="813883"/>
            <a:ext cx="51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73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DB3689-9F4D-BB4B-A440-9360DE252535}"/>
              </a:ext>
            </a:extLst>
          </p:cNvPr>
          <p:cNvGrpSpPr/>
          <p:nvPr/>
        </p:nvGrpSpPr>
        <p:grpSpPr>
          <a:xfrm>
            <a:off x="805294" y="1021642"/>
            <a:ext cx="6702244" cy="3965994"/>
            <a:chOff x="98713" y="2213133"/>
            <a:chExt cx="4376305" cy="2589640"/>
          </a:xfrm>
        </p:grpSpPr>
        <p:pic>
          <p:nvPicPr>
            <p:cNvPr id="5" name="Picture 4" descr="Emblems">
              <a:extLst>
                <a:ext uri="{FF2B5EF4-FFF2-40B4-BE49-F238E27FC236}">
                  <a16:creationId xmlns:a16="http://schemas.microsoft.com/office/drawing/2014/main" id="{0D89E87D-34AF-7240-AAB7-BA5F00E0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500" y="2213133"/>
              <a:ext cx="1450300" cy="132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icture containing text, dark&#10;&#10;Description automatically generated">
              <a:extLst>
                <a:ext uri="{FF2B5EF4-FFF2-40B4-BE49-F238E27FC236}">
                  <a16:creationId xmlns:a16="http://schemas.microsoft.com/office/drawing/2014/main" id="{BB634763-9086-C54D-805B-AFABCDB5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13" y="3098663"/>
              <a:ext cx="3175087" cy="1584173"/>
            </a:xfrm>
            <a:prstGeom prst="rect">
              <a:avLst/>
            </a:prstGeom>
          </p:spPr>
        </p:pic>
        <p:pic>
          <p:nvPicPr>
            <p:cNvPr id="2052" name="Picture 4" descr="Paragliding, Parachute, Silhouette, Parachuting">
              <a:extLst>
                <a:ext uri="{FF2B5EF4-FFF2-40B4-BE49-F238E27FC236}">
                  <a16:creationId xmlns:a16="http://schemas.microsoft.com/office/drawing/2014/main" id="{EB6A30DB-6813-3547-AF1D-D0B039C4F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215" y="2552051"/>
              <a:ext cx="1334803" cy="225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066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66C66F-0AFC-3C47-B039-46F824E9FC6D}"/>
              </a:ext>
            </a:extLst>
          </p:cNvPr>
          <p:cNvGrpSpPr/>
          <p:nvPr/>
        </p:nvGrpSpPr>
        <p:grpSpPr>
          <a:xfrm>
            <a:off x="3302000" y="2159000"/>
            <a:ext cx="2540000" cy="2540000"/>
            <a:chOff x="3302000" y="2159000"/>
            <a:chExt cx="2540000" cy="2540000"/>
          </a:xfrm>
        </p:grpSpPr>
        <p:pic>
          <p:nvPicPr>
            <p:cNvPr id="3074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4CE8A029-EF1B-D648-ADE8-F298C2808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634CCF0-476C-8C41-A830-AA5E0052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9" name="Picture 4" descr="Emblems">
              <a:extLst>
                <a:ext uri="{FF2B5EF4-FFF2-40B4-BE49-F238E27FC236}">
                  <a16:creationId xmlns:a16="http://schemas.microsoft.com/office/drawing/2014/main" id="{12276917-040A-584A-87F5-50C0E255A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2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agliding Icons - Download Free Vector Icons | Noun Project">
            <a:extLst>
              <a:ext uri="{FF2B5EF4-FFF2-40B4-BE49-F238E27FC236}">
                <a16:creationId xmlns:a16="http://schemas.microsoft.com/office/drawing/2014/main" id="{4CE8A029-EF1B-D648-ADE8-F298C28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159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C634CCF0-476C-8C41-A830-AA5E0052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97" y="2785896"/>
            <a:ext cx="886968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EA00B-9329-524D-8A4F-6F93674F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4" descr="Emblems">
            <a:extLst>
              <a:ext uri="{FF2B5EF4-FFF2-40B4-BE49-F238E27FC236}">
                <a16:creationId xmlns:a16="http://schemas.microsoft.com/office/drawing/2014/main" id="{14FAF99F-E500-6A42-A161-7787C743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290139"/>
            <a:ext cx="640259" cy="6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212</Words>
  <Application>Microsoft Macintosh PowerPoint</Application>
  <PresentationFormat>On-screen Show (4:3)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 Medium</vt:lpstr>
      <vt:lpstr>Office Theme</vt:lpstr>
      <vt:lpstr>PowerPoint Presentation</vt:lpstr>
      <vt:lpstr>Free Flight First Aid</vt:lpstr>
      <vt:lpstr>Free Flight First Aid</vt:lpstr>
      <vt:lpstr>Free Flight First Aid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Flight First Aid</dc:title>
  <dc:creator>Armando Fox</dc:creator>
  <cp:lastModifiedBy>Armando Fox</cp:lastModifiedBy>
  <cp:revision>5</cp:revision>
  <dcterms:created xsi:type="dcterms:W3CDTF">2021-12-04T19:01:39Z</dcterms:created>
  <dcterms:modified xsi:type="dcterms:W3CDTF">2022-01-03T00:47:46Z</dcterms:modified>
</cp:coreProperties>
</file>