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73" r:id="rId3"/>
    <p:sldId id="258" r:id="rId4"/>
    <p:sldId id="260" r:id="rId5"/>
    <p:sldId id="261" r:id="rId6"/>
    <p:sldId id="265" r:id="rId7"/>
    <p:sldId id="292" r:id="rId8"/>
    <p:sldId id="270" r:id="rId9"/>
    <p:sldId id="282" r:id="rId10"/>
    <p:sldId id="262" r:id="rId11"/>
    <p:sldId id="264" r:id="rId12"/>
    <p:sldId id="269" r:id="rId13"/>
    <p:sldId id="266" r:id="rId14"/>
    <p:sldId id="268" r:id="rId15"/>
    <p:sldId id="281" r:id="rId16"/>
    <p:sldId id="278" r:id="rId17"/>
    <p:sldId id="279" r:id="rId18"/>
    <p:sldId id="280" r:id="rId19"/>
    <p:sldId id="274" r:id="rId20"/>
    <p:sldId id="283" r:id="rId21"/>
    <p:sldId id="284" r:id="rId22"/>
    <p:sldId id="285" r:id="rId23"/>
    <p:sldId id="287" r:id="rId24"/>
    <p:sldId id="286" r:id="rId25"/>
    <p:sldId id="288" r:id="rId26"/>
    <p:sldId id="289" r:id="rId27"/>
    <p:sldId id="290" r:id="rId28"/>
    <p:sldId id="291" r:id="rId29"/>
    <p:sldId id="293" r:id="rId30"/>
    <p:sldId id="294" r:id="rId31"/>
    <p:sldId id="298" r:id="rId32"/>
    <p:sldId id="29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99FF"/>
    <a:srgbClr val="00FFFF"/>
    <a:srgbClr val="0000FF"/>
    <a:srgbClr val="00FF99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79521-6A2D-4F29-9307-725A342322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EFBBAF-97BF-4CBF-88AC-FEFC6824B1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EFE15-5839-46FA-9191-368899CF6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FD76F-43AD-4F08-818C-EF1722D9B74D}" type="datetimeFigureOut">
              <a:rPr lang="en-AU" smtClean="0"/>
              <a:t>22/02/2021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A39A7-C43C-4542-B390-55AF5DE48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592CE-2435-4411-AF15-74726036A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3BC2-9130-497F-B5DF-D2800FE545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527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77293-BD32-4E5B-828B-CAA9786FE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2A8C6D-BEA3-47CA-B827-77D9F0853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83753-6291-42F0-846E-015858B04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FD76F-43AD-4F08-818C-EF1722D9B74D}" type="datetimeFigureOut">
              <a:rPr lang="en-AU" smtClean="0"/>
              <a:t>22/02/2021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4FDC5-6D76-4B73-B5CA-948986285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49EF0-BA39-4728-A0D3-19C5A4A8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3BC2-9130-497F-B5DF-D2800FE545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0855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10B674-A0B0-4045-83BF-EAF0C6B0B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A69DF-9348-49D7-9DFC-500096FA3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F2557-D857-4C5D-8889-23469F149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FD76F-43AD-4F08-818C-EF1722D9B74D}" type="datetimeFigureOut">
              <a:rPr lang="en-AU" smtClean="0"/>
              <a:t>22/02/2021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68844-6CA6-4947-950F-ECBC7E182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89CAA-C782-4476-929B-11CC7EC54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3BC2-9130-497F-B5DF-D2800FE545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2326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F492-F5E2-4955-9A84-B70C60C17D28}" type="datetimeFigureOut">
              <a:rPr lang="en-AU" smtClean="0"/>
              <a:t>22/02/2021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F288-F2CF-4FF4-B3C4-231D7FA341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718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F492-F5E2-4955-9A84-B70C60C17D28}" type="datetimeFigureOut">
              <a:rPr lang="en-AU" smtClean="0"/>
              <a:t>22/02/2021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F288-F2CF-4FF4-B3C4-231D7FA341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1193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F492-F5E2-4955-9A84-B70C60C17D28}" type="datetimeFigureOut">
              <a:rPr lang="en-AU" smtClean="0"/>
              <a:t>22/02/2021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F288-F2CF-4FF4-B3C4-231D7FA341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8282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F492-F5E2-4955-9A84-B70C60C17D28}" type="datetimeFigureOut">
              <a:rPr lang="en-AU" smtClean="0"/>
              <a:t>22/02/2021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F288-F2CF-4FF4-B3C4-231D7FA341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8416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F492-F5E2-4955-9A84-B70C60C17D28}" type="datetimeFigureOut">
              <a:rPr lang="en-AU" smtClean="0"/>
              <a:t>22/02/2021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F288-F2CF-4FF4-B3C4-231D7FA341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7867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F492-F5E2-4955-9A84-B70C60C17D28}" type="datetimeFigureOut">
              <a:rPr lang="en-AU" smtClean="0"/>
              <a:t>22/02/2021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F288-F2CF-4FF4-B3C4-231D7FA341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30682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F492-F5E2-4955-9A84-B70C60C17D28}" type="datetimeFigureOut">
              <a:rPr lang="en-AU" smtClean="0"/>
              <a:t>22/02/2021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F288-F2CF-4FF4-B3C4-231D7FA341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639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F492-F5E2-4955-9A84-B70C60C17D28}" type="datetimeFigureOut">
              <a:rPr lang="en-AU" smtClean="0"/>
              <a:t>22/02/2021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F288-F2CF-4FF4-B3C4-231D7FA341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220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F81D2-4704-48E5-9BB9-7883B6C47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EE5E5-D578-4FB4-B6F4-3EEB98218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80F3A-CD6D-4263-A338-C8512CD67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FD76F-43AD-4F08-818C-EF1722D9B74D}" type="datetimeFigureOut">
              <a:rPr lang="en-AU" smtClean="0"/>
              <a:t>22/02/2021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03804-0F4F-4511-8892-8DFF2CF4D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40ABD-BE5A-44C4-A07B-9ADAED158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3BC2-9130-497F-B5DF-D2800FE545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72662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F492-F5E2-4955-9A84-B70C60C17D28}" type="datetimeFigureOut">
              <a:rPr lang="en-AU" smtClean="0"/>
              <a:t>22/02/2021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F288-F2CF-4FF4-B3C4-231D7FA341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2347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F492-F5E2-4955-9A84-B70C60C17D28}" type="datetimeFigureOut">
              <a:rPr lang="en-AU" smtClean="0"/>
              <a:t>22/02/2021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F288-F2CF-4FF4-B3C4-231D7FA341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2617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F492-F5E2-4955-9A84-B70C60C17D28}" type="datetimeFigureOut">
              <a:rPr lang="en-AU" smtClean="0"/>
              <a:t>22/02/2021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F288-F2CF-4FF4-B3C4-231D7FA341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7834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E2AC0-125B-43D6-B7F4-84EC0410D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560A6-E364-463B-85F8-5EC933EAC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3CBA3-6531-49FA-86A7-B4565F2E9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FD76F-43AD-4F08-818C-EF1722D9B74D}" type="datetimeFigureOut">
              <a:rPr lang="en-AU" smtClean="0"/>
              <a:t>22/02/2021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AFA06-6D65-4E24-B951-0C07750D6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9C039-530A-496D-99E6-21A4F17B5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3BC2-9130-497F-B5DF-D2800FE545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103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F9C63-C230-47D1-B1AB-EC909F7B7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79E23-F406-4ACA-9343-0D67DA1A6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5A578E-59C5-40F1-A935-27849B75C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CBC7D-A5DA-43FC-B2C4-179DC2865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FD76F-43AD-4F08-818C-EF1722D9B74D}" type="datetimeFigureOut">
              <a:rPr lang="en-AU" smtClean="0"/>
              <a:t>22/02/2021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D2C8A-EF45-40D6-B568-A9779A745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30757-71D0-4F75-9456-7EC0837B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3BC2-9130-497F-B5DF-D2800FE545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8883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7468B-4F54-4626-9165-0A7B82060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C8A57-3BA9-4F99-909D-F2396F832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CA9B6-680F-47F1-A866-9756FD852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77B3B3-863E-4BD5-84E2-5CEF4808CB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4C8269-7766-45DC-90FC-CBBCE84269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B7E8FF-8ECC-4F8B-8AC3-72434267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FD76F-43AD-4F08-818C-EF1722D9B74D}" type="datetimeFigureOut">
              <a:rPr lang="en-AU" smtClean="0"/>
              <a:t>22/02/2021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3C8CE4-07F8-48AD-8E4D-22C4FD3F5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D79E9-E8FC-4DAB-BB02-C5120E7A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3BC2-9130-497F-B5DF-D2800FE545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8423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E0068-0D7C-4061-93D8-8D6F3F8E6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C1A198-827B-4719-87DA-788506505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FD76F-43AD-4F08-818C-EF1722D9B74D}" type="datetimeFigureOut">
              <a:rPr lang="en-AU" smtClean="0"/>
              <a:t>22/02/2021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71D1-6392-4BC9-866B-82FC43ACF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71BFA-073F-4FE3-ABEC-10A9EA04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3BC2-9130-497F-B5DF-D2800FE545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8998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B2DA8F-F82B-496E-9CC3-E7B3BC4AC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FD76F-43AD-4F08-818C-EF1722D9B74D}" type="datetimeFigureOut">
              <a:rPr lang="en-AU" smtClean="0"/>
              <a:t>22/02/2021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A9FB1A-CE6C-43CE-A20B-31C15BB65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2D5E7F-4C5C-445C-B0CA-7386F2E78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3BC2-9130-497F-B5DF-D2800FE545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0742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88336-A65E-43A0-BC01-090674FC0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FC461-20A4-4126-8A50-668F48F78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B59C8-5B29-4D60-AC68-DEE0F89C3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0BE4E-F964-432A-BF6B-D1DD33A0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FD76F-43AD-4F08-818C-EF1722D9B74D}" type="datetimeFigureOut">
              <a:rPr lang="en-AU" smtClean="0"/>
              <a:t>22/02/2021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8E811-7CE6-4840-A1EB-76648A50E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C5F61-4CF2-426C-989B-DE72DB674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3BC2-9130-497F-B5DF-D2800FE545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9441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7A5B6-0460-4F01-8368-8DEDE0186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F964E0-17BA-48E6-903B-F878EC1306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871FD-3442-45CD-9C20-C40FA2676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D85F4-DDC6-4627-8B7F-C1F081275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FD76F-43AD-4F08-818C-EF1722D9B74D}" type="datetimeFigureOut">
              <a:rPr lang="en-AU" smtClean="0"/>
              <a:t>22/02/2021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BC610-9CA2-499E-8640-B5E01FCCF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34CB43-9757-46E1-BDE4-B24C4A00B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3BC2-9130-497F-B5DF-D2800FE545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1650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940098-4354-4048-873F-068991C2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5EF59-D485-40C5-9426-794D60575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BED9F-519E-4658-913D-456B8E4BB6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FD76F-43AD-4F08-818C-EF1722D9B74D}" type="datetimeFigureOut">
              <a:rPr lang="en-AU" smtClean="0"/>
              <a:t>22/02/2021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00D84-C97B-4B12-A562-0B553A910C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52BF6-50BD-4E6D-AB05-9FD725A76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93BC2-9130-497F-B5DF-D2800FE545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5488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5F492-F5E2-4955-9A84-B70C60C17D28}" type="datetimeFigureOut">
              <a:rPr lang="en-AU" smtClean="0"/>
              <a:t>22/02/2021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AF288-F2CF-4FF4-B3C4-231D7FA341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3097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250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12" Type="http://schemas.openxmlformats.org/officeDocument/2006/relationships/image" Target="../media/image17.png"/><Relationship Id="rId17" Type="http://schemas.openxmlformats.org/officeDocument/2006/relationships/image" Target="../media/image240.png"/><Relationship Id="rId2" Type="http://schemas.openxmlformats.org/officeDocument/2006/relationships/image" Target="../media/image148.png"/><Relationship Id="rId16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11" Type="http://schemas.openxmlformats.org/officeDocument/2006/relationships/image" Target="../media/image210.png"/><Relationship Id="rId5" Type="http://schemas.openxmlformats.org/officeDocument/2006/relationships/image" Target="../media/image190.png"/><Relationship Id="rId15" Type="http://schemas.openxmlformats.org/officeDocument/2006/relationships/image" Target="../media/image220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1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410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12" Type="http://schemas.openxmlformats.org/officeDocument/2006/relationships/image" Target="../media/image17.png"/><Relationship Id="rId17" Type="http://schemas.openxmlformats.org/officeDocument/2006/relationships/image" Target="../media/image400.png"/><Relationship Id="rId2" Type="http://schemas.openxmlformats.org/officeDocument/2006/relationships/image" Target="../media/image148.png"/><Relationship Id="rId16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10.png"/><Relationship Id="rId15" Type="http://schemas.openxmlformats.org/officeDocument/2006/relationships/image" Target="../media/image220.png"/><Relationship Id="rId10" Type="http://schemas.openxmlformats.org/officeDocument/2006/relationships/image" Target="../media/image9.png"/><Relationship Id="rId19" Type="http://schemas.openxmlformats.org/officeDocument/2006/relationships/image" Target="../media/image420.png"/><Relationship Id="rId4" Type="http://schemas.openxmlformats.org/officeDocument/2006/relationships/image" Target="../media/image3.png"/><Relationship Id="rId1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49.png"/><Relationship Id="rId3" Type="http://schemas.openxmlformats.org/officeDocument/2006/relationships/image" Target="NULL"/><Relationship Id="rId7" Type="http://schemas.openxmlformats.org/officeDocument/2006/relationships/image" Target="../media/image48.png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7.png"/><Relationship Id="rId11" Type="http://schemas.openxmlformats.org/officeDocument/2006/relationships/image" Target="NULL"/><Relationship Id="rId5" Type="http://schemas.openxmlformats.org/officeDocument/2006/relationships/image" Target="../media/image46.png"/><Relationship Id="rId10" Type="http://schemas.openxmlformats.org/officeDocument/2006/relationships/image" Target="NULL"/><Relationship Id="rId4" Type="http://schemas.openxmlformats.org/officeDocument/2006/relationships/image" Target="../media/image45.png"/><Relationship Id="rId9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61.png"/><Relationship Id="rId7" Type="http://schemas.openxmlformats.org/officeDocument/2006/relationships/image" Target="../media/image54.png"/><Relationship Id="rId17" Type="http://schemas.openxmlformats.org/officeDocument/2006/relationships/image" Target="../media/image65.png"/><Relationship Id="rId2" Type="http://schemas.openxmlformats.org/officeDocument/2006/relationships/image" Target="../media/image600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3.png"/><Relationship Id="rId5" Type="http://schemas.openxmlformats.org/officeDocument/2006/relationships/image" Target="../media/image63.png"/><Relationship Id="rId15" Type="http://schemas.openxmlformats.org/officeDocument/2006/relationships/image" Target="../media/image64.png"/><Relationship Id="rId4" Type="http://schemas.openxmlformats.org/officeDocument/2006/relationships/image" Target="../media/image62.png"/><Relationship Id="rId1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18" Type="http://schemas.openxmlformats.org/officeDocument/2006/relationships/image" Target="../media/image8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17" Type="http://schemas.openxmlformats.org/officeDocument/2006/relationships/image" Target="../media/image81.png"/><Relationship Id="rId2" Type="http://schemas.openxmlformats.org/officeDocument/2006/relationships/image" Target="../media/image66.png"/><Relationship Id="rId16" Type="http://schemas.openxmlformats.org/officeDocument/2006/relationships/image" Target="../media/image80.png"/><Relationship Id="rId20" Type="http://schemas.openxmlformats.org/officeDocument/2006/relationships/image" Target="../media/image8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5" Type="http://schemas.openxmlformats.org/officeDocument/2006/relationships/image" Target="../media/image79.png"/><Relationship Id="rId10" Type="http://schemas.openxmlformats.org/officeDocument/2006/relationships/image" Target="../media/image74.png"/><Relationship Id="rId19" Type="http://schemas.openxmlformats.org/officeDocument/2006/relationships/image" Target="../media/image83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86.png"/><Relationship Id="rId17" Type="http://schemas.openxmlformats.org/officeDocument/2006/relationships/image" Target="../media/image85.png"/><Relationship Id="rId2" Type="http://schemas.openxmlformats.org/officeDocument/2006/relationships/image" Target="../media/image148.png"/><Relationship Id="rId16" Type="http://schemas.openxmlformats.org/officeDocument/2006/relationships/image" Target="../media/image230.png"/><Relationship Id="rId1" Type="http://schemas.openxmlformats.org/officeDocument/2006/relationships/slideLayout" Target="../slideLayouts/slideLayout13.xml"/><Relationship Id="rId11" Type="http://schemas.openxmlformats.org/officeDocument/2006/relationships/image" Target="../media/image210.png"/><Relationship Id="rId15" Type="http://schemas.openxmlformats.org/officeDocument/2006/relationships/image" Target="../media/image220.png"/><Relationship Id="rId19" Type="http://schemas.openxmlformats.org/officeDocument/2006/relationships/image" Target="../media/image87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9.png"/><Relationship Id="rId21" Type="http://schemas.openxmlformats.org/officeDocument/2006/relationships/image" Target="../media/image8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411.png"/><Relationship Id="rId25" Type="http://schemas.openxmlformats.org/officeDocument/2006/relationships/image" Target="../media/image91.png"/><Relationship Id="rId2" Type="http://schemas.openxmlformats.org/officeDocument/2006/relationships/image" Target="../media/image18.png"/><Relationship Id="rId16" Type="http://schemas.openxmlformats.org/officeDocument/2006/relationships/image" Target="../media/image88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image" Target="../media/image421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9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12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3.png"/><Relationship Id="rId7" Type="http://schemas.openxmlformats.org/officeDocument/2006/relationships/image" Target="../media/image44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10" Type="http://schemas.openxmlformats.org/officeDocument/2006/relationships/image" Target="../media/image99.png"/><Relationship Id="rId4" Type="http://schemas.openxmlformats.org/officeDocument/2006/relationships/image" Target="../media/image94.png"/><Relationship Id="rId9" Type="http://schemas.openxmlformats.org/officeDocument/2006/relationships/image" Target="../media/image9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80.png"/><Relationship Id="rId7" Type="http://schemas.openxmlformats.org/officeDocument/2006/relationships/image" Target="../media/image102.png"/><Relationship Id="rId2" Type="http://schemas.openxmlformats.org/officeDocument/2006/relationships/image" Target="../media/image9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3" Type="http://schemas.openxmlformats.org/officeDocument/2006/relationships/image" Target="../media/image117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25.png"/><Relationship Id="rId5" Type="http://schemas.openxmlformats.org/officeDocument/2006/relationships/image" Target="../media/image119.png"/><Relationship Id="rId15" Type="http://schemas.openxmlformats.org/officeDocument/2006/relationships/image" Target="../media/image129.png"/><Relationship Id="rId10" Type="http://schemas.openxmlformats.org/officeDocument/2006/relationships/image" Target="../media/image124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3" Type="http://schemas.openxmlformats.org/officeDocument/2006/relationships/image" Target="../media/image117.png"/><Relationship Id="rId7" Type="http://schemas.openxmlformats.org/officeDocument/2006/relationships/image" Target="../media/image131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8.png"/><Relationship Id="rId4" Type="http://schemas.openxmlformats.org/officeDocument/2006/relationships/image" Target="../media/image127.png"/><Relationship Id="rId9" Type="http://schemas.openxmlformats.org/officeDocument/2006/relationships/image" Target="../media/image13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5" Type="http://schemas.openxmlformats.org/officeDocument/2006/relationships/image" Target="../media/image138.png"/><Relationship Id="rId4" Type="http://schemas.openxmlformats.org/officeDocument/2006/relationships/image" Target="../media/image13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12" Type="http://schemas.openxmlformats.org/officeDocument/2006/relationships/image" Target="../media/image16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12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4.png"/><Relationship Id="rId5" Type="http://schemas.openxmlformats.org/officeDocument/2006/relationships/image" Target="../media/image143.png"/><Relationship Id="rId4" Type="http://schemas.openxmlformats.org/officeDocument/2006/relationships/image" Target="../media/image1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7.png"/><Relationship Id="rId4" Type="http://schemas.openxmlformats.org/officeDocument/2006/relationships/image" Target="../media/image14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12" Type="http://schemas.openxmlformats.org/officeDocument/2006/relationships/image" Target="../media/image17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12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9.png"/><Relationship Id="rId21" Type="http://schemas.openxmlformats.org/officeDocument/2006/relationships/image" Target="../media/image37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9.png"/><Relationship Id="rId21" Type="http://schemas.openxmlformats.org/officeDocument/2006/relationships/image" Target="../media/image37.png"/><Relationship Id="rId7" Type="http://schemas.openxmlformats.org/officeDocument/2006/relationships/image" Target="../media/image42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27.png"/><Relationship Id="rId24" Type="http://schemas.openxmlformats.org/officeDocument/2006/relationships/image" Target="../media/image43.png"/><Relationship Id="rId5" Type="http://schemas.openxmlformats.org/officeDocument/2006/relationships/image" Target="../media/image40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9.png"/><Relationship Id="rId21" Type="http://schemas.openxmlformats.org/officeDocument/2006/relationships/image" Target="../media/image37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0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image" Target="../media/image401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9.png"/><Relationship Id="rId21" Type="http://schemas.openxmlformats.org/officeDocument/2006/relationships/image" Target="../media/image37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411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image" Target="../media/image421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F9F7299-3CF9-4924-9DB5-F0AD2A97A8F6}"/>
              </a:ext>
            </a:extLst>
          </p:cNvPr>
          <p:cNvGrpSpPr/>
          <p:nvPr/>
        </p:nvGrpSpPr>
        <p:grpSpPr>
          <a:xfrm>
            <a:off x="1937857" y="1652632"/>
            <a:ext cx="903774" cy="923330"/>
            <a:chOff x="1937857" y="1652632"/>
            <a:chExt cx="903774" cy="923330"/>
          </a:xfrm>
          <a:scene3d>
            <a:camera prst="orthographicFront"/>
            <a:lightRig rig="threePt" dir="t">
              <a:rot lat="0" lon="0" rev="2400000"/>
            </a:lightRig>
          </a:scene3d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9B1D0395-5F37-49B5-BC68-9446B4009043}"/>
                </a:ext>
              </a:extLst>
            </p:cNvPr>
            <p:cNvSpPr/>
            <p:nvPr/>
          </p:nvSpPr>
          <p:spPr>
            <a:xfrm>
              <a:off x="1937857" y="1652632"/>
              <a:ext cx="903774" cy="763398"/>
            </a:xfrm>
            <a:prstGeom prst="triangle">
              <a:avLst>
                <a:gd name="adj" fmla="val 48165"/>
              </a:avLst>
            </a:prstGeom>
            <a:solidFill>
              <a:srgbClr val="FFFF00"/>
            </a:solidFill>
            <a:ln w="3175">
              <a:solidFill>
                <a:schemeClr val="tx1"/>
              </a:solidFill>
            </a:ln>
            <a:sp3d prstMaterial="softEdge">
              <a:bevelT w="152400" h="146050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995B57F-7773-4493-AFB4-2B343BF7B297}"/>
                </a:ext>
              </a:extLst>
            </p:cNvPr>
            <p:cNvSpPr txBox="1"/>
            <p:nvPr/>
          </p:nvSpPr>
          <p:spPr>
            <a:xfrm>
              <a:off x="2184399" y="1652632"/>
              <a:ext cx="410690" cy="923330"/>
            </a:xfrm>
            <a:prstGeom prst="rect">
              <a:avLst/>
            </a:prstGeom>
            <a:noFill/>
            <a:sp3d prstMaterial="softEdge">
              <a:bevelT w="152400" h="146050"/>
              <a:bevelB/>
            </a:sp3d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5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!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1361CEA-3906-4EF5-98A5-A199C46CC3E0}"/>
              </a:ext>
            </a:extLst>
          </p:cNvPr>
          <p:cNvSpPr txBox="1"/>
          <p:nvPr/>
        </p:nvSpPr>
        <p:spPr>
          <a:xfrm>
            <a:off x="3648269" y="382555"/>
            <a:ext cx="4852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ATTENTION  these are all drawn using </a:t>
            </a:r>
            <a:r>
              <a:rPr kumimoji="0" lang="en-A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Powerpoint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0D3E7C4-22A5-4161-88BD-E8F5C15FFC72}"/>
              </a:ext>
            </a:extLst>
          </p:cNvPr>
          <p:cNvGrpSpPr/>
          <p:nvPr/>
        </p:nvGrpSpPr>
        <p:grpSpPr>
          <a:xfrm>
            <a:off x="2029646" y="2738278"/>
            <a:ext cx="720195" cy="690722"/>
            <a:chOff x="2029646" y="2738278"/>
            <a:chExt cx="720195" cy="690722"/>
          </a:xfrm>
        </p:grpSpPr>
        <p:sp>
          <p:nvSpPr>
            <p:cNvPr id="9" name="Speech Bubble: Oval 8">
              <a:extLst>
                <a:ext uri="{FF2B5EF4-FFF2-40B4-BE49-F238E27FC236}">
                  <a16:creationId xmlns:a16="http://schemas.microsoft.com/office/drawing/2014/main" id="{1F004108-992A-4CEF-A4F5-383837534B97}"/>
                </a:ext>
              </a:extLst>
            </p:cNvPr>
            <p:cNvSpPr/>
            <p:nvPr/>
          </p:nvSpPr>
          <p:spPr>
            <a:xfrm>
              <a:off x="2029646" y="2738278"/>
              <a:ext cx="720195" cy="690722"/>
            </a:xfrm>
            <a:prstGeom prst="wedgeEllipseCallout">
              <a:avLst>
                <a:gd name="adj1" fmla="val -54"/>
                <a:gd name="adj2" fmla="val 79741"/>
              </a:avLst>
            </a:prstGeom>
            <a:solidFill>
              <a:srgbClr val="00B050"/>
            </a:solidFill>
            <a:ln w="3175">
              <a:solidFill>
                <a:schemeClr val="tx1"/>
              </a:solidFill>
            </a:ln>
            <a:scene3d>
              <a:camera prst="orthographicFront"/>
              <a:lightRig rig="threePt" dir="t">
                <a:rot lat="0" lon="0" rev="2400000"/>
              </a:lightRig>
            </a:scene3d>
            <a:sp3d>
              <a:bevelT w="127000"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51EED95-0E68-47E9-9599-366FE2D053D8}"/>
                </a:ext>
              </a:extLst>
            </p:cNvPr>
            <p:cNvSpPr/>
            <p:nvPr/>
          </p:nvSpPr>
          <p:spPr>
            <a:xfrm>
              <a:off x="2145709" y="2855395"/>
              <a:ext cx="488068" cy="45648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90E0BD-88DB-440A-A163-650471ABCF42}"/>
                </a:ext>
              </a:extLst>
            </p:cNvPr>
            <p:cNvSpPr txBox="1"/>
            <p:nvPr/>
          </p:nvSpPr>
          <p:spPr>
            <a:xfrm>
              <a:off x="2222069" y="2746050"/>
              <a:ext cx="335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!</a:t>
              </a:r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9B60243F-8214-4021-943C-9ECC85208E5E}"/>
              </a:ext>
            </a:extLst>
          </p:cNvPr>
          <p:cNvSpPr/>
          <p:nvPr/>
        </p:nvSpPr>
        <p:spPr>
          <a:xfrm>
            <a:off x="2389742" y="3996947"/>
            <a:ext cx="46800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8A493F5-52A8-4F91-988A-8D27D33278A9}"/>
              </a:ext>
            </a:extLst>
          </p:cNvPr>
          <p:cNvSpPr/>
          <p:nvPr/>
        </p:nvSpPr>
        <p:spPr>
          <a:xfrm>
            <a:off x="2583634" y="4188777"/>
            <a:ext cx="166207" cy="174771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0C7B1DD-04C4-49F0-AE00-13D7CC2554E3}"/>
              </a:ext>
            </a:extLst>
          </p:cNvPr>
          <p:cNvSpPr/>
          <p:nvPr/>
        </p:nvSpPr>
        <p:spPr>
          <a:xfrm>
            <a:off x="2666737" y="4276162"/>
            <a:ext cx="36000" cy="36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868506B-CDDD-465A-8F5C-89BB9FA1DD9E}"/>
              </a:ext>
            </a:extLst>
          </p:cNvPr>
          <p:cNvSpPr/>
          <p:nvPr/>
        </p:nvSpPr>
        <p:spPr>
          <a:xfrm>
            <a:off x="1880191" y="3996947"/>
            <a:ext cx="46800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9DD6E81-BAFF-4589-96AF-233393142F69}"/>
              </a:ext>
            </a:extLst>
          </p:cNvPr>
          <p:cNvSpPr/>
          <p:nvPr/>
        </p:nvSpPr>
        <p:spPr>
          <a:xfrm>
            <a:off x="2074083" y="4188777"/>
            <a:ext cx="166207" cy="174771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F290C2-A3F6-4386-B231-7B90AFD061A4}"/>
              </a:ext>
            </a:extLst>
          </p:cNvPr>
          <p:cNvSpPr/>
          <p:nvPr/>
        </p:nvSpPr>
        <p:spPr>
          <a:xfrm>
            <a:off x="2157186" y="4276162"/>
            <a:ext cx="36000" cy="36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Graphic 2" descr="Download">
            <a:extLst>
              <a:ext uri="{FF2B5EF4-FFF2-40B4-BE49-F238E27FC236}">
                <a16:creationId xmlns:a16="http://schemas.microsoft.com/office/drawing/2014/main" id="{0EB924A0-D20C-451E-83B1-B9B8A4C04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720195" cy="720195"/>
          </a:xfrm>
          <a:prstGeom prst="rect">
            <a:avLst/>
          </a:prstGeom>
        </p:spPr>
      </p:pic>
      <p:pic>
        <p:nvPicPr>
          <p:cNvPr id="22" name="Graphic 21" descr="Download">
            <a:extLst>
              <a:ext uri="{FF2B5EF4-FFF2-40B4-BE49-F238E27FC236}">
                <a16:creationId xmlns:a16="http://schemas.microsoft.com/office/drawing/2014/main" id="{7A577388-786B-4864-8EB8-36F88C1EC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9380" y="5651263"/>
            <a:ext cx="720195" cy="72019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3F05274-5BA3-48BA-9960-7ECFD4CA7A16}"/>
              </a:ext>
            </a:extLst>
          </p:cNvPr>
          <p:cNvSpPr txBox="1"/>
          <p:nvPr/>
        </p:nvSpPr>
        <p:spPr>
          <a:xfrm>
            <a:off x="4813203" y="5281931"/>
            <a:ext cx="1539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Save results(?)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2467F174-C7AA-45F8-8DD2-F79D2562327B}"/>
              </a:ext>
            </a:extLst>
          </p:cNvPr>
          <p:cNvSpPr/>
          <p:nvPr/>
        </p:nvSpPr>
        <p:spPr>
          <a:xfrm rot="5400000">
            <a:off x="9514253" y="3434970"/>
            <a:ext cx="537873" cy="72019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Graphic 7" descr="Stethoscope with solid fill">
            <a:extLst>
              <a:ext uri="{FF2B5EF4-FFF2-40B4-BE49-F238E27FC236}">
                <a16:creationId xmlns:a16="http://schemas.microsoft.com/office/drawing/2014/main" id="{CF2D0B6D-9676-452C-AD7C-000BDB7232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35273" y="1738255"/>
            <a:ext cx="752084" cy="75208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026DE7E-8749-4363-91CD-0A239F543725}"/>
              </a:ext>
            </a:extLst>
          </p:cNvPr>
          <p:cNvSpPr/>
          <p:nvPr/>
        </p:nvSpPr>
        <p:spPr>
          <a:xfrm>
            <a:off x="7435273" y="1645309"/>
            <a:ext cx="720436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3058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B9E6A5-65A7-400A-B6B4-234647E6F074}"/>
              </a:ext>
            </a:extLst>
          </p:cNvPr>
          <p:cNvSpPr/>
          <p:nvPr/>
        </p:nvSpPr>
        <p:spPr>
          <a:xfrm>
            <a:off x="544147" y="4456590"/>
            <a:ext cx="559293" cy="239697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A23FDD-AD0A-4CF7-A321-D8A22B10634F}"/>
              </a:ext>
            </a:extLst>
          </p:cNvPr>
          <p:cNvSpPr/>
          <p:nvPr/>
        </p:nvSpPr>
        <p:spPr>
          <a:xfrm>
            <a:off x="4991456" y="4460804"/>
            <a:ext cx="559293" cy="239697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399E5C8-0294-4BC1-BF2C-FA04CF6CF0C3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823794" y="2864282"/>
            <a:ext cx="996090" cy="159230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AB807F-3E68-4710-AE1A-8E1513DB3903}"/>
              </a:ext>
            </a:extLst>
          </p:cNvPr>
          <p:cNvCxnSpPr>
            <a:cxnSpLocks/>
          </p:cNvCxnSpPr>
          <p:nvPr/>
        </p:nvCxnSpPr>
        <p:spPr>
          <a:xfrm flipV="1">
            <a:off x="1830602" y="2288814"/>
            <a:ext cx="1960109" cy="575468"/>
          </a:xfrm>
          <a:prstGeom prst="line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EFB7B2D-21FF-47E5-AE35-8F6EFA69C962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4656929" y="2032000"/>
            <a:ext cx="614174" cy="2428804"/>
          </a:xfrm>
          <a:prstGeom prst="line">
            <a:avLst/>
          </a:prstGeom>
          <a:ln w="635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79BCC5F-B46B-4314-87B9-1BF8BE3FB3DF}"/>
              </a:ext>
            </a:extLst>
          </p:cNvPr>
          <p:cNvSpPr/>
          <p:nvPr/>
        </p:nvSpPr>
        <p:spPr>
          <a:xfrm>
            <a:off x="4526093" y="1925782"/>
            <a:ext cx="194099" cy="212436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EB082AA-CAC0-4D41-B17A-13B7DB77BAA4}"/>
              </a:ext>
            </a:extLst>
          </p:cNvPr>
          <p:cNvSpPr/>
          <p:nvPr/>
        </p:nvSpPr>
        <p:spPr>
          <a:xfrm>
            <a:off x="5174052" y="4350372"/>
            <a:ext cx="194099" cy="212436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EE0D0F9-EB7D-474A-A4E6-13EFF23C726C}"/>
              </a:ext>
            </a:extLst>
          </p:cNvPr>
          <p:cNvSpPr/>
          <p:nvPr/>
        </p:nvSpPr>
        <p:spPr>
          <a:xfrm>
            <a:off x="1733552" y="2758064"/>
            <a:ext cx="194099" cy="212436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75A339B-AAE3-47FC-B32D-4BCDBA98044C}"/>
              </a:ext>
            </a:extLst>
          </p:cNvPr>
          <p:cNvSpPr/>
          <p:nvPr/>
        </p:nvSpPr>
        <p:spPr>
          <a:xfrm>
            <a:off x="726746" y="4336742"/>
            <a:ext cx="194099" cy="212436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B19D145-1A1B-4D5E-B916-BF25FBE19CA6}"/>
              </a:ext>
            </a:extLst>
          </p:cNvPr>
          <p:cNvCxnSpPr>
            <a:cxnSpLocks/>
          </p:cNvCxnSpPr>
          <p:nvPr/>
        </p:nvCxnSpPr>
        <p:spPr>
          <a:xfrm>
            <a:off x="889842" y="4456590"/>
            <a:ext cx="186008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390101D-F90A-4F3D-A7CD-B055A5067639}"/>
              </a:ext>
            </a:extLst>
          </p:cNvPr>
          <p:cNvCxnSpPr>
            <a:cxnSpLocks/>
          </p:cNvCxnSpPr>
          <p:nvPr/>
        </p:nvCxnSpPr>
        <p:spPr>
          <a:xfrm>
            <a:off x="1912804" y="2906443"/>
            <a:ext cx="186008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F30C96F-6899-4AFA-90FE-1A4AD15A386E}"/>
              </a:ext>
            </a:extLst>
          </p:cNvPr>
          <p:cNvSpPr/>
          <p:nvPr/>
        </p:nvSpPr>
        <p:spPr>
          <a:xfrm>
            <a:off x="1733552" y="4336742"/>
            <a:ext cx="107709" cy="119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0CED2BFA-6EDE-4092-B44B-14C7117E9C3B}"/>
              </a:ext>
            </a:extLst>
          </p:cNvPr>
          <p:cNvSpPr/>
          <p:nvPr/>
        </p:nvSpPr>
        <p:spPr>
          <a:xfrm>
            <a:off x="636381" y="4044883"/>
            <a:ext cx="885928" cy="796154"/>
          </a:xfrm>
          <a:prstGeom prst="arc">
            <a:avLst>
              <a:gd name="adj1" fmla="val 16539196"/>
              <a:gd name="adj2" fmla="val 120662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80022D09-ABDD-4AE1-879D-9040F72649CB}"/>
              </a:ext>
            </a:extLst>
          </p:cNvPr>
          <p:cNvSpPr/>
          <p:nvPr/>
        </p:nvSpPr>
        <p:spPr>
          <a:xfrm>
            <a:off x="2291231" y="2485463"/>
            <a:ext cx="885928" cy="796154"/>
          </a:xfrm>
          <a:prstGeom prst="arc">
            <a:avLst>
              <a:gd name="adj1" fmla="val 18582370"/>
              <a:gd name="adj2" fmla="val 120662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38C818E-F866-4FBA-B40E-3C811D13FA26}"/>
              </a:ext>
            </a:extLst>
          </p:cNvPr>
          <p:cNvCxnSpPr>
            <a:cxnSpLocks/>
          </p:cNvCxnSpPr>
          <p:nvPr/>
        </p:nvCxnSpPr>
        <p:spPr>
          <a:xfrm flipV="1">
            <a:off x="3790711" y="4453719"/>
            <a:ext cx="2401490" cy="2943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>
            <a:extLst>
              <a:ext uri="{FF2B5EF4-FFF2-40B4-BE49-F238E27FC236}">
                <a16:creationId xmlns:a16="http://schemas.microsoft.com/office/drawing/2014/main" id="{95870795-DA20-4058-8D28-A1B5E2B581F8}"/>
              </a:ext>
            </a:extLst>
          </p:cNvPr>
          <p:cNvSpPr/>
          <p:nvPr/>
        </p:nvSpPr>
        <p:spPr>
          <a:xfrm>
            <a:off x="5029475" y="4044883"/>
            <a:ext cx="885928" cy="796154"/>
          </a:xfrm>
          <a:prstGeom prst="arc">
            <a:avLst>
              <a:gd name="adj1" fmla="val 14037693"/>
              <a:gd name="adj2" fmla="val 120662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E9652FF-E7CF-4E28-8881-363F05420273}"/>
              </a:ext>
            </a:extLst>
          </p:cNvPr>
          <p:cNvSpPr/>
          <p:nvPr/>
        </p:nvSpPr>
        <p:spPr>
          <a:xfrm>
            <a:off x="4900320" y="3995072"/>
            <a:ext cx="510043" cy="683340"/>
          </a:xfrm>
          <a:prstGeom prst="arc">
            <a:avLst>
              <a:gd name="adj1" fmla="val 8870757"/>
              <a:gd name="adj2" fmla="val 15896617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132332F-2DEE-41DB-B9F2-49F90B7800D3}"/>
                  </a:ext>
                </a:extLst>
              </p:cNvPr>
              <p:cNvSpPr txBox="1"/>
              <p:nvPr/>
            </p:nvSpPr>
            <p:spPr>
              <a:xfrm>
                <a:off x="1103440" y="4094073"/>
                <a:ext cx="25109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𝜃</m:t>
                      </m:r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132332F-2DEE-41DB-B9F2-49F90B780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440" y="4094073"/>
                <a:ext cx="251094" cy="369332"/>
              </a:xfrm>
              <a:prstGeom prst="rect">
                <a:avLst/>
              </a:prstGeom>
              <a:blipFill>
                <a:blip r:embed="rId2"/>
                <a:stretch>
                  <a:fillRect l="-26829" r="-26829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1839326-E40C-4FE0-85F1-C21CBE70035B}"/>
                  </a:ext>
                </a:extLst>
              </p:cNvPr>
              <p:cNvSpPr txBox="1"/>
              <p:nvPr/>
            </p:nvSpPr>
            <p:spPr>
              <a:xfrm>
                <a:off x="5401615" y="4064635"/>
                <a:ext cx="28552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𝜙</m:t>
                      </m:r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1839326-E40C-4FE0-85F1-C21CBE700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615" y="4064635"/>
                <a:ext cx="285527" cy="369332"/>
              </a:xfrm>
              <a:prstGeom prst="rect">
                <a:avLst/>
              </a:prstGeom>
              <a:blipFill>
                <a:blip r:embed="rId3"/>
                <a:stretch>
                  <a:fillRect l="-36170" r="-34043" b="-3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C1123A8-F6E2-4FCC-BEBE-79ED761DE512}"/>
                  </a:ext>
                </a:extLst>
              </p:cNvPr>
              <p:cNvSpPr txBox="1"/>
              <p:nvPr/>
            </p:nvSpPr>
            <p:spPr>
              <a:xfrm>
                <a:off x="2734195" y="2548059"/>
                <a:ext cx="26257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𝛼</m:t>
                      </m:r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C1123A8-F6E2-4FCC-BEBE-79ED761DE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195" y="2548059"/>
                <a:ext cx="262571" cy="369332"/>
              </a:xfrm>
              <a:prstGeom prst="rect">
                <a:avLst/>
              </a:prstGeom>
              <a:blipFill>
                <a:blip r:embed="rId4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c 42">
            <a:extLst>
              <a:ext uri="{FF2B5EF4-FFF2-40B4-BE49-F238E27FC236}">
                <a16:creationId xmlns:a16="http://schemas.microsoft.com/office/drawing/2014/main" id="{8AF2F5D3-4BB0-4951-9649-0F81F914E2B9}"/>
              </a:ext>
            </a:extLst>
          </p:cNvPr>
          <p:cNvSpPr/>
          <p:nvPr/>
        </p:nvSpPr>
        <p:spPr>
          <a:xfrm>
            <a:off x="7173954" y="548760"/>
            <a:ext cx="885928" cy="796154"/>
          </a:xfrm>
          <a:prstGeom prst="arc">
            <a:avLst>
              <a:gd name="adj1" fmla="val 14096968"/>
              <a:gd name="adj2" fmla="val 20204452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75D2348-4048-47FE-BF0D-F02E90AA6B84}"/>
                  </a:ext>
                </a:extLst>
              </p:cNvPr>
              <p:cNvSpPr txBox="1"/>
              <p:nvPr/>
            </p:nvSpPr>
            <p:spPr>
              <a:xfrm>
                <a:off x="8882383" y="658554"/>
                <a:ext cx="26257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𝛽</m:t>
                      </m:r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75D2348-4048-47FE-BF0D-F02E90AA6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2383" y="658554"/>
                <a:ext cx="262571" cy="369332"/>
              </a:xfrm>
              <a:prstGeom prst="rect">
                <a:avLst/>
              </a:prstGeom>
              <a:blipFill>
                <a:blip r:embed="rId5"/>
                <a:stretch>
                  <a:fillRect l="-39535" r="-39535" b="-344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Arc 44">
            <a:extLst>
              <a:ext uri="{FF2B5EF4-FFF2-40B4-BE49-F238E27FC236}">
                <a16:creationId xmlns:a16="http://schemas.microsoft.com/office/drawing/2014/main" id="{958AFF04-2AAF-4CDC-AD72-4A284A7AE647}"/>
              </a:ext>
            </a:extLst>
          </p:cNvPr>
          <p:cNvSpPr/>
          <p:nvPr/>
        </p:nvSpPr>
        <p:spPr>
          <a:xfrm rot="1341609">
            <a:off x="9323425" y="1954939"/>
            <a:ext cx="885928" cy="796154"/>
          </a:xfrm>
          <a:prstGeom prst="arc">
            <a:avLst>
              <a:gd name="adj1" fmla="val 14476757"/>
              <a:gd name="adj2" fmla="val 258027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E99E639-19B6-4463-9D68-07BC6BA53F53}"/>
                  </a:ext>
                </a:extLst>
              </p:cNvPr>
              <p:cNvSpPr txBox="1"/>
              <p:nvPr/>
            </p:nvSpPr>
            <p:spPr>
              <a:xfrm>
                <a:off x="10104646" y="1399554"/>
                <a:ext cx="24609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𝛿</m:t>
                      </m:r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E99E639-19B6-4463-9D68-07BC6BA53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4646" y="1399554"/>
                <a:ext cx="246093" cy="369332"/>
              </a:xfrm>
              <a:prstGeom prst="rect">
                <a:avLst/>
              </a:prstGeom>
              <a:blipFill>
                <a:blip r:embed="rId6"/>
                <a:stretch>
                  <a:fillRect l="-30000" r="-27500" b="-8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ACAF713-6658-4E0C-B1AC-C1FC107B9668}"/>
                  </a:ext>
                </a:extLst>
              </p:cNvPr>
              <p:cNvSpPr txBox="1"/>
              <p:nvPr/>
            </p:nvSpPr>
            <p:spPr>
              <a:xfrm>
                <a:off x="4934161" y="4064635"/>
                <a:ext cx="24391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𝜅</m:t>
                      </m:r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ACAF713-6658-4E0C-B1AC-C1FC107B9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161" y="4064635"/>
                <a:ext cx="243913" cy="369332"/>
              </a:xfrm>
              <a:prstGeom prst="rect">
                <a:avLst/>
              </a:prstGeom>
              <a:blipFill>
                <a:blip r:embed="rId7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BE6CAF9-D3D4-4C7C-85A1-30336A7B3F6C}"/>
                  </a:ext>
                </a:extLst>
              </p:cNvPr>
              <p:cNvSpPr txBox="1"/>
              <p:nvPr/>
            </p:nvSpPr>
            <p:spPr>
              <a:xfrm>
                <a:off x="953918" y="3159547"/>
                <a:ext cx="3679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BE6CAF9-D3D4-4C7C-85A1-30336A7B3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918" y="3159547"/>
                <a:ext cx="367921" cy="369332"/>
              </a:xfrm>
              <a:prstGeom prst="rect">
                <a:avLst/>
              </a:prstGeom>
              <a:blipFill>
                <a:blip r:embed="rId8"/>
                <a:stretch>
                  <a:fillRect l="-18033" r="-6557"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9B4E3AB-7668-4417-8A20-9D3E7966A96A}"/>
                  </a:ext>
                </a:extLst>
              </p:cNvPr>
              <p:cNvSpPr txBox="1"/>
              <p:nvPr/>
            </p:nvSpPr>
            <p:spPr>
              <a:xfrm>
                <a:off x="5119857" y="3001656"/>
                <a:ext cx="3750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9B4E3AB-7668-4417-8A20-9D3E7966A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857" y="3001656"/>
                <a:ext cx="375039" cy="369332"/>
              </a:xfrm>
              <a:prstGeom prst="rect">
                <a:avLst/>
              </a:prstGeom>
              <a:blipFill>
                <a:blip r:embed="rId10"/>
                <a:stretch>
                  <a:fillRect l="-19672" r="-8197"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7635104-0977-4BC7-B8DE-7976863156E0}"/>
                  </a:ext>
                </a:extLst>
              </p:cNvPr>
              <p:cNvSpPr txBox="1"/>
              <p:nvPr/>
            </p:nvSpPr>
            <p:spPr>
              <a:xfrm>
                <a:off x="1737513" y="2981702"/>
                <a:ext cx="2725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𝑨</m:t>
                      </m:r>
                    </m:oMath>
                  </m:oMathPara>
                </a14:m>
                <a:endParaRPr kumimoji="0" lang="en-AU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7635104-0977-4BC7-B8DE-797686315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513" y="2981702"/>
                <a:ext cx="272510" cy="369332"/>
              </a:xfrm>
              <a:prstGeom prst="rect">
                <a:avLst/>
              </a:prstGeom>
              <a:blipFill>
                <a:blip r:embed="rId11"/>
                <a:stretch>
                  <a:fillRect l="-24444" r="-26667"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C828EB3-573C-4452-B0CF-6BB034AC757B}"/>
                  </a:ext>
                </a:extLst>
              </p:cNvPr>
              <p:cNvSpPr txBox="1"/>
              <p:nvPr/>
            </p:nvSpPr>
            <p:spPr>
              <a:xfrm>
                <a:off x="4638920" y="1524799"/>
                <a:ext cx="2917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𝑩</m:t>
                      </m:r>
                    </m:oMath>
                  </m:oMathPara>
                </a14:m>
                <a:endParaRPr kumimoji="0" lang="en-AU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C828EB3-573C-4452-B0CF-6BB034AC7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920" y="1524799"/>
                <a:ext cx="291747" cy="369332"/>
              </a:xfrm>
              <a:prstGeom prst="rect">
                <a:avLst/>
              </a:prstGeom>
              <a:blipFill>
                <a:blip r:embed="rId12"/>
                <a:stretch>
                  <a:fillRect l="-25000" r="-22917"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1FE566C-BF67-4CEA-B914-EF70555D0593}"/>
                  </a:ext>
                </a:extLst>
              </p:cNvPr>
              <p:cNvSpPr txBox="1"/>
              <p:nvPr/>
            </p:nvSpPr>
            <p:spPr>
              <a:xfrm>
                <a:off x="691743" y="4709480"/>
                <a:ext cx="2612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𝑪</m:t>
                      </m:r>
                    </m:oMath>
                  </m:oMathPara>
                </a14:m>
                <a:endParaRPr kumimoji="0" lang="en-AU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1FE566C-BF67-4CEA-B914-EF70555D0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43" y="4709480"/>
                <a:ext cx="261289" cy="369332"/>
              </a:xfrm>
              <a:prstGeom prst="rect">
                <a:avLst/>
              </a:prstGeom>
              <a:blipFill>
                <a:blip r:embed="rId13"/>
                <a:stretch>
                  <a:fillRect l="-25581" r="-27907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5D7BC09-67FF-4F98-9763-D2BEEDFDD14A}"/>
                  </a:ext>
                </a:extLst>
              </p:cNvPr>
              <p:cNvSpPr txBox="1"/>
              <p:nvPr/>
            </p:nvSpPr>
            <p:spPr>
              <a:xfrm>
                <a:off x="5092903" y="4725323"/>
                <a:ext cx="2997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𝑫</m:t>
                      </m:r>
                    </m:oMath>
                  </m:oMathPara>
                </a14:m>
                <a:endParaRPr kumimoji="0" lang="en-AU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5D7BC09-67FF-4F98-9763-D2BEEDFDD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903" y="4725323"/>
                <a:ext cx="299761" cy="369332"/>
              </a:xfrm>
              <a:prstGeom prst="rect">
                <a:avLst/>
              </a:prstGeom>
              <a:blipFill>
                <a:blip r:embed="rId14"/>
                <a:stretch>
                  <a:fillRect l="-22000" r="-24000"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3649EF28-3A27-4B3E-A284-3E1EC50DC5AC}"/>
              </a:ext>
            </a:extLst>
          </p:cNvPr>
          <p:cNvGrpSpPr/>
          <p:nvPr/>
        </p:nvGrpSpPr>
        <p:grpSpPr>
          <a:xfrm>
            <a:off x="1746533" y="1753915"/>
            <a:ext cx="1510878" cy="1684147"/>
            <a:chOff x="8056689" y="3406087"/>
            <a:chExt cx="1510878" cy="1684147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A6E7FE8-4214-4992-B501-C9F36B4316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06281" y="4549178"/>
              <a:ext cx="951634" cy="9437"/>
            </a:xfrm>
            <a:prstGeom prst="line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DD2CEE5-17B0-48D0-89BF-2513F5DDBF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4204" y="3754782"/>
              <a:ext cx="0" cy="821656"/>
            </a:xfrm>
            <a:prstGeom prst="line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45C5C9B8-FB5D-4825-8E04-453AF534C340}"/>
                    </a:ext>
                  </a:extLst>
                </p:cNvPr>
                <p:cNvSpPr txBox="1"/>
                <p:nvPr/>
              </p:nvSpPr>
              <p:spPr>
                <a:xfrm>
                  <a:off x="8779724" y="4567014"/>
                  <a:ext cx="78784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AU" sz="28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AU" sz="28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𝑿</m:t>
                            </m:r>
                          </m:e>
                          <m:sub>
                            <m:r>
                              <a:rPr kumimoji="0" lang="en-AU" sz="28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𝑾</m:t>
                            </m:r>
                          </m:sub>
                        </m:sSub>
                      </m:oMath>
                    </m:oMathPara>
                  </a14:m>
                  <a:endParaRPr kumimoji="0" lang="en-AU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45C5C9B8-FB5D-4825-8E04-453AF534C3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9724" y="4567014"/>
                  <a:ext cx="787843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C3C0981D-16C0-4870-A9DB-0869F7D4788F}"/>
                    </a:ext>
                  </a:extLst>
                </p:cNvPr>
                <p:cNvSpPr txBox="1"/>
                <p:nvPr/>
              </p:nvSpPr>
              <p:spPr>
                <a:xfrm>
                  <a:off x="8056689" y="3406087"/>
                  <a:ext cx="78784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800" b="1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800" b="1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AU" sz="280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sub>
                        </m:sSub>
                      </m:oMath>
                    </m:oMathPara>
                  </a14:m>
                  <a:endParaRPr kumimoji="0" lang="en-AU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C3C0981D-16C0-4870-A9DB-0869F7D478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6689" y="3406087"/>
                  <a:ext cx="787844" cy="52322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28EE8EE-93E9-4084-BB7C-078EA3A4DB73}"/>
              </a:ext>
            </a:extLst>
          </p:cNvPr>
          <p:cNvCxnSpPr>
            <a:cxnSpLocks/>
          </p:cNvCxnSpPr>
          <p:nvPr/>
        </p:nvCxnSpPr>
        <p:spPr>
          <a:xfrm flipH="1" flipV="1">
            <a:off x="1388329" y="1813051"/>
            <a:ext cx="391962" cy="1083955"/>
          </a:xfrm>
          <a:prstGeom prst="line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068B605-102B-4740-9693-E2A82C5D80F5}"/>
                  </a:ext>
                </a:extLst>
              </p:cNvPr>
              <p:cNvSpPr txBox="1"/>
              <p:nvPr/>
            </p:nvSpPr>
            <p:spPr>
              <a:xfrm>
                <a:off x="3514457" y="1822692"/>
                <a:ext cx="70288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𝑿</m:t>
                          </m:r>
                        </m:e>
                        <m:sub>
                          <m:r>
                            <a:rPr kumimoji="0" lang="en-AU" sz="2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kumimoji="0" lang="en-AU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068B605-102B-4740-9693-E2A82C5D8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457" y="1822692"/>
                <a:ext cx="702885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67D6F33-3AAB-405D-9A24-AC16BE1F5672}"/>
                  </a:ext>
                </a:extLst>
              </p:cNvPr>
              <p:cNvSpPr txBox="1"/>
              <p:nvPr/>
            </p:nvSpPr>
            <p:spPr>
              <a:xfrm>
                <a:off x="742678" y="1539946"/>
                <a:ext cx="70288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b>
                          <m:r>
                            <a:rPr kumimoji="0" lang="en-AU" sz="2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kumimoji="0" lang="en-AU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67D6F33-3AAB-405D-9A24-AC16BE1F5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78" y="1539946"/>
                <a:ext cx="702885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7293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B9E6A5-65A7-400A-B6B4-234647E6F074}"/>
              </a:ext>
            </a:extLst>
          </p:cNvPr>
          <p:cNvSpPr/>
          <p:nvPr/>
        </p:nvSpPr>
        <p:spPr>
          <a:xfrm>
            <a:off x="544147" y="4456590"/>
            <a:ext cx="559293" cy="239697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A23FDD-AD0A-4CF7-A321-D8A22B10634F}"/>
              </a:ext>
            </a:extLst>
          </p:cNvPr>
          <p:cNvSpPr/>
          <p:nvPr/>
        </p:nvSpPr>
        <p:spPr>
          <a:xfrm>
            <a:off x="4991456" y="4460804"/>
            <a:ext cx="559293" cy="239697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399E5C8-0294-4BC1-BF2C-FA04CF6CF0C3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823794" y="2864282"/>
            <a:ext cx="996090" cy="159230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AB807F-3E68-4710-AE1A-8E1513DB3903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1830602" y="2032000"/>
            <a:ext cx="2695491" cy="832282"/>
          </a:xfrm>
          <a:prstGeom prst="line">
            <a:avLst/>
          </a:prstGeom>
          <a:ln w="635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EFB7B2D-21FF-47E5-AE35-8F6EFA69C962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4656929" y="2032000"/>
            <a:ext cx="614174" cy="2428804"/>
          </a:xfrm>
          <a:prstGeom prst="line">
            <a:avLst/>
          </a:prstGeom>
          <a:ln w="635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79BCC5F-B46B-4314-87B9-1BF8BE3FB3DF}"/>
              </a:ext>
            </a:extLst>
          </p:cNvPr>
          <p:cNvSpPr/>
          <p:nvPr/>
        </p:nvSpPr>
        <p:spPr>
          <a:xfrm>
            <a:off x="4526093" y="1925782"/>
            <a:ext cx="194099" cy="212436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EB082AA-CAC0-4D41-B17A-13B7DB77BAA4}"/>
              </a:ext>
            </a:extLst>
          </p:cNvPr>
          <p:cNvSpPr/>
          <p:nvPr/>
        </p:nvSpPr>
        <p:spPr>
          <a:xfrm>
            <a:off x="5174052" y="4350372"/>
            <a:ext cx="194099" cy="212436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EE0D0F9-EB7D-474A-A4E6-13EFF23C726C}"/>
              </a:ext>
            </a:extLst>
          </p:cNvPr>
          <p:cNvSpPr/>
          <p:nvPr/>
        </p:nvSpPr>
        <p:spPr>
          <a:xfrm>
            <a:off x="1733552" y="2758064"/>
            <a:ext cx="194099" cy="212436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75A339B-AAE3-47FC-B32D-4BCDBA98044C}"/>
              </a:ext>
            </a:extLst>
          </p:cNvPr>
          <p:cNvSpPr/>
          <p:nvPr/>
        </p:nvSpPr>
        <p:spPr>
          <a:xfrm>
            <a:off x="726746" y="4336742"/>
            <a:ext cx="194099" cy="212436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B19D145-1A1B-4D5E-B916-BF25FBE19CA6}"/>
              </a:ext>
            </a:extLst>
          </p:cNvPr>
          <p:cNvCxnSpPr>
            <a:cxnSpLocks/>
          </p:cNvCxnSpPr>
          <p:nvPr/>
        </p:nvCxnSpPr>
        <p:spPr>
          <a:xfrm>
            <a:off x="889842" y="4456590"/>
            <a:ext cx="186008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390101D-F90A-4F3D-A7CD-B055A5067639}"/>
              </a:ext>
            </a:extLst>
          </p:cNvPr>
          <p:cNvCxnSpPr>
            <a:cxnSpLocks/>
          </p:cNvCxnSpPr>
          <p:nvPr/>
        </p:nvCxnSpPr>
        <p:spPr>
          <a:xfrm>
            <a:off x="1912804" y="2906443"/>
            <a:ext cx="186008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F30C96F-6899-4AFA-90FE-1A4AD15A386E}"/>
              </a:ext>
            </a:extLst>
          </p:cNvPr>
          <p:cNvSpPr/>
          <p:nvPr/>
        </p:nvSpPr>
        <p:spPr>
          <a:xfrm>
            <a:off x="1733552" y="4336742"/>
            <a:ext cx="107709" cy="119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0CED2BFA-6EDE-4092-B44B-14C7117E9C3B}"/>
              </a:ext>
            </a:extLst>
          </p:cNvPr>
          <p:cNvSpPr/>
          <p:nvPr/>
        </p:nvSpPr>
        <p:spPr>
          <a:xfrm>
            <a:off x="636381" y="4044883"/>
            <a:ext cx="885928" cy="796154"/>
          </a:xfrm>
          <a:prstGeom prst="arc">
            <a:avLst>
              <a:gd name="adj1" fmla="val 16539196"/>
              <a:gd name="adj2" fmla="val 120662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80022D09-ABDD-4AE1-879D-9040F72649CB}"/>
              </a:ext>
            </a:extLst>
          </p:cNvPr>
          <p:cNvSpPr/>
          <p:nvPr/>
        </p:nvSpPr>
        <p:spPr>
          <a:xfrm>
            <a:off x="2291231" y="2485463"/>
            <a:ext cx="885928" cy="796154"/>
          </a:xfrm>
          <a:prstGeom prst="arc">
            <a:avLst>
              <a:gd name="adj1" fmla="val 18582370"/>
              <a:gd name="adj2" fmla="val 120662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38C818E-F866-4FBA-B40E-3C811D13FA26}"/>
              </a:ext>
            </a:extLst>
          </p:cNvPr>
          <p:cNvCxnSpPr>
            <a:cxnSpLocks/>
          </p:cNvCxnSpPr>
          <p:nvPr/>
        </p:nvCxnSpPr>
        <p:spPr>
          <a:xfrm flipV="1">
            <a:off x="3790711" y="4453719"/>
            <a:ext cx="2401490" cy="2943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>
            <a:extLst>
              <a:ext uri="{FF2B5EF4-FFF2-40B4-BE49-F238E27FC236}">
                <a16:creationId xmlns:a16="http://schemas.microsoft.com/office/drawing/2014/main" id="{95870795-DA20-4058-8D28-A1B5E2B581F8}"/>
              </a:ext>
            </a:extLst>
          </p:cNvPr>
          <p:cNvSpPr/>
          <p:nvPr/>
        </p:nvSpPr>
        <p:spPr>
          <a:xfrm>
            <a:off x="5029475" y="4044883"/>
            <a:ext cx="885928" cy="796154"/>
          </a:xfrm>
          <a:prstGeom prst="arc">
            <a:avLst>
              <a:gd name="adj1" fmla="val 14037693"/>
              <a:gd name="adj2" fmla="val 120662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E9652FF-E7CF-4E28-8881-363F05420273}"/>
              </a:ext>
            </a:extLst>
          </p:cNvPr>
          <p:cNvSpPr/>
          <p:nvPr/>
        </p:nvSpPr>
        <p:spPr>
          <a:xfrm>
            <a:off x="4900320" y="3995072"/>
            <a:ext cx="510043" cy="683340"/>
          </a:xfrm>
          <a:prstGeom prst="arc">
            <a:avLst>
              <a:gd name="adj1" fmla="val 8870757"/>
              <a:gd name="adj2" fmla="val 15896617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132332F-2DEE-41DB-B9F2-49F90B7800D3}"/>
                  </a:ext>
                </a:extLst>
              </p:cNvPr>
              <p:cNvSpPr txBox="1"/>
              <p:nvPr/>
            </p:nvSpPr>
            <p:spPr>
              <a:xfrm>
                <a:off x="1103440" y="4094073"/>
                <a:ext cx="25109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𝜃</m:t>
                      </m:r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132332F-2DEE-41DB-B9F2-49F90B780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440" y="4094073"/>
                <a:ext cx="251094" cy="369332"/>
              </a:xfrm>
              <a:prstGeom prst="rect">
                <a:avLst/>
              </a:prstGeom>
              <a:blipFill>
                <a:blip r:embed="rId2"/>
                <a:stretch>
                  <a:fillRect l="-26829" r="-26829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1839326-E40C-4FE0-85F1-C21CBE70035B}"/>
                  </a:ext>
                </a:extLst>
              </p:cNvPr>
              <p:cNvSpPr txBox="1"/>
              <p:nvPr/>
            </p:nvSpPr>
            <p:spPr>
              <a:xfrm>
                <a:off x="5401615" y="4064635"/>
                <a:ext cx="28552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𝜙</m:t>
                      </m:r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1839326-E40C-4FE0-85F1-C21CBE700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615" y="4064635"/>
                <a:ext cx="285527" cy="369332"/>
              </a:xfrm>
              <a:prstGeom prst="rect">
                <a:avLst/>
              </a:prstGeom>
              <a:blipFill>
                <a:blip r:embed="rId3"/>
                <a:stretch>
                  <a:fillRect l="-36170" r="-34043" b="-3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C1123A8-F6E2-4FCC-BEBE-79ED761DE512}"/>
                  </a:ext>
                </a:extLst>
              </p:cNvPr>
              <p:cNvSpPr txBox="1"/>
              <p:nvPr/>
            </p:nvSpPr>
            <p:spPr>
              <a:xfrm>
                <a:off x="2734195" y="2548059"/>
                <a:ext cx="26257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𝛼</m:t>
                      </m:r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C1123A8-F6E2-4FCC-BEBE-79ED761DE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195" y="2548059"/>
                <a:ext cx="262571" cy="369332"/>
              </a:xfrm>
              <a:prstGeom prst="rect">
                <a:avLst/>
              </a:prstGeom>
              <a:blipFill>
                <a:blip r:embed="rId4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ACAF713-6658-4E0C-B1AC-C1FC107B9668}"/>
                  </a:ext>
                </a:extLst>
              </p:cNvPr>
              <p:cNvSpPr txBox="1"/>
              <p:nvPr/>
            </p:nvSpPr>
            <p:spPr>
              <a:xfrm>
                <a:off x="4934161" y="4064635"/>
                <a:ext cx="24391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𝜅</m:t>
                      </m:r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ACAF713-6658-4E0C-B1AC-C1FC107B9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161" y="4064635"/>
                <a:ext cx="243913" cy="369332"/>
              </a:xfrm>
              <a:prstGeom prst="rect">
                <a:avLst/>
              </a:prstGeom>
              <a:blipFill>
                <a:blip r:embed="rId7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BE6CAF9-D3D4-4C7C-85A1-30336A7B3F6C}"/>
                  </a:ext>
                </a:extLst>
              </p:cNvPr>
              <p:cNvSpPr txBox="1"/>
              <p:nvPr/>
            </p:nvSpPr>
            <p:spPr>
              <a:xfrm>
                <a:off x="953918" y="3159547"/>
                <a:ext cx="3679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BE6CAF9-D3D4-4C7C-85A1-30336A7B3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918" y="3159547"/>
                <a:ext cx="367921" cy="369332"/>
              </a:xfrm>
              <a:prstGeom prst="rect">
                <a:avLst/>
              </a:prstGeom>
              <a:blipFill>
                <a:blip r:embed="rId8"/>
                <a:stretch>
                  <a:fillRect l="-18033" r="-6557"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9B4E3AB-7668-4417-8A20-9D3E7966A96A}"/>
                  </a:ext>
                </a:extLst>
              </p:cNvPr>
              <p:cNvSpPr txBox="1"/>
              <p:nvPr/>
            </p:nvSpPr>
            <p:spPr>
              <a:xfrm>
                <a:off x="5119857" y="3001656"/>
                <a:ext cx="3750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9B4E3AB-7668-4417-8A20-9D3E7966A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857" y="3001656"/>
                <a:ext cx="375039" cy="369332"/>
              </a:xfrm>
              <a:prstGeom prst="rect">
                <a:avLst/>
              </a:prstGeom>
              <a:blipFill>
                <a:blip r:embed="rId10"/>
                <a:stretch>
                  <a:fillRect l="-19672" r="-8197"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7635104-0977-4BC7-B8DE-7976863156E0}"/>
                  </a:ext>
                </a:extLst>
              </p:cNvPr>
              <p:cNvSpPr txBox="1"/>
              <p:nvPr/>
            </p:nvSpPr>
            <p:spPr>
              <a:xfrm>
                <a:off x="1737513" y="2981702"/>
                <a:ext cx="2725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𝑨</m:t>
                      </m:r>
                    </m:oMath>
                  </m:oMathPara>
                </a14:m>
                <a:endParaRPr kumimoji="0" lang="en-AU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7635104-0977-4BC7-B8DE-797686315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513" y="2981702"/>
                <a:ext cx="272510" cy="369332"/>
              </a:xfrm>
              <a:prstGeom prst="rect">
                <a:avLst/>
              </a:prstGeom>
              <a:blipFill>
                <a:blip r:embed="rId11"/>
                <a:stretch>
                  <a:fillRect l="-24444" r="-26667"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C828EB3-573C-4452-B0CF-6BB034AC757B}"/>
                  </a:ext>
                </a:extLst>
              </p:cNvPr>
              <p:cNvSpPr txBox="1"/>
              <p:nvPr/>
            </p:nvSpPr>
            <p:spPr>
              <a:xfrm>
                <a:off x="4638920" y="1524799"/>
                <a:ext cx="2917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𝑩</m:t>
                      </m:r>
                    </m:oMath>
                  </m:oMathPara>
                </a14:m>
                <a:endParaRPr kumimoji="0" lang="en-AU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C828EB3-573C-4452-B0CF-6BB034AC7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920" y="1524799"/>
                <a:ext cx="291747" cy="369332"/>
              </a:xfrm>
              <a:prstGeom prst="rect">
                <a:avLst/>
              </a:prstGeom>
              <a:blipFill>
                <a:blip r:embed="rId12"/>
                <a:stretch>
                  <a:fillRect l="-25000" r="-22917"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1FE566C-BF67-4CEA-B914-EF70555D0593}"/>
                  </a:ext>
                </a:extLst>
              </p:cNvPr>
              <p:cNvSpPr txBox="1"/>
              <p:nvPr/>
            </p:nvSpPr>
            <p:spPr>
              <a:xfrm>
                <a:off x="691743" y="4709480"/>
                <a:ext cx="2612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𝑪</m:t>
                      </m:r>
                    </m:oMath>
                  </m:oMathPara>
                </a14:m>
                <a:endParaRPr kumimoji="0" lang="en-AU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1FE566C-BF67-4CEA-B914-EF70555D0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43" y="4709480"/>
                <a:ext cx="261289" cy="369332"/>
              </a:xfrm>
              <a:prstGeom prst="rect">
                <a:avLst/>
              </a:prstGeom>
              <a:blipFill>
                <a:blip r:embed="rId13"/>
                <a:stretch>
                  <a:fillRect l="-25581" r="-27907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5D7BC09-67FF-4F98-9763-D2BEEDFDD14A}"/>
                  </a:ext>
                </a:extLst>
              </p:cNvPr>
              <p:cNvSpPr txBox="1"/>
              <p:nvPr/>
            </p:nvSpPr>
            <p:spPr>
              <a:xfrm>
                <a:off x="5092903" y="4725323"/>
                <a:ext cx="2997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𝑫</m:t>
                      </m:r>
                    </m:oMath>
                  </m:oMathPara>
                </a14:m>
                <a:endParaRPr kumimoji="0" lang="en-AU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5D7BC09-67FF-4F98-9763-D2BEEDFDD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903" y="4725323"/>
                <a:ext cx="299761" cy="369332"/>
              </a:xfrm>
              <a:prstGeom prst="rect">
                <a:avLst/>
              </a:prstGeom>
              <a:blipFill>
                <a:blip r:embed="rId14"/>
                <a:stretch>
                  <a:fillRect l="-22000" r="-24000"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3649EF28-3A27-4B3E-A284-3E1EC50DC5AC}"/>
              </a:ext>
            </a:extLst>
          </p:cNvPr>
          <p:cNvGrpSpPr/>
          <p:nvPr/>
        </p:nvGrpSpPr>
        <p:grpSpPr>
          <a:xfrm>
            <a:off x="4551937" y="902570"/>
            <a:ext cx="1510878" cy="1684147"/>
            <a:chOff x="8056689" y="3406087"/>
            <a:chExt cx="1510878" cy="1684147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A6E7FE8-4214-4992-B501-C9F36B4316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06281" y="4549178"/>
              <a:ext cx="951634" cy="9437"/>
            </a:xfrm>
            <a:prstGeom prst="line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DD2CEE5-17B0-48D0-89BF-2513F5DDBF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4204" y="3754782"/>
              <a:ext cx="0" cy="821656"/>
            </a:xfrm>
            <a:prstGeom prst="line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45C5C9B8-FB5D-4825-8E04-453AF534C340}"/>
                    </a:ext>
                  </a:extLst>
                </p:cNvPr>
                <p:cNvSpPr txBox="1"/>
                <p:nvPr/>
              </p:nvSpPr>
              <p:spPr>
                <a:xfrm>
                  <a:off x="8779724" y="4567014"/>
                  <a:ext cx="78784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AU" sz="28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AU" sz="28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𝑿</m:t>
                            </m:r>
                          </m:e>
                          <m:sub>
                            <m:r>
                              <a:rPr kumimoji="0" lang="en-AU" sz="28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𝑾</m:t>
                            </m:r>
                          </m:sub>
                        </m:sSub>
                      </m:oMath>
                    </m:oMathPara>
                  </a14:m>
                  <a:endParaRPr kumimoji="0" lang="en-AU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45C5C9B8-FB5D-4825-8E04-453AF534C3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9724" y="4567014"/>
                  <a:ext cx="787843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C3C0981D-16C0-4870-A9DB-0869F7D4788F}"/>
                    </a:ext>
                  </a:extLst>
                </p:cNvPr>
                <p:cNvSpPr txBox="1"/>
                <p:nvPr/>
              </p:nvSpPr>
              <p:spPr>
                <a:xfrm>
                  <a:off x="8056689" y="3406087"/>
                  <a:ext cx="78784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800" b="1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800" b="1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AU" sz="280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sub>
                        </m:sSub>
                      </m:oMath>
                    </m:oMathPara>
                  </a14:m>
                  <a:endParaRPr kumimoji="0" lang="en-AU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C3C0981D-16C0-4870-A9DB-0869F7D478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6689" y="3406087"/>
                  <a:ext cx="787844" cy="52322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068B605-102B-4740-9693-E2A82C5D80F5}"/>
                  </a:ext>
                </a:extLst>
              </p:cNvPr>
              <p:cNvSpPr txBox="1"/>
              <p:nvPr/>
            </p:nvSpPr>
            <p:spPr>
              <a:xfrm>
                <a:off x="6282466" y="1003589"/>
                <a:ext cx="7189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𝑿</m:t>
                          </m:r>
                        </m:e>
                        <m:sub>
                          <m:r>
                            <a:rPr kumimoji="0" lang="en-AU" sz="2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kumimoji="0" lang="en-AU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068B605-102B-4740-9693-E2A82C5D8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466" y="1003589"/>
                <a:ext cx="718915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67D6F33-3AAB-405D-9A24-AC16BE1F5672}"/>
                  </a:ext>
                </a:extLst>
              </p:cNvPr>
              <p:cNvSpPr txBox="1"/>
              <p:nvPr/>
            </p:nvSpPr>
            <p:spPr>
              <a:xfrm>
                <a:off x="3609252" y="452452"/>
                <a:ext cx="6980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b>
                          <m:r>
                            <a:rPr kumimoji="0" lang="en-AU" sz="2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kumimoji="0" lang="en-AU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67D6F33-3AAB-405D-9A24-AC16BE1F5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252" y="452452"/>
                <a:ext cx="698076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86D160A-86AE-4633-93FB-E0BF09648A72}"/>
              </a:ext>
            </a:extLst>
          </p:cNvPr>
          <p:cNvCxnSpPr>
            <a:cxnSpLocks/>
          </p:cNvCxnSpPr>
          <p:nvPr/>
        </p:nvCxnSpPr>
        <p:spPr>
          <a:xfrm flipV="1">
            <a:off x="4764245" y="1487937"/>
            <a:ext cx="1518221" cy="456433"/>
          </a:xfrm>
          <a:prstGeom prst="line">
            <a:avLst/>
          </a:prstGeom>
          <a:ln w="635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C527198-CEDD-482B-AFA7-39E469F80C19}"/>
              </a:ext>
            </a:extLst>
          </p:cNvPr>
          <p:cNvCxnSpPr>
            <a:cxnSpLocks/>
          </p:cNvCxnSpPr>
          <p:nvPr/>
        </p:nvCxnSpPr>
        <p:spPr>
          <a:xfrm flipH="1" flipV="1">
            <a:off x="4159975" y="868394"/>
            <a:ext cx="391962" cy="1083955"/>
          </a:xfrm>
          <a:prstGeom prst="line">
            <a:avLst/>
          </a:prstGeom>
          <a:ln w="635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83B703D-C814-46BE-B12B-E069B0E86641}"/>
              </a:ext>
            </a:extLst>
          </p:cNvPr>
          <p:cNvCxnSpPr>
            <a:cxnSpLocks/>
          </p:cNvCxnSpPr>
          <p:nvPr/>
        </p:nvCxnSpPr>
        <p:spPr>
          <a:xfrm>
            <a:off x="5550749" y="2072921"/>
            <a:ext cx="186008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2EE8EC5-BC67-4CD4-A321-68EFBC1ED647}"/>
                  </a:ext>
                </a:extLst>
              </p:cNvPr>
              <p:cNvSpPr txBox="1"/>
              <p:nvPr/>
            </p:nvSpPr>
            <p:spPr>
              <a:xfrm>
                <a:off x="5533774" y="1678684"/>
                <a:ext cx="26257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𝛼</m:t>
                      </m:r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2EE8EC5-BC67-4CD4-A321-68EFBC1ED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774" y="1678684"/>
                <a:ext cx="262571" cy="369332"/>
              </a:xfrm>
              <a:prstGeom prst="rect">
                <a:avLst/>
              </a:prstGeom>
              <a:blipFill>
                <a:blip r:embed="rId19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Arc 59">
            <a:extLst>
              <a:ext uri="{FF2B5EF4-FFF2-40B4-BE49-F238E27FC236}">
                <a16:creationId xmlns:a16="http://schemas.microsoft.com/office/drawing/2014/main" id="{C40FA29A-E61B-40E1-A233-02ADDE1BA17F}"/>
              </a:ext>
            </a:extLst>
          </p:cNvPr>
          <p:cNvSpPr/>
          <p:nvPr/>
        </p:nvSpPr>
        <p:spPr>
          <a:xfrm>
            <a:off x="5176887" y="1615856"/>
            <a:ext cx="885928" cy="796154"/>
          </a:xfrm>
          <a:prstGeom prst="arc">
            <a:avLst>
              <a:gd name="adj1" fmla="val 18582370"/>
              <a:gd name="adj2" fmla="val 120662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4068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gmatfree.com/wp-content/uploads/2014/07/ScreenHunter_188-Oct.-13-16.58.jpg">
            <a:extLst>
              <a:ext uri="{FF2B5EF4-FFF2-40B4-BE49-F238E27FC236}">
                <a16:creationId xmlns:a16="http://schemas.microsoft.com/office/drawing/2014/main" id="{686FDE8F-214E-4B6B-BD1B-4BDE178CB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861" y="2739671"/>
            <a:ext cx="3310420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1727660-F9DF-4C66-9C2C-A01549E543A3}"/>
              </a:ext>
            </a:extLst>
          </p:cNvPr>
          <p:cNvCxnSpPr/>
          <p:nvPr/>
        </p:nvCxnSpPr>
        <p:spPr>
          <a:xfrm>
            <a:off x="2799037" y="3963806"/>
            <a:ext cx="2808312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A44AFD-9BCF-4B12-B81D-CB96E00C8796}"/>
              </a:ext>
            </a:extLst>
          </p:cNvPr>
          <p:cNvCxnSpPr/>
          <p:nvPr/>
        </p:nvCxnSpPr>
        <p:spPr>
          <a:xfrm flipV="1">
            <a:off x="2799037" y="1731558"/>
            <a:ext cx="0" cy="2232248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85EA237-EBCB-4178-8607-0F70EE24A9A5}"/>
              </a:ext>
            </a:extLst>
          </p:cNvPr>
          <p:cNvSpPr txBox="1"/>
          <p:nvPr/>
        </p:nvSpPr>
        <p:spPr>
          <a:xfrm>
            <a:off x="2301398" y="1386623"/>
            <a:ext cx="418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67F266-D702-4D32-8E26-F9B0DEF49AE1}"/>
              </a:ext>
            </a:extLst>
          </p:cNvPr>
          <p:cNvSpPr txBox="1"/>
          <p:nvPr/>
        </p:nvSpPr>
        <p:spPr>
          <a:xfrm>
            <a:off x="912875" y="5208721"/>
            <a:ext cx="418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0C8B984-5DAE-4640-84B1-34EB33C5E30F}"/>
                  </a:ext>
                </a:extLst>
              </p:cNvPr>
              <p:cNvSpPr txBox="1"/>
              <p:nvPr/>
            </p:nvSpPr>
            <p:spPr>
              <a:xfrm>
                <a:off x="2622157" y="4772557"/>
                <a:ext cx="34022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32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itchFamily="34" charset="0"/>
                        </a:rPr>
                        <m:t>𝐿</m:t>
                      </m:r>
                    </m:oMath>
                  </m:oMathPara>
                </a14:m>
                <a:endParaRPr kumimoji="0" lang="en-AU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0C8B984-5DAE-4640-84B1-34EB33C5E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157" y="4772557"/>
                <a:ext cx="340221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D20E8E-6955-42EE-B665-901EDA4E3313}"/>
                  </a:ext>
                </a:extLst>
              </p:cNvPr>
              <p:cNvSpPr txBox="1"/>
              <p:nvPr/>
            </p:nvSpPr>
            <p:spPr>
              <a:xfrm>
                <a:off x="399458" y="3664666"/>
                <a:ext cx="42402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32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itchFamily="34" charset="0"/>
                        </a:rPr>
                        <m:t>𝐻</m:t>
                      </m:r>
                    </m:oMath>
                  </m:oMathPara>
                </a14:m>
                <a:endParaRPr kumimoji="0" lang="en-AU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D20E8E-6955-42EE-B665-901EDA4E3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58" y="3664666"/>
                <a:ext cx="424026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6BFBE1-B154-49C1-AF20-9030CEE1F01C}"/>
                  </a:ext>
                </a:extLst>
              </p:cNvPr>
              <p:cNvSpPr txBox="1"/>
              <p:nvPr/>
            </p:nvSpPr>
            <p:spPr>
              <a:xfrm>
                <a:off x="4502577" y="4331107"/>
                <a:ext cx="51937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32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itchFamily="34" charset="0"/>
                        </a:rPr>
                        <m:t>𝑊</m:t>
                      </m:r>
                    </m:oMath>
                  </m:oMathPara>
                </a14:m>
                <a:endParaRPr kumimoji="0" lang="en-AU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6BFBE1-B154-49C1-AF20-9030CEE1F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577" y="4331107"/>
                <a:ext cx="519373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08CFD-F90D-458B-811B-AFB4A1364B3A}"/>
              </a:ext>
            </a:extLst>
          </p:cNvPr>
          <p:cNvCxnSpPr/>
          <p:nvPr/>
        </p:nvCxnSpPr>
        <p:spPr>
          <a:xfrm>
            <a:off x="1343562" y="4772557"/>
            <a:ext cx="2448272" cy="0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49EE980-DC9A-4E25-9D6C-6983DBA91150}"/>
              </a:ext>
            </a:extLst>
          </p:cNvPr>
          <p:cNvCxnSpPr/>
          <p:nvPr/>
        </p:nvCxnSpPr>
        <p:spPr>
          <a:xfrm flipV="1">
            <a:off x="998837" y="3281907"/>
            <a:ext cx="0" cy="1257963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6E08014-47E7-4753-AFC7-C746436CB931}"/>
              </a:ext>
            </a:extLst>
          </p:cNvPr>
          <p:cNvCxnSpPr/>
          <p:nvPr/>
        </p:nvCxnSpPr>
        <p:spPr>
          <a:xfrm flipV="1">
            <a:off x="4066999" y="4144866"/>
            <a:ext cx="639475" cy="615385"/>
          </a:xfrm>
          <a:prstGeom prst="line">
            <a:avLst/>
          </a:prstGeom>
          <a:ln w="952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C7F55E4-55C6-43A1-BCE8-9E612487166C}"/>
              </a:ext>
            </a:extLst>
          </p:cNvPr>
          <p:cNvCxnSpPr/>
          <p:nvPr/>
        </p:nvCxnSpPr>
        <p:spPr>
          <a:xfrm flipH="1">
            <a:off x="959740" y="3950758"/>
            <a:ext cx="1833555" cy="1368749"/>
          </a:xfrm>
          <a:prstGeom prst="straightConnector1">
            <a:avLst/>
          </a:prstGeom>
          <a:ln w="412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63A490E-B7FA-4EA3-8A28-4A9DC6012B67}"/>
              </a:ext>
            </a:extLst>
          </p:cNvPr>
          <p:cNvSpPr txBox="1"/>
          <p:nvPr/>
        </p:nvSpPr>
        <p:spPr>
          <a:xfrm>
            <a:off x="5598454" y="3671418"/>
            <a:ext cx="418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200" i="1" kern="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X</a:t>
            </a:r>
            <a:endParaRPr kumimoji="0" lang="en-AU" sz="3200" b="0" i="1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Arial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370EF1B-B332-4BFF-9329-2A4BF4E511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3415" y="3771506"/>
            <a:ext cx="291242" cy="31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555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6" name="Straight Connector 155"/>
          <p:cNvCxnSpPr/>
          <p:nvPr/>
        </p:nvCxnSpPr>
        <p:spPr>
          <a:xfrm flipH="1" flipV="1">
            <a:off x="2582994" y="2599003"/>
            <a:ext cx="1541884" cy="2225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4152710" y="2558281"/>
            <a:ext cx="32270" cy="2128162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378459" y="4025046"/>
            <a:ext cx="367325" cy="696169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 rot="19911383">
            <a:off x="12464712" y="3024253"/>
            <a:ext cx="185965" cy="184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13001079" y="2576823"/>
            <a:ext cx="37391" cy="2128162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 rot="19884321">
            <a:off x="12855422" y="3350055"/>
            <a:ext cx="155797" cy="166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12323363" y="3902654"/>
            <a:ext cx="957554" cy="504152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 rot="19857856">
            <a:off x="12238377" y="887120"/>
            <a:ext cx="1257350" cy="100387"/>
            <a:chOff x="3126331" y="4341782"/>
            <a:chExt cx="1257350" cy="100387"/>
          </a:xfrm>
        </p:grpSpPr>
        <p:sp>
          <p:nvSpPr>
            <p:cNvPr id="50" name="Oval 49"/>
            <p:cNvSpPr/>
            <p:nvPr/>
          </p:nvSpPr>
          <p:spPr>
            <a:xfrm>
              <a:off x="3126331" y="4341782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3294045" y="4343197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3459481" y="4341782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3619355" y="4348993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3773972" y="4348993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3939408" y="4341782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4112379" y="4348993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4277815" y="4348993"/>
              <a:ext cx="105866" cy="9317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2519087" y="1359173"/>
            <a:ext cx="377046" cy="688024"/>
            <a:chOff x="501388" y="3441616"/>
            <a:chExt cx="377046" cy="688024"/>
          </a:xfrm>
        </p:grpSpPr>
        <p:sp>
          <p:nvSpPr>
            <p:cNvPr id="42" name="Oval 41"/>
            <p:cNvSpPr/>
            <p:nvPr/>
          </p:nvSpPr>
          <p:spPr>
            <a:xfrm rot="3802047">
              <a:off x="495043" y="3447961"/>
              <a:ext cx="105866" cy="931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 rot="3802047">
              <a:off x="568958" y="3598515"/>
              <a:ext cx="105866" cy="931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 rot="3802047">
              <a:off x="644383" y="3745764"/>
              <a:ext cx="105866" cy="931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 rot="3802047">
              <a:off x="709603" y="3891907"/>
              <a:ext cx="105866" cy="931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 rot="3802047">
              <a:off x="778913" y="4030119"/>
              <a:ext cx="105866" cy="931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106" name="Rectangle 105"/>
          <p:cNvSpPr/>
          <p:nvPr/>
        </p:nvSpPr>
        <p:spPr>
          <a:xfrm rot="19884321">
            <a:off x="12697835" y="3559024"/>
            <a:ext cx="160938" cy="1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6515292" y="1590671"/>
            <a:ext cx="5432936" cy="3529290"/>
            <a:chOff x="3863752" y="1636306"/>
            <a:chExt cx="5432936" cy="3529290"/>
          </a:xfrm>
        </p:grpSpPr>
        <p:grpSp>
          <p:nvGrpSpPr>
            <p:cNvPr id="104" name="Group 103"/>
            <p:cNvGrpSpPr/>
            <p:nvPr/>
          </p:nvGrpSpPr>
          <p:grpSpPr>
            <a:xfrm rot="19855211">
              <a:off x="4048030" y="1636306"/>
              <a:ext cx="3806598" cy="3452892"/>
              <a:chOff x="2137059" y="777019"/>
              <a:chExt cx="3806598" cy="3452892"/>
            </a:xfrm>
          </p:grpSpPr>
          <p:cxnSp>
            <p:nvCxnSpPr>
              <p:cNvPr id="151" name="Straight Arrow Connector 150"/>
              <p:cNvCxnSpPr/>
              <p:nvPr/>
            </p:nvCxnSpPr>
            <p:spPr>
              <a:xfrm rot="1744789" flipV="1">
                <a:off x="3070467" y="2600707"/>
                <a:ext cx="2873190" cy="1629204"/>
              </a:xfrm>
              <a:prstGeom prst="straightConnector1">
                <a:avLst/>
              </a:prstGeom>
              <a:ln w="41275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Arrow Connector 151"/>
              <p:cNvCxnSpPr/>
              <p:nvPr/>
            </p:nvCxnSpPr>
            <p:spPr>
              <a:xfrm rot="1744789" flipH="1" flipV="1">
                <a:off x="2137059" y="777019"/>
                <a:ext cx="1414787" cy="2463437"/>
              </a:xfrm>
              <a:prstGeom prst="straightConnector1">
                <a:avLst/>
              </a:prstGeom>
              <a:ln w="41275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104"/>
            <p:cNvGrpSpPr/>
            <p:nvPr/>
          </p:nvGrpSpPr>
          <p:grpSpPr>
            <a:xfrm>
              <a:off x="3863752" y="1675175"/>
              <a:ext cx="5432936" cy="3490421"/>
              <a:chOff x="6317280" y="1554042"/>
              <a:chExt cx="5432936" cy="3490421"/>
            </a:xfrm>
          </p:grpSpPr>
          <p:cxnSp>
            <p:nvCxnSpPr>
              <p:cNvPr id="108" name="Straight Connector 107"/>
              <p:cNvCxnSpPr/>
              <p:nvPr/>
            </p:nvCxnSpPr>
            <p:spPr>
              <a:xfrm>
                <a:off x="9430863" y="2439828"/>
                <a:ext cx="589305" cy="972651"/>
              </a:xfrm>
              <a:prstGeom prst="line">
                <a:avLst/>
              </a:prstGeom>
              <a:ln w="9525">
                <a:solidFill>
                  <a:srgbClr val="0000F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9" name="Group 108"/>
              <p:cNvGrpSpPr/>
              <p:nvPr/>
            </p:nvGrpSpPr>
            <p:grpSpPr>
              <a:xfrm>
                <a:off x="7818526" y="2106009"/>
                <a:ext cx="2808312" cy="2520280"/>
                <a:chOff x="2855640" y="908720"/>
                <a:chExt cx="2808312" cy="2520280"/>
              </a:xfrm>
            </p:grpSpPr>
            <p:cxnSp>
              <p:nvCxnSpPr>
                <p:cNvPr id="149" name="Straight Arrow Connector 148"/>
                <p:cNvCxnSpPr/>
                <p:nvPr/>
              </p:nvCxnSpPr>
              <p:spPr>
                <a:xfrm>
                  <a:off x="2855640" y="3429000"/>
                  <a:ext cx="2808312" cy="0"/>
                </a:xfrm>
                <a:prstGeom prst="straightConnector1">
                  <a:avLst/>
                </a:prstGeom>
                <a:ln w="412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Arrow Connector 149"/>
                <p:cNvCxnSpPr/>
                <p:nvPr/>
              </p:nvCxnSpPr>
              <p:spPr>
                <a:xfrm flipH="1" flipV="1">
                  <a:off x="2855640" y="908720"/>
                  <a:ext cx="8384" cy="2520280"/>
                </a:xfrm>
                <a:prstGeom prst="straightConnector1">
                  <a:avLst/>
                </a:prstGeom>
                <a:ln w="412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8316436" y="4318512"/>
                    <a:ext cx="22230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kumimoji="0" lang="en-AU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itchFamily="34" charset="0"/>
                      <a:ea typeface="+mn-ea"/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1" name="TextBox 1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16436" y="4318512"/>
                    <a:ext cx="222305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5000" r="-25000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112"/>
                  <p:cNvSpPr txBox="1"/>
                  <p:nvPr/>
                </p:nvSpPr>
                <p:spPr>
                  <a:xfrm>
                    <a:off x="7595826" y="3977282"/>
                    <a:ext cx="22230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kumimoji="0" lang="en-AU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itchFamily="34" charset="0"/>
                      <a:ea typeface="+mn-ea"/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3" name="TextBox 1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95826" y="3977282"/>
                    <a:ext cx="222305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5000" r="-25000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4" name="Arc 113"/>
              <p:cNvSpPr/>
              <p:nvPr/>
            </p:nvSpPr>
            <p:spPr>
              <a:xfrm>
                <a:off x="8193377" y="4208115"/>
                <a:ext cx="654218" cy="836348"/>
              </a:xfrm>
              <a:prstGeom prst="arc">
                <a:avLst/>
              </a:prstGeom>
              <a:ln w="9525">
                <a:solidFill>
                  <a:schemeClr val="accent5">
                    <a:lumMod val="7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Arc 114"/>
              <p:cNvSpPr/>
              <p:nvPr/>
            </p:nvSpPr>
            <p:spPr>
              <a:xfrm rot="18526137">
                <a:off x="7412452" y="3885688"/>
                <a:ext cx="538692" cy="644855"/>
              </a:xfrm>
              <a:prstGeom prst="arc">
                <a:avLst>
                  <a:gd name="adj1" fmla="val 16417212"/>
                  <a:gd name="adj2" fmla="val 0"/>
                </a:avLst>
              </a:prstGeom>
              <a:ln w="952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9859665" y="4464507"/>
                <a:ext cx="169089" cy="1649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7212982" y="3592674"/>
                <a:ext cx="144017" cy="14401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TextBox 124"/>
                  <p:cNvSpPr txBox="1"/>
                  <p:nvPr/>
                </p:nvSpPr>
                <p:spPr>
                  <a:xfrm>
                    <a:off x="10635424" y="4291913"/>
                    <a:ext cx="1114792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AU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AU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AU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itchFamily="34" charset="0"/>
                                </a:rPr>
                                <m:t>𝐵𝐴𝑆𝐸</m:t>
                              </m:r>
                            </m:sub>
                          </m:sSub>
                        </m:oMath>
                      </m:oMathPara>
                    </a14:m>
                    <a:endParaRPr kumimoji="0" lang="en-AU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itchFamily="34" charset="0"/>
                      <a:ea typeface="+mn-ea"/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5" name="TextBox 1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35424" y="4291913"/>
                    <a:ext cx="1114792" cy="49244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TextBox 127"/>
                  <p:cNvSpPr txBox="1"/>
                  <p:nvPr/>
                </p:nvSpPr>
                <p:spPr>
                  <a:xfrm>
                    <a:off x="7579870" y="1554042"/>
                    <a:ext cx="1117550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AU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AU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AU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itchFamily="34" charset="0"/>
                                </a:rPr>
                                <m:t>𝐵𝐴𝑆𝐸</m:t>
                              </m:r>
                            </m:sub>
                          </m:sSub>
                        </m:oMath>
                      </m:oMathPara>
                    </a14:m>
                    <a:endParaRPr kumimoji="0" lang="en-AU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itchFamily="34" charset="0"/>
                      <a:ea typeface="+mn-ea"/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8" name="TextBox 1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9870" y="1554042"/>
                    <a:ext cx="1117550" cy="49244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TextBox 128"/>
                  <p:cNvSpPr txBox="1"/>
                  <p:nvPr/>
                </p:nvSpPr>
                <p:spPr>
                  <a:xfrm>
                    <a:off x="10703634" y="2659701"/>
                    <a:ext cx="542713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AU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AU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AU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itchFamily="34" charset="0"/>
                                </a:rPr>
                                <m:t>𝐹</m:t>
                              </m:r>
                            </m:sub>
                          </m:sSub>
                        </m:oMath>
                      </m:oMathPara>
                    </a14:m>
                    <a:endParaRPr kumimoji="0" lang="en-AU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itchFamily="34" charset="0"/>
                      <a:ea typeface="+mn-ea"/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9" name="TextBox 1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03634" y="2659701"/>
                    <a:ext cx="542713" cy="49244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TextBox 129"/>
                  <p:cNvSpPr txBox="1"/>
                  <p:nvPr/>
                </p:nvSpPr>
                <p:spPr>
                  <a:xfrm>
                    <a:off x="6317280" y="1639951"/>
                    <a:ext cx="545470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AU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AU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AU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itchFamily="34" charset="0"/>
                                </a:rPr>
                                <m:t>𝐹</m:t>
                              </m:r>
                            </m:sub>
                          </m:sSub>
                        </m:oMath>
                      </m:oMathPara>
                    </a14:m>
                    <a:endParaRPr kumimoji="0" lang="en-AU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itchFamily="34" charset="0"/>
                      <a:ea typeface="+mn-ea"/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0" name="TextBox 1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7280" y="1639951"/>
                    <a:ext cx="545470" cy="49244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1" name="Straight Connector 130"/>
              <p:cNvCxnSpPr/>
              <p:nvPr/>
            </p:nvCxnSpPr>
            <p:spPr>
              <a:xfrm flipH="1" flipV="1">
                <a:off x="7826645" y="2472137"/>
                <a:ext cx="1541884" cy="2225"/>
              </a:xfrm>
              <a:prstGeom prst="line">
                <a:avLst/>
              </a:prstGeom>
              <a:ln w="952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V="1">
                <a:off x="7286485" y="2492590"/>
                <a:ext cx="2078928" cy="1191329"/>
              </a:xfrm>
              <a:prstGeom prst="line">
                <a:avLst/>
              </a:prstGeom>
              <a:ln w="9525">
                <a:solidFill>
                  <a:srgbClr val="0000F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TextBox 137"/>
                  <p:cNvSpPr txBox="1"/>
                  <p:nvPr/>
                </p:nvSpPr>
                <p:spPr>
                  <a:xfrm>
                    <a:off x="9392651" y="2658551"/>
                    <a:ext cx="22230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kumimoji="0" lang="en-AU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itchFamily="34" charset="0"/>
                      <a:ea typeface="+mn-ea"/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8" name="TextBox 1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92651" y="2658551"/>
                    <a:ext cx="222305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4324" r="-2162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9" name="Arc 138"/>
              <p:cNvSpPr/>
              <p:nvPr/>
            </p:nvSpPr>
            <p:spPr>
              <a:xfrm rot="7280292">
                <a:off x="9274123" y="2511400"/>
                <a:ext cx="411350" cy="548539"/>
              </a:xfrm>
              <a:prstGeom prst="arc">
                <a:avLst/>
              </a:prstGeom>
              <a:ln w="952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9509202" y="1893443"/>
                <a:ext cx="2880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</a:rPr>
                  <a:t>P</a:t>
                </a:r>
              </a:p>
            </p:txBody>
          </p:sp>
          <p:cxnSp>
            <p:nvCxnSpPr>
              <p:cNvPr id="141" name="Straight Connector 140"/>
              <p:cNvCxnSpPr/>
              <p:nvPr/>
            </p:nvCxnSpPr>
            <p:spPr>
              <a:xfrm>
                <a:off x="9994899" y="3390498"/>
                <a:ext cx="33855" cy="1229519"/>
              </a:xfrm>
              <a:prstGeom prst="line">
                <a:avLst/>
              </a:prstGeom>
              <a:ln w="9525">
                <a:solidFill>
                  <a:srgbClr val="0000F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9365868" y="2527256"/>
                <a:ext cx="32270" cy="2128162"/>
              </a:xfrm>
              <a:prstGeom prst="line">
                <a:avLst/>
              </a:prstGeom>
              <a:ln w="952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9382003" y="3366149"/>
                <a:ext cx="596895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Rectangle 145"/>
              <p:cNvSpPr/>
              <p:nvPr/>
            </p:nvSpPr>
            <p:spPr>
              <a:xfrm>
                <a:off x="9380885" y="3202279"/>
                <a:ext cx="169089" cy="1649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9922523" y="3297121"/>
                <a:ext cx="144017" cy="14401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9246302" y="2293211"/>
                <a:ext cx="321453" cy="324073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782598" y="1588054"/>
            <a:ext cx="5476021" cy="5558714"/>
            <a:chOff x="-246785" y="1578389"/>
            <a:chExt cx="5476021" cy="5558714"/>
          </a:xfrm>
        </p:grpSpPr>
        <p:sp>
          <p:nvSpPr>
            <p:cNvPr id="7" name="Arc 6"/>
            <p:cNvSpPr/>
            <p:nvPr/>
          </p:nvSpPr>
          <p:spPr>
            <a:xfrm>
              <a:off x="-246785" y="2204864"/>
              <a:ext cx="4548388" cy="4932239"/>
            </a:xfrm>
            <a:prstGeom prst="arc">
              <a:avLst>
                <a:gd name="adj1" fmla="val 16376139"/>
                <a:gd name="adj2" fmla="val 0"/>
              </a:avLst>
            </a:prstGeom>
            <a:ln w="952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788940" y="1578389"/>
              <a:ext cx="4440296" cy="3909744"/>
              <a:chOff x="788940" y="1578389"/>
              <a:chExt cx="4440296" cy="3909744"/>
            </a:xfrm>
          </p:grpSpPr>
          <p:sp>
            <p:nvSpPr>
              <p:cNvPr id="153" name="Rectangle 152"/>
              <p:cNvSpPr/>
              <p:nvPr/>
            </p:nvSpPr>
            <p:spPr>
              <a:xfrm>
                <a:off x="2968714" y="2371151"/>
                <a:ext cx="321453" cy="324073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18" name="Group 117"/>
              <p:cNvGrpSpPr/>
              <p:nvPr/>
            </p:nvGrpSpPr>
            <p:grpSpPr>
              <a:xfrm>
                <a:off x="788940" y="2035241"/>
                <a:ext cx="3806598" cy="3452892"/>
                <a:chOff x="2137059" y="777019"/>
                <a:chExt cx="3806598" cy="3452892"/>
              </a:xfrm>
            </p:grpSpPr>
            <p:cxnSp>
              <p:nvCxnSpPr>
                <p:cNvPr id="119" name="Straight Arrow Connector 118"/>
                <p:cNvCxnSpPr/>
                <p:nvPr/>
              </p:nvCxnSpPr>
              <p:spPr>
                <a:xfrm rot="1744789" flipV="1">
                  <a:off x="3070467" y="2600707"/>
                  <a:ext cx="2873190" cy="1629204"/>
                </a:xfrm>
                <a:prstGeom prst="straightConnector1">
                  <a:avLst/>
                </a:prstGeom>
                <a:ln w="412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 rot="1744789" flipH="1" flipV="1">
                  <a:off x="2137059" y="777019"/>
                  <a:ext cx="1414787" cy="2463437"/>
                </a:xfrm>
                <a:prstGeom prst="straightConnector1">
                  <a:avLst/>
                </a:prstGeom>
                <a:ln w="412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TextBox 121"/>
                  <p:cNvSpPr txBox="1"/>
                  <p:nvPr/>
                </p:nvSpPr>
                <p:spPr>
                  <a:xfrm>
                    <a:off x="4831423" y="4372700"/>
                    <a:ext cx="344261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kumimoji="0" lang="en-AU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itchFamily="34" charset="0"/>
                      <a:ea typeface="+mn-ea"/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2" name="TextBox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1423" y="4372700"/>
                    <a:ext cx="344261" cy="492443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3" name="Rectangle 122"/>
              <p:cNvSpPr/>
              <p:nvPr/>
            </p:nvSpPr>
            <p:spPr>
              <a:xfrm>
                <a:off x="3909397" y="3391286"/>
                <a:ext cx="321453" cy="324073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cxnSp>
            <p:nvCxnSpPr>
              <p:cNvPr id="124" name="Straight Connector 123"/>
              <p:cNvCxnSpPr/>
              <p:nvPr/>
            </p:nvCxnSpPr>
            <p:spPr>
              <a:xfrm flipV="1">
                <a:off x="1484035" y="3553323"/>
                <a:ext cx="2422752" cy="31599"/>
              </a:xfrm>
              <a:prstGeom prst="line">
                <a:avLst/>
              </a:prstGeom>
              <a:ln w="9525">
                <a:solidFill>
                  <a:srgbClr val="0000F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4077467" y="3396770"/>
                <a:ext cx="33855" cy="1229519"/>
              </a:xfrm>
              <a:prstGeom prst="line">
                <a:avLst/>
              </a:prstGeom>
              <a:ln w="9525">
                <a:solidFill>
                  <a:srgbClr val="0000F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2" name="TextBox 231"/>
                  <p:cNvSpPr txBox="1"/>
                  <p:nvPr/>
                </p:nvSpPr>
                <p:spPr>
                  <a:xfrm>
                    <a:off x="4239093" y="3265622"/>
                    <a:ext cx="990143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AU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AU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0" lang="en-AU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itchFamily="34" charset="0"/>
                                </a:rPr>
                                <m:t>𝑂𝑅𝐼𝐺</m:t>
                              </m:r>
                            </m:sub>
                          </m:sSub>
                        </m:oMath>
                      </m:oMathPara>
                    </a14:m>
                    <a:endParaRPr kumimoji="0" lang="en-AU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itchFamily="34" charset="0"/>
                      <a:ea typeface="+mn-ea"/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2" name="TextBox 2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9093" y="3265622"/>
                    <a:ext cx="990143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3947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1559496" y="1578389"/>
                    <a:ext cx="350032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AU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𝑦</m:t>
                          </m:r>
                        </m:oMath>
                      </m:oMathPara>
                    </a14:m>
                    <a:endParaRPr kumimoji="0" lang="en-AU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itchFamily="34" charset="0"/>
                      <a:ea typeface="+mn-ea"/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4" name="TextBox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9496" y="1578389"/>
                    <a:ext cx="350032" cy="492443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3214303" y="1974031"/>
                    <a:ext cx="97821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AU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AU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0" lang="en-AU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itchFamily="34" charset="0"/>
                                </a:rPr>
                                <m:t>𝑁𝐸𝑊</m:t>
                              </m:r>
                            </m:sub>
                          </m:sSub>
                        </m:oMath>
                      </m:oMathPara>
                    </a14:m>
                    <a:endParaRPr kumimoji="0" lang="en-AU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itchFamily="34" charset="0"/>
                      <a:ea typeface="+mn-ea"/>
                      <a:cs typeface="Arial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5" name="TextBox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14303" y="1974031"/>
                    <a:ext cx="978217" cy="46166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3947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/>
              <p:cNvSpPr txBox="1"/>
              <p:nvPr/>
            </p:nvSpPr>
            <p:spPr>
              <a:xfrm>
                <a:off x="5774678" y="5025784"/>
                <a:ext cx="6544099" cy="7180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AU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itchFamily="34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0" lang="en-AU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itchFamily="34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0" lang="en-AU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Arial" pitchFamily="34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kumimoji="0" lang="en-AU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AU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Arial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0" lang="en-AU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Arial" pitchFamily="34" charset="0"/>
                                        </a:rPr>
                                        <m:t>𝑃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0" lang="en-AU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AU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Arial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0" lang="en-AU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Arial" pitchFamily="34" charset="0"/>
                                        </a:rPr>
                                        <m:t>𝑃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kumimoji="0" lang="en-AU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itchFamily="34" charset="0"/>
                          </a:rPr>
                          <m:t>𝐵𝐴𝑆𝐸</m:t>
                        </m:r>
                      </m:sub>
                    </m:sSub>
                    <m:r>
                      <a:rPr kumimoji="0" lang="en-AU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en-AU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en-AU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kumimoji="0" lang="en-AU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itchFamily="34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kumimoji="0" lang="en-AU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itchFamily="34" charset="0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kumimoji="0" lang="en-AU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itchFamily="34" charset="0"/>
                                </a:rPr>
                                <m:t>⁡</m:t>
                              </m:r>
                              <m:r>
                                <a:rPr kumimoji="0" lang="en-AU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itchFamily="34" charset="0"/>
                                </a:rPr>
                                <m:t>(</m:t>
                              </m:r>
                              <m:r>
                                <a:rPr kumimoji="0" lang="en-AU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𝜃</m:t>
                              </m:r>
                              <m:r>
                                <a:rPr kumimoji="0" lang="en-AU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itchFamily="34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kumimoji="0" lang="en-AU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itchFamily="34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kumimoji="0" lang="en-AU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itchFamily="34" charset="0"/>
                                </a:rPr>
                                <m:t>sin</m:t>
                              </m:r>
                              <m:r>
                                <a:rPr kumimoji="0" lang="en-AU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itchFamily="34" charset="0"/>
                                </a:rPr>
                                <m:t>⁡(</m:t>
                              </m:r>
                              <m:r>
                                <a:rPr kumimoji="0" lang="en-AU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𝜃</m:t>
                              </m:r>
                              <m:r>
                                <a:rPr kumimoji="0" lang="en-AU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itchFamily="34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kumimoji="0" lang="en-AU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itchFamily="34" charset="0"/>
                                </a:rPr>
                                <m:t>sin</m:t>
                              </m:r>
                              <m:r>
                                <a:rPr kumimoji="0" lang="en-AU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itchFamily="34" charset="0"/>
                                </a:rPr>
                                <m:t>⁡(</m:t>
                              </m:r>
                              <m:r>
                                <a:rPr kumimoji="0" lang="en-AU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𝜃</m:t>
                              </m:r>
                              <m:r>
                                <a:rPr kumimoji="0" lang="en-AU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itchFamily="34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kumimoji="0" lang="en-AU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itchFamily="34" charset="0"/>
                                </a:rPr>
                                <m:t>   </m:t>
                              </m:r>
                              <m:r>
                                <m:rPr>
                                  <m:sty m:val="p"/>
                                </m:rPr>
                                <a:rPr kumimoji="0" lang="en-AU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itchFamily="34" charset="0"/>
                                </a:rPr>
                                <m:t>cos</m:t>
                              </m:r>
                              <m:r>
                                <a:rPr kumimoji="0" lang="en-AU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itchFamily="34" charset="0"/>
                                </a:rPr>
                                <m:t>⁡(</m:t>
                              </m:r>
                              <m:r>
                                <a:rPr kumimoji="0" lang="en-AU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𝜃</m:t>
                              </m:r>
                              <m:r>
                                <a:rPr kumimoji="0" lang="en-AU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itchFamily="34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sSub>
                      <m:sSubPr>
                        <m:ctrlPr>
                          <a:rPr kumimoji="0" lang="en-AU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kumimoji="0" lang="en-AU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itchFamily="34" charset="0"/>
                          </a:rPr>
                          <m:t>  </m:t>
                        </m:r>
                        <m:r>
                          <a:rPr kumimoji="0" lang="en-AU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itchFamily="34" charset="0"/>
                          </a:rPr>
                          <m:t>∗</m:t>
                        </m:r>
                        <m:r>
                          <a:rPr kumimoji="0" lang="en-AU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itchFamily="34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0" lang="en-AU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itchFamily="34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0" lang="en-AU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Arial" pitchFamily="34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kumimoji="0" lang="en-AU" sz="24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AU" sz="24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Arial" pitchFamily="34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0" lang="en-AU" sz="24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Arial" pitchFamily="34" charset="0"/>
                                        </a:rPr>
                                        <m:t>𝑷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0" lang="en-AU" sz="24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AU" sz="24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Arial" pitchFamily="34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kumimoji="0" lang="en-AU" sz="24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Arial" pitchFamily="34" charset="0"/>
                                        </a:rPr>
                                        <m:t>𝑷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kumimoji="0" lang="en-AU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itchFamily="34" charset="0"/>
                          </a:rPr>
                          <m:t>𝑭𝑶𝑳𝑳𝑶𝑾𝑬𝑹</m:t>
                        </m:r>
                      </m:sub>
                    </m:sSub>
                  </m:oMath>
                </a14:m>
                <a:r>
                  <a:rPr kumimoji="0" lang="en-AU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Arial" pitchFamily="34" charset="0"/>
                  </a:rPr>
                  <a:t>   </a:t>
                </a:r>
              </a:p>
            </p:txBody>
          </p:sp>
        </mc:Choice>
        <mc:Fallback xmlns="">
          <p:sp>
            <p:nvSpPr>
              <p:cNvPr id="158" name="TextBox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678" y="5025784"/>
                <a:ext cx="6544099" cy="71801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9" name="Group 158"/>
          <p:cNvGrpSpPr/>
          <p:nvPr/>
        </p:nvGrpSpPr>
        <p:grpSpPr>
          <a:xfrm>
            <a:off x="6366290" y="5981147"/>
            <a:ext cx="2259310" cy="676284"/>
            <a:chOff x="3333986" y="1275149"/>
            <a:chExt cx="2259310" cy="676284"/>
          </a:xfrm>
        </p:grpSpPr>
        <p:grpSp>
          <p:nvGrpSpPr>
            <p:cNvPr id="160" name="Group 159"/>
            <p:cNvGrpSpPr/>
            <p:nvPr/>
          </p:nvGrpSpPr>
          <p:grpSpPr>
            <a:xfrm>
              <a:off x="3333986" y="1309799"/>
              <a:ext cx="521457" cy="575022"/>
              <a:chOff x="3333986" y="1309799"/>
              <a:chExt cx="521457" cy="575022"/>
            </a:xfrm>
          </p:grpSpPr>
          <p:sp>
            <p:nvSpPr>
              <p:cNvPr id="170" name="TextBox 169"/>
              <p:cNvSpPr txBox="1"/>
              <p:nvPr/>
            </p:nvSpPr>
            <p:spPr>
              <a:xfrm>
                <a:off x="3333986" y="1309799"/>
                <a:ext cx="3417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</a:rPr>
                  <a:t>B</a:t>
                </a:r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3496049" y="1423156"/>
                <a:ext cx="3593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</a:rPr>
                  <a:t>P</a:t>
                </a:r>
              </a:p>
            </p:txBody>
          </p:sp>
        </p:grpSp>
        <p:grpSp>
          <p:nvGrpSpPr>
            <p:cNvPr id="161" name="Group 160"/>
            <p:cNvGrpSpPr/>
            <p:nvPr/>
          </p:nvGrpSpPr>
          <p:grpSpPr>
            <a:xfrm>
              <a:off x="5071839" y="1275149"/>
              <a:ext cx="521457" cy="575022"/>
              <a:chOff x="4736857" y="1433920"/>
              <a:chExt cx="521457" cy="575022"/>
            </a:xfrm>
          </p:grpSpPr>
          <p:sp>
            <p:nvSpPr>
              <p:cNvPr id="168" name="TextBox 167"/>
              <p:cNvSpPr txBox="1"/>
              <p:nvPr/>
            </p:nvSpPr>
            <p:spPr>
              <a:xfrm>
                <a:off x="4736857" y="1433920"/>
                <a:ext cx="32252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</a:rPr>
                  <a:t>F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4898920" y="1547277"/>
                <a:ext cx="3593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</a:rPr>
                  <a:t>P</a:t>
                </a:r>
              </a:p>
            </p:txBody>
          </p:sp>
        </p:grpSp>
        <p:grpSp>
          <p:nvGrpSpPr>
            <p:cNvPr id="162" name="Group 161"/>
            <p:cNvGrpSpPr/>
            <p:nvPr/>
          </p:nvGrpSpPr>
          <p:grpSpPr>
            <a:xfrm>
              <a:off x="4176562" y="1280024"/>
              <a:ext cx="680314" cy="671409"/>
              <a:chOff x="3949259" y="481246"/>
              <a:chExt cx="680314" cy="671409"/>
            </a:xfrm>
          </p:grpSpPr>
          <p:sp>
            <p:nvSpPr>
              <p:cNvPr id="165" name="TextBox 164"/>
              <p:cNvSpPr txBox="1"/>
              <p:nvPr/>
            </p:nvSpPr>
            <p:spPr>
              <a:xfrm>
                <a:off x="3949259" y="481246"/>
                <a:ext cx="3417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</a:rPr>
                  <a:t>B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4111322" y="594603"/>
                <a:ext cx="3754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</a:rPr>
                  <a:t>R</a:t>
                </a: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4307049" y="752545"/>
                <a:ext cx="32252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</a:rPr>
                  <a:t>F</a:t>
                </a:r>
              </a:p>
            </p:txBody>
          </p:sp>
        </p:grpSp>
        <p:sp>
          <p:nvSpPr>
            <p:cNvPr id="163" name="TextBox 162"/>
            <p:cNvSpPr txBox="1"/>
            <p:nvPr/>
          </p:nvSpPr>
          <p:spPr>
            <a:xfrm>
              <a:off x="3862045" y="1355131"/>
              <a:ext cx="4138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=</a:t>
              </a: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4803655" y="1407878"/>
              <a:ext cx="3161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*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D859646-1A28-4623-8569-8F0D55BB181C}"/>
              </a:ext>
            </a:extLst>
          </p:cNvPr>
          <p:cNvSpPr txBox="1"/>
          <p:nvPr/>
        </p:nvSpPr>
        <p:spPr>
          <a:xfrm>
            <a:off x="2388775" y="5100499"/>
            <a:ext cx="3021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An </a:t>
            </a:r>
            <a:r>
              <a:rPr lang="en-AU" sz="2800" b="1" dirty="0"/>
              <a:t>ACTIVE</a:t>
            </a:r>
            <a:r>
              <a:rPr lang="en-AU" dirty="0"/>
              <a:t> rotation matrix</a:t>
            </a:r>
          </a:p>
        </p:txBody>
      </p:sp>
    </p:spTree>
    <p:extLst>
      <p:ext uri="{BB962C8B-B14F-4D97-AF65-F5344CB8AC3E}">
        <p14:creationId xmlns:p14="http://schemas.microsoft.com/office/powerpoint/2010/main" val="1702965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B9E6A5-65A7-400A-B6B4-234647E6F074}"/>
              </a:ext>
            </a:extLst>
          </p:cNvPr>
          <p:cNvSpPr/>
          <p:nvPr/>
        </p:nvSpPr>
        <p:spPr>
          <a:xfrm>
            <a:off x="544147" y="4456590"/>
            <a:ext cx="559293" cy="239697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A23FDD-AD0A-4CF7-A321-D8A22B10634F}"/>
              </a:ext>
            </a:extLst>
          </p:cNvPr>
          <p:cNvSpPr/>
          <p:nvPr/>
        </p:nvSpPr>
        <p:spPr>
          <a:xfrm>
            <a:off x="4991456" y="4460804"/>
            <a:ext cx="559293" cy="239697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399E5C8-0294-4BC1-BF2C-FA04CF6CF0C3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823794" y="2864282"/>
            <a:ext cx="996090" cy="159230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AB807F-3E68-4710-AE1A-8E1513DB3903}"/>
              </a:ext>
            </a:extLst>
          </p:cNvPr>
          <p:cNvCxnSpPr>
            <a:cxnSpLocks/>
            <a:endCxn id="18" idx="6"/>
          </p:cNvCxnSpPr>
          <p:nvPr/>
        </p:nvCxnSpPr>
        <p:spPr>
          <a:xfrm flipV="1">
            <a:off x="1830602" y="2811779"/>
            <a:ext cx="3536208" cy="52504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EFB7B2D-21FF-47E5-AE35-8F6EFA69C962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5271103" y="2829280"/>
            <a:ext cx="0" cy="1631524"/>
          </a:xfrm>
          <a:prstGeom prst="line">
            <a:avLst/>
          </a:prstGeom>
          <a:ln w="635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79BCC5F-B46B-4314-87B9-1BF8BE3FB3DF}"/>
              </a:ext>
            </a:extLst>
          </p:cNvPr>
          <p:cNvSpPr/>
          <p:nvPr/>
        </p:nvSpPr>
        <p:spPr>
          <a:xfrm>
            <a:off x="5172711" y="2705561"/>
            <a:ext cx="194099" cy="212436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EB082AA-CAC0-4D41-B17A-13B7DB77BAA4}"/>
              </a:ext>
            </a:extLst>
          </p:cNvPr>
          <p:cNvSpPr/>
          <p:nvPr/>
        </p:nvSpPr>
        <p:spPr>
          <a:xfrm>
            <a:off x="5174052" y="4350372"/>
            <a:ext cx="194099" cy="212436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EE0D0F9-EB7D-474A-A4E6-13EFF23C726C}"/>
              </a:ext>
            </a:extLst>
          </p:cNvPr>
          <p:cNvSpPr/>
          <p:nvPr/>
        </p:nvSpPr>
        <p:spPr>
          <a:xfrm>
            <a:off x="1733552" y="2758064"/>
            <a:ext cx="194099" cy="212436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75A339B-AAE3-47FC-B32D-4BCDBA98044C}"/>
              </a:ext>
            </a:extLst>
          </p:cNvPr>
          <p:cNvSpPr/>
          <p:nvPr/>
        </p:nvSpPr>
        <p:spPr>
          <a:xfrm>
            <a:off x="726746" y="4336742"/>
            <a:ext cx="194099" cy="212436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B19D145-1A1B-4D5E-B916-BF25FBE19CA6}"/>
              </a:ext>
            </a:extLst>
          </p:cNvPr>
          <p:cNvCxnSpPr>
            <a:cxnSpLocks/>
          </p:cNvCxnSpPr>
          <p:nvPr/>
        </p:nvCxnSpPr>
        <p:spPr>
          <a:xfrm>
            <a:off x="889842" y="4456590"/>
            <a:ext cx="186008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c 32">
            <a:extLst>
              <a:ext uri="{FF2B5EF4-FFF2-40B4-BE49-F238E27FC236}">
                <a16:creationId xmlns:a16="http://schemas.microsoft.com/office/drawing/2014/main" id="{0CED2BFA-6EDE-4092-B44B-14C7117E9C3B}"/>
              </a:ext>
            </a:extLst>
          </p:cNvPr>
          <p:cNvSpPr/>
          <p:nvPr/>
        </p:nvSpPr>
        <p:spPr>
          <a:xfrm>
            <a:off x="679289" y="3998590"/>
            <a:ext cx="861628" cy="888739"/>
          </a:xfrm>
          <a:prstGeom prst="arc">
            <a:avLst>
              <a:gd name="adj1" fmla="val 16588391"/>
              <a:gd name="adj2" fmla="val 120662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38C818E-F866-4FBA-B40E-3C811D13FA26}"/>
              </a:ext>
            </a:extLst>
          </p:cNvPr>
          <p:cNvCxnSpPr>
            <a:cxnSpLocks/>
          </p:cNvCxnSpPr>
          <p:nvPr/>
        </p:nvCxnSpPr>
        <p:spPr>
          <a:xfrm flipV="1">
            <a:off x="3790711" y="4453719"/>
            <a:ext cx="2401490" cy="2943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132332F-2DEE-41DB-B9F2-49F90B7800D3}"/>
                  </a:ext>
                </a:extLst>
              </p:cNvPr>
              <p:cNvSpPr txBox="1"/>
              <p:nvPr/>
            </p:nvSpPr>
            <p:spPr>
              <a:xfrm>
                <a:off x="984296" y="4091472"/>
                <a:ext cx="42946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132332F-2DEE-41DB-B9F2-49F90B780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296" y="4091472"/>
                <a:ext cx="429468" cy="369332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BE6CAF9-D3D4-4C7C-85A1-30336A7B3F6C}"/>
                  </a:ext>
                </a:extLst>
              </p:cNvPr>
              <p:cNvSpPr txBox="1"/>
              <p:nvPr/>
            </p:nvSpPr>
            <p:spPr>
              <a:xfrm>
                <a:off x="986893" y="3071650"/>
                <a:ext cx="36631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2400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BE6CAF9-D3D4-4C7C-85A1-30336A7B3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893" y="3071650"/>
                <a:ext cx="366319" cy="369332"/>
              </a:xfrm>
              <a:prstGeom prst="rect">
                <a:avLst/>
              </a:prstGeom>
              <a:blipFill>
                <a:blip r:embed="rId3"/>
                <a:stretch>
                  <a:fillRect l="-20000" r="-8333" b="-18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111142C-71BC-4389-9727-669F2787138C}"/>
                  </a:ext>
                </a:extLst>
              </p:cNvPr>
              <p:cNvSpPr txBox="1"/>
              <p:nvPr/>
            </p:nvSpPr>
            <p:spPr>
              <a:xfrm>
                <a:off x="3301788" y="1819255"/>
                <a:ext cx="373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111142C-71BC-4389-9727-669F27871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788" y="1819255"/>
                <a:ext cx="373436" cy="369332"/>
              </a:xfrm>
              <a:prstGeom prst="rect">
                <a:avLst/>
              </a:prstGeom>
              <a:blipFill>
                <a:blip r:embed="rId4"/>
                <a:stretch>
                  <a:fillRect l="-19672" r="-8197" b="-1639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9B4E3AB-7668-4417-8A20-9D3E7966A96A}"/>
                  </a:ext>
                </a:extLst>
              </p:cNvPr>
              <p:cNvSpPr txBox="1"/>
              <p:nvPr/>
            </p:nvSpPr>
            <p:spPr>
              <a:xfrm>
                <a:off x="5381145" y="2977810"/>
                <a:ext cx="3750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9B4E3AB-7668-4417-8A20-9D3E7966A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145" y="2977810"/>
                <a:ext cx="375039" cy="369332"/>
              </a:xfrm>
              <a:prstGeom prst="rect">
                <a:avLst/>
              </a:prstGeom>
              <a:blipFill>
                <a:blip r:embed="rId5"/>
                <a:stretch>
                  <a:fillRect l="-19672" r="-8197"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7635104-0977-4BC7-B8DE-7976863156E0}"/>
                  </a:ext>
                </a:extLst>
              </p:cNvPr>
              <p:cNvSpPr txBox="1"/>
              <p:nvPr/>
            </p:nvSpPr>
            <p:spPr>
              <a:xfrm>
                <a:off x="1605409" y="2388732"/>
                <a:ext cx="28197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AU" sz="2400" b="1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7635104-0977-4BC7-B8DE-797686315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409" y="2388732"/>
                <a:ext cx="281971" cy="369332"/>
              </a:xfrm>
              <a:prstGeom prst="rect">
                <a:avLst/>
              </a:prstGeom>
              <a:blipFill>
                <a:blip r:embed="rId6"/>
                <a:stretch>
                  <a:fillRect l="-21277" r="-23404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C828EB3-573C-4452-B0CF-6BB034AC757B}"/>
                  </a:ext>
                </a:extLst>
              </p:cNvPr>
              <p:cNvSpPr txBox="1"/>
              <p:nvPr/>
            </p:nvSpPr>
            <p:spPr>
              <a:xfrm>
                <a:off x="5392664" y="2426537"/>
                <a:ext cx="2917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AU" sz="2400" b="1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C828EB3-573C-4452-B0CF-6BB034AC7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664" y="2426537"/>
                <a:ext cx="291747" cy="369332"/>
              </a:xfrm>
              <a:prstGeom prst="rect">
                <a:avLst/>
              </a:prstGeom>
              <a:blipFill>
                <a:blip r:embed="rId7"/>
                <a:stretch>
                  <a:fillRect l="-25532" r="-25532"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1FE566C-BF67-4CEA-B914-EF70555D0593}"/>
                  </a:ext>
                </a:extLst>
              </p:cNvPr>
              <p:cNvSpPr txBox="1"/>
              <p:nvPr/>
            </p:nvSpPr>
            <p:spPr>
              <a:xfrm>
                <a:off x="499054" y="4043585"/>
                <a:ext cx="2612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AU" sz="2400" b="1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1FE566C-BF67-4CEA-B914-EF70555D0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54" y="4043585"/>
                <a:ext cx="261289" cy="369332"/>
              </a:xfrm>
              <a:prstGeom prst="rect">
                <a:avLst/>
              </a:prstGeom>
              <a:blipFill>
                <a:blip r:embed="rId8"/>
                <a:stretch>
                  <a:fillRect l="-27907" r="-25581"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5D7BC09-67FF-4F98-9763-D2BEEDFDD14A}"/>
                  </a:ext>
                </a:extLst>
              </p:cNvPr>
              <p:cNvSpPr txBox="1"/>
              <p:nvPr/>
            </p:nvSpPr>
            <p:spPr>
              <a:xfrm>
                <a:off x="4888845" y="4106947"/>
                <a:ext cx="2997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AU" sz="2400" b="1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5D7BC09-67FF-4F98-9763-D2BEEDFDD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845" y="4106947"/>
                <a:ext cx="299761" cy="369332"/>
              </a:xfrm>
              <a:prstGeom prst="rect">
                <a:avLst/>
              </a:prstGeom>
              <a:blipFill>
                <a:blip r:embed="rId9"/>
                <a:stretch>
                  <a:fillRect l="-24490" r="-24490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Arc 50">
            <a:extLst>
              <a:ext uri="{FF2B5EF4-FFF2-40B4-BE49-F238E27FC236}">
                <a16:creationId xmlns:a16="http://schemas.microsoft.com/office/drawing/2014/main" id="{3FA91905-3212-4B9F-8F1B-E58CAB6BF39C}"/>
              </a:ext>
            </a:extLst>
          </p:cNvPr>
          <p:cNvSpPr/>
          <p:nvPr/>
        </p:nvSpPr>
        <p:spPr>
          <a:xfrm>
            <a:off x="4785916" y="3365556"/>
            <a:ext cx="885929" cy="847123"/>
          </a:xfrm>
          <a:prstGeom prst="arc">
            <a:avLst>
              <a:gd name="adj1" fmla="val 13703501"/>
              <a:gd name="adj2" fmla="val 19917080"/>
            </a:avLst>
          </a:prstGeom>
          <a:ln w="508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EEBAD62-EDDE-4194-A347-2790B4DB9F12}"/>
                  </a:ext>
                </a:extLst>
              </p:cNvPr>
              <p:cNvSpPr txBox="1"/>
              <p:nvPr/>
            </p:nvSpPr>
            <p:spPr>
              <a:xfrm>
                <a:off x="4346194" y="3179712"/>
                <a:ext cx="62311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𝐷𝐵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EEBAD62-EDDE-4194-A347-2790B4DB9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6194" y="3179712"/>
                <a:ext cx="623119" cy="369332"/>
              </a:xfrm>
              <a:prstGeom prst="rect">
                <a:avLst/>
              </a:prstGeom>
              <a:blipFill>
                <a:blip r:embed="rId10"/>
                <a:stretch>
                  <a:fillRect l="-6863" r="-2941" b="-1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143AA58C-6855-49A8-A262-75F3202FE90C}"/>
              </a:ext>
            </a:extLst>
          </p:cNvPr>
          <p:cNvSpPr/>
          <p:nvPr/>
        </p:nvSpPr>
        <p:spPr>
          <a:xfrm>
            <a:off x="3384541" y="2773186"/>
            <a:ext cx="126156" cy="1296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55C23EF-888B-4CA0-96D8-5E612BC2EBD7}"/>
                  </a:ext>
                </a:extLst>
              </p:cNvPr>
              <p:cNvSpPr txBox="1"/>
              <p:nvPr/>
            </p:nvSpPr>
            <p:spPr>
              <a:xfrm>
                <a:off x="3360965" y="2944382"/>
                <a:ext cx="2805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AU" sz="2400" b="1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55C23EF-888B-4CA0-96D8-5E612BC2E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0965" y="2944382"/>
                <a:ext cx="280526" cy="369332"/>
              </a:xfrm>
              <a:prstGeom prst="rect">
                <a:avLst/>
              </a:prstGeom>
              <a:blipFill>
                <a:blip r:embed="rId11"/>
                <a:stretch>
                  <a:fillRect l="-23913" r="-26087"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FA8023-0C54-4ADF-9120-299E6C10E651}"/>
              </a:ext>
            </a:extLst>
          </p:cNvPr>
          <p:cNvCxnSpPr/>
          <p:nvPr/>
        </p:nvCxnSpPr>
        <p:spPr>
          <a:xfrm>
            <a:off x="4405746" y="2695000"/>
            <a:ext cx="0" cy="24938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E315D6A-A0BA-40F3-B0BF-9A224FFE2592}"/>
              </a:ext>
            </a:extLst>
          </p:cNvPr>
          <p:cNvCxnSpPr/>
          <p:nvPr/>
        </p:nvCxnSpPr>
        <p:spPr>
          <a:xfrm>
            <a:off x="4327237" y="2695000"/>
            <a:ext cx="0" cy="24938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158427F-EF48-4333-938F-C64D8DD5804C}"/>
              </a:ext>
            </a:extLst>
          </p:cNvPr>
          <p:cNvCxnSpPr/>
          <p:nvPr/>
        </p:nvCxnSpPr>
        <p:spPr>
          <a:xfrm>
            <a:off x="2726835" y="2721118"/>
            <a:ext cx="0" cy="24938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0B72069-7EC7-47D8-AAD7-D74818423D74}"/>
              </a:ext>
            </a:extLst>
          </p:cNvPr>
          <p:cNvCxnSpPr/>
          <p:nvPr/>
        </p:nvCxnSpPr>
        <p:spPr>
          <a:xfrm>
            <a:off x="2648326" y="2721118"/>
            <a:ext cx="0" cy="24938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F9DE7A6-1975-4455-95D7-5012235F3E8F}"/>
                  </a:ext>
                </a:extLst>
              </p:cNvPr>
              <p:cNvSpPr txBox="1"/>
              <p:nvPr/>
            </p:nvSpPr>
            <p:spPr>
              <a:xfrm>
                <a:off x="2782232" y="4664213"/>
                <a:ext cx="373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F9DE7A6-1975-4455-95D7-5012235F3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232" y="4664213"/>
                <a:ext cx="373436" cy="369332"/>
              </a:xfrm>
              <a:prstGeom prst="rect">
                <a:avLst/>
              </a:prstGeom>
              <a:blipFill>
                <a:blip r:embed="rId12"/>
                <a:stretch>
                  <a:fillRect l="-17742" r="-6452" b="-1639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63E07AD2-8447-4D96-BD01-85B82BB57DFA}"/>
              </a:ext>
            </a:extLst>
          </p:cNvPr>
          <p:cNvGrpSpPr/>
          <p:nvPr/>
        </p:nvGrpSpPr>
        <p:grpSpPr>
          <a:xfrm>
            <a:off x="2638205" y="3188591"/>
            <a:ext cx="1759252" cy="1530032"/>
            <a:chOff x="7663317" y="3499770"/>
            <a:chExt cx="1759252" cy="1530032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FA6111D-114E-4A4A-9335-DD885381A2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06281" y="4549178"/>
              <a:ext cx="951634" cy="9437"/>
            </a:xfrm>
            <a:prstGeom prst="line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FD84F6A-C375-4C49-BB98-B3A829CEF9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4204" y="3754782"/>
              <a:ext cx="0" cy="821656"/>
            </a:xfrm>
            <a:prstGeom prst="line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B95F4EE-901E-44DC-A632-F4D9CC1692D6}"/>
                </a:ext>
              </a:extLst>
            </p:cNvPr>
            <p:cNvSpPr txBox="1"/>
            <p:nvPr/>
          </p:nvSpPr>
          <p:spPr>
            <a:xfrm>
              <a:off x="9040733" y="4317817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b="1" dirty="0"/>
                <a:t>X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B243FED-8CB9-49EB-98B5-53DD8025F25E}"/>
                </a:ext>
              </a:extLst>
            </p:cNvPr>
            <p:cNvSpPr txBox="1"/>
            <p:nvPr/>
          </p:nvSpPr>
          <p:spPr>
            <a:xfrm>
              <a:off x="7687836" y="3499770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b="1" dirty="0"/>
                <a:t>Y</a:t>
              </a:r>
            </a:p>
          </p:txBody>
        </p:sp>
        <p:sp>
          <p:nvSpPr>
            <p:cNvPr id="78" name="Arc 77">
              <a:extLst>
                <a:ext uri="{FF2B5EF4-FFF2-40B4-BE49-F238E27FC236}">
                  <a16:creationId xmlns:a16="http://schemas.microsoft.com/office/drawing/2014/main" id="{83D6442E-842B-46F8-9133-1750E3DE555E}"/>
                </a:ext>
              </a:extLst>
            </p:cNvPr>
            <p:cNvSpPr/>
            <p:nvPr/>
          </p:nvSpPr>
          <p:spPr>
            <a:xfrm>
              <a:off x="7663317" y="4233648"/>
              <a:ext cx="885928" cy="796154"/>
            </a:xfrm>
            <a:prstGeom prst="arc">
              <a:avLst>
                <a:gd name="adj1" fmla="val 12863546"/>
                <a:gd name="adj2" fmla="val 1541201"/>
              </a:avLst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5CB6259-90BA-4582-BF70-0340FD2B3F17}"/>
              </a:ext>
            </a:extLst>
          </p:cNvPr>
          <p:cNvCxnSpPr/>
          <p:nvPr/>
        </p:nvCxnSpPr>
        <p:spPr>
          <a:xfrm>
            <a:off x="875439" y="5034153"/>
            <a:ext cx="444730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694A80A-3CEC-4B62-82E2-368E513228BB}"/>
              </a:ext>
            </a:extLst>
          </p:cNvPr>
          <p:cNvCxnSpPr>
            <a:cxnSpLocks/>
          </p:cNvCxnSpPr>
          <p:nvPr/>
        </p:nvCxnSpPr>
        <p:spPr>
          <a:xfrm>
            <a:off x="1819883" y="2215444"/>
            <a:ext cx="346229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rc 41">
            <a:extLst>
              <a:ext uri="{FF2B5EF4-FFF2-40B4-BE49-F238E27FC236}">
                <a16:creationId xmlns:a16="http://schemas.microsoft.com/office/drawing/2014/main" id="{063A898E-E69E-462B-B0D2-7216F74E0CD2}"/>
              </a:ext>
            </a:extLst>
          </p:cNvPr>
          <p:cNvSpPr/>
          <p:nvPr/>
        </p:nvSpPr>
        <p:spPr>
          <a:xfrm>
            <a:off x="5097687" y="3972788"/>
            <a:ext cx="937837" cy="880258"/>
          </a:xfrm>
          <a:prstGeom prst="arc">
            <a:avLst>
              <a:gd name="adj1" fmla="val 14037693"/>
              <a:gd name="adj2" fmla="val 120662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F703483-DC0F-4055-AFDF-F0AC7B6731B7}"/>
                  </a:ext>
                </a:extLst>
              </p:cNvPr>
              <p:cNvSpPr txBox="1"/>
              <p:nvPr/>
            </p:nvSpPr>
            <p:spPr>
              <a:xfrm>
                <a:off x="5556175" y="3988693"/>
                <a:ext cx="30225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F703483-DC0F-4055-AFDF-F0AC7B673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175" y="3988693"/>
                <a:ext cx="302257" cy="369332"/>
              </a:xfrm>
              <a:prstGeom prst="rect">
                <a:avLst/>
              </a:prstGeom>
              <a:blipFill>
                <a:blip r:embed="rId13"/>
                <a:stretch>
                  <a:fillRect l="-32000" r="-28000" b="-3278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100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B9E6A5-65A7-400A-B6B4-234647E6F074}"/>
              </a:ext>
            </a:extLst>
          </p:cNvPr>
          <p:cNvSpPr/>
          <p:nvPr/>
        </p:nvSpPr>
        <p:spPr>
          <a:xfrm>
            <a:off x="544147" y="4456590"/>
            <a:ext cx="559293" cy="239697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A23FDD-AD0A-4CF7-A321-D8A22B10634F}"/>
              </a:ext>
            </a:extLst>
          </p:cNvPr>
          <p:cNvSpPr/>
          <p:nvPr/>
        </p:nvSpPr>
        <p:spPr>
          <a:xfrm>
            <a:off x="4991456" y="4460804"/>
            <a:ext cx="559293" cy="239697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399E5C8-0294-4BC1-BF2C-FA04CF6CF0C3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823794" y="2864282"/>
            <a:ext cx="996090" cy="159230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AB807F-3E68-4710-AE1A-8E1513DB3903}"/>
              </a:ext>
            </a:extLst>
          </p:cNvPr>
          <p:cNvCxnSpPr>
            <a:cxnSpLocks/>
            <a:endCxn id="18" idx="6"/>
          </p:cNvCxnSpPr>
          <p:nvPr/>
        </p:nvCxnSpPr>
        <p:spPr>
          <a:xfrm flipV="1">
            <a:off x="1830602" y="2811779"/>
            <a:ext cx="3536208" cy="52504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EFB7B2D-21FF-47E5-AE35-8F6EFA69C962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5271103" y="2829280"/>
            <a:ext cx="0" cy="1631524"/>
          </a:xfrm>
          <a:prstGeom prst="line">
            <a:avLst/>
          </a:prstGeom>
          <a:ln w="635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79BCC5F-B46B-4314-87B9-1BF8BE3FB3DF}"/>
              </a:ext>
            </a:extLst>
          </p:cNvPr>
          <p:cNvSpPr/>
          <p:nvPr/>
        </p:nvSpPr>
        <p:spPr>
          <a:xfrm>
            <a:off x="5172711" y="2705561"/>
            <a:ext cx="194099" cy="212436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EB082AA-CAC0-4D41-B17A-13B7DB77BAA4}"/>
              </a:ext>
            </a:extLst>
          </p:cNvPr>
          <p:cNvSpPr/>
          <p:nvPr/>
        </p:nvSpPr>
        <p:spPr>
          <a:xfrm>
            <a:off x="5174052" y="4350372"/>
            <a:ext cx="194099" cy="212436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EE0D0F9-EB7D-474A-A4E6-13EFF23C726C}"/>
              </a:ext>
            </a:extLst>
          </p:cNvPr>
          <p:cNvSpPr/>
          <p:nvPr/>
        </p:nvSpPr>
        <p:spPr>
          <a:xfrm>
            <a:off x="1733552" y="2758064"/>
            <a:ext cx="194099" cy="212436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75A339B-AAE3-47FC-B32D-4BCDBA98044C}"/>
              </a:ext>
            </a:extLst>
          </p:cNvPr>
          <p:cNvSpPr/>
          <p:nvPr/>
        </p:nvSpPr>
        <p:spPr>
          <a:xfrm>
            <a:off x="726746" y="4336742"/>
            <a:ext cx="194099" cy="212436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B19D145-1A1B-4D5E-B916-BF25FBE19CA6}"/>
              </a:ext>
            </a:extLst>
          </p:cNvPr>
          <p:cNvCxnSpPr>
            <a:cxnSpLocks/>
          </p:cNvCxnSpPr>
          <p:nvPr/>
        </p:nvCxnSpPr>
        <p:spPr>
          <a:xfrm>
            <a:off x="889842" y="4456590"/>
            <a:ext cx="186008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c 32">
            <a:extLst>
              <a:ext uri="{FF2B5EF4-FFF2-40B4-BE49-F238E27FC236}">
                <a16:creationId xmlns:a16="http://schemas.microsoft.com/office/drawing/2014/main" id="{0CED2BFA-6EDE-4092-B44B-14C7117E9C3B}"/>
              </a:ext>
            </a:extLst>
          </p:cNvPr>
          <p:cNvSpPr/>
          <p:nvPr/>
        </p:nvSpPr>
        <p:spPr>
          <a:xfrm>
            <a:off x="986893" y="3660436"/>
            <a:ext cx="1407642" cy="1510562"/>
          </a:xfrm>
          <a:prstGeom prst="arc">
            <a:avLst>
              <a:gd name="adj1" fmla="val 14466294"/>
              <a:gd name="adj2" fmla="val 120662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38C818E-F866-4FBA-B40E-3C811D13FA26}"/>
              </a:ext>
            </a:extLst>
          </p:cNvPr>
          <p:cNvCxnSpPr>
            <a:cxnSpLocks/>
          </p:cNvCxnSpPr>
          <p:nvPr/>
        </p:nvCxnSpPr>
        <p:spPr>
          <a:xfrm flipV="1">
            <a:off x="3790711" y="4453719"/>
            <a:ext cx="2401490" cy="2943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132332F-2DEE-41DB-B9F2-49F90B7800D3}"/>
                  </a:ext>
                </a:extLst>
              </p:cNvPr>
              <p:cNvSpPr txBox="1"/>
              <p:nvPr/>
            </p:nvSpPr>
            <p:spPr>
              <a:xfrm>
                <a:off x="1103439" y="4094073"/>
                <a:ext cx="112809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40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132332F-2DEE-41DB-B9F2-49F90B780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439" y="4094073"/>
                <a:ext cx="1128099" cy="369332"/>
              </a:xfrm>
              <a:prstGeom prst="rect">
                <a:avLst/>
              </a:prstGeom>
              <a:blipFill>
                <a:blip r:embed="rId2"/>
                <a:stretch>
                  <a:fillRect l="-6486" r="-1622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BE6CAF9-D3D4-4C7C-85A1-30336A7B3F6C}"/>
                  </a:ext>
                </a:extLst>
              </p:cNvPr>
              <p:cNvSpPr txBox="1"/>
              <p:nvPr/>
            </p:nvSpPr>
            <p:spPr>
              <a:xfrm>
                <a:off x="108611" y="2769259"/>
                <a:ext cx="1311706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AU" sz="2400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0.7779 </m:t>
                      </m:r>
                      <m:r>
                        <a:rPr lang="en-AU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AU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BE6CAF9-D3D4-4C7C-85A1-30336A7B3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11" y="2769259"/>
                <a:ext cx="1311706" cy="738664"/>
              </a:xfrm>
              <a:prstGeom prst="rect">
                <a:avLst/>
              </a:prstGeom>
              <a:blipFill>
                <a:blip r:embed="rId3"/>
                <a:stretch>
                  <a:fillRect l="-5116" r="-2791" b="-495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111142C-71BC-4389-9727-669F2787138C}"/>
                  </a:ext>
                </a:extLst>
              </p:cNvPr>
              <p:cNvSpPr txBox="1"/>
              <p:nvPr/>
            </p:nvSpPr>
            <p:spPr>
              <a:xfrm>
                <a:off x="2854662" y="1993015"/>
                <a:ext cx="13240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A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AU" sz="2400" dirty="0">
                    <a:solidFill>
                      <a:srgbClr val="FF0000"/>
                    </a:solidFill>
                  </a:rPr>
                  <a:t> = </a:t>
                </a:r>
                <a:r>
                  <a:rPr lang="en-AU" sz="240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0.6 m</a:t>
                </a: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111142C-71BC-4389-9727-669F27871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662" y="1993015"/>
                <a:ext cx="1324017" cy="369332"/>
              </a:xfrm>
              <a:prstGeom prst="rect">
                <a:avLst/>
              </a:prstGeom>
              <a:blipFill>
                <a:blip r:embed="rId4"/>
                <a:stretch>
                  <a:fillRect l="-7834" t="-29508" r="-13825" b="-475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9B4E3AB-7668-4417-8A20-9D3E7966A96A}"/>
                  </a:ext>
                </a:extLst>
              </p:cNvPr>
              <p:cNvSpPr txBox="1"/>
              <p:nvPr/>
            </p:nvSpPr>
            <p:spPr>
              <a:xfrm>
                <a:off x="5381145" y="2977810"/>
                <a:ext cx="15082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=0.5 </m:t>
                      </m:r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AU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9B4E3AB-7668-4417-8A20-9D3E7966A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145" y="2977810"/>
                <a:ext cx="1508233" cy="369332"/>
              </a:xfrm>
              <a:prstGeom prst="rect">
                <a:avLst/>
              </a:prstGeom>
              <a:blipFill>
                <a:blip r:embed="rId5"/>
                <a:stretch>
                  <a:fillRect l="-4453" r="-2429"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7635104-0977-4BC7-B8DE-7976863156E0}"/>
                  </a:ext>
                </a:extLst>
              </p:cNvPr>
              <p:cNvSpPr txBox="1"/>
              <p:nvPr/>
            </p:nvSpPr>
            <p:spPr>
              <a:xfrm>
                <a:off x="1605409" y="2388732"/>
                <a:ext cx="28197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AU" sz="2400" b="1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7635104-0977-4BC7-B8DE-797686315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409" y="2388732"/>
                <a:ext cx="281971" cy="369332"/>
              </a:xfrm>
              <a:prstGeom prst="rect">
                <a:avLst/>
              </a:prstGeom>
              <a:blipFill>
                <a:blip r:embed="rId6"/>
                <a:stretch>
                  <a:fillRect l="-21277" r="-23404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C828EB3-573C-4452-B0CF-6BB034AC757B}"/>
                  </a:ext>
                </a:extLst>
              </p:cNvPr>
              <p:cNvSpPr txBox="1"/>
              <p:nvPr/>
            </p:nvSpPr>
            <p:spPr>
              <a:xfrm>
                <a:off x="5392664" y="2426537"/>
                <a:ext cx="2917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AU" sz="2400" b="1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C828EB3-573C-4452-B0CF-6BB034AC7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664" y="2426537"/>
                <a:ext cx="291747" cy="369332"/>
              </a:xfrm>
              <a:prstGeom prst="rect">
                <a:avLst/>
              </a:prstGeom>
              <a:blipFill>
                <a:blip r:embed="rId7"/>
                <a:stretch>
                  <a:fillRect l="-25532" r="-25532"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1FE566C-BF67-4CEA-B914-EF70555D0593}"/>
                  </a:ext>
                </a:extLst>
              </p:cNvPr>
              <p:cNvSpPr txBox="1"/>
              <p:nvPr/>
            </p:nvSpPr>
            <p:spPr>
              <a:xfrm>
                <a:off x="499054" y="4043585"/>
                <a:ext cx="2612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AU" sz="2400" b="1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1FE566C-BF67-4CEA-B914-EF70555D0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54" y="4043585"/>
                <a:ext cx="261289" cy="369332"/>
              </a:xfrm>
              <a:prstGeom prst="rect">
                <a:avLst/>
              </a:prstGeom>
              <a:blipFill>
                <a:blip r:embed="rId8"/>
                <a:stretch>
                  <a:fillRect l="-27907" r="-25581"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5D7BC09-67FF-4F98-9763-D2BEEDFDD14A}"/>
                  </a:ext>
                </a:extLst>
              </p:cNvPr>
              <p:cNvSpPr txBox="1"/>
              <p:nvPr/>
            </p:nvSpPr>
            <p:spPr>
              <a:xfrm>
                <a:off x="5092903" y="4725323"/>
                <a:ext cx="2997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AU" sz="2400" b="1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5D7BC09-67FF-4F98-9763-D2BEEDFDD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903" y="4725323"/>
                <a:ext cx="299761" cy="369332"/>
              </a:xfrm>
              <a:prstGeom prst="rect">
                <a:avLst/>
              </a:prstGeom>
              <a:blipFill>
                <a:blip r:embed="rId14"/>
                <a:stretch>
                  <a:fillRect l="-22000" r="-24000"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>
            <a:extLst>
              <a:ext uri="{FF2B5EF4-FFF2-40B4-BE49-F238E27FC236}">
                <a16:creationId xmlns:a16="http://schemas.microsoft.com/office/drawing/2014/main" id="{43D9634C-A11C-472D-9D1A-9253A12AB981}"/>
              </a:ext>
            </a:extLst>
          </p:cNvPr>
          <p:cNvSpPr/>
          <p:nvPr/>
        </p:nvSpPr>
        <p:spPr>
          <a:xfrm>
            <a:off x="5297886" y="4273242"/>
            <a:ext cx="197006" cy="1751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3FA91905-3212-4B9F-8F1B-E58CAB6BF39C}"/>
              </a:ext>
            </a:extLst>
          </p:cNvPr>
          <p:cNvSpPr/>
          <p:nvPr/>
        </p:nvSpPr>
        <p:spPr>
          <a:xfrm>
            <a:off x="4751424" y="3440993"/>
            <a:ext cx="885929" cy="847123"/>
          </a:xfrm>
          <a:prstGeom prst="arc">
            <a:avLst>
              <a:gd name="adj1" fmla="val 13703501"/>
              <a:gd name="adj2" fmla="val 19917080"/>
            </a:avLst>
          </a:prstGeom>
          <a:ln w="508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EEBAD62-EDDE-4194-A347-2790B4DB9F12}"/>
                  </a:ext>
                </a:extLst>
              </p:cNvPr>
              <p:cNvSpPr txBox="1"/>
              <p:nvPr/>
            </p:nvSpPr>
            <p:spPr>
              <a:xfrm>
                <a:off x="2819992" y="3460376"/>
                <a:ext cx="23620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𝐷𝐵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=4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𝑟𝑎𝑑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𝑠𝑒𝑐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EEBAD62-EDDE-4194-A347-2790B4DB9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992" y="3460376"/>
                <a:ext cx="2362057" cy="369332"/>
              </a:xfrm>
              <a:prstGeom prst="rect">
                <a:avLst/>
              </a:prstGeom>
              <a:blipFill>
                <a:blip r:embed="rId15"/>
                <a:stretch>
                  <a:fillRect l="-1550" r="-1034" b="-3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143AA58C-6855-49A8-A262-75F3202FE90C}"/>
              </a:ext>
            </a:extLst>
          </p:cNvPr>
          <p:cNvSpPr/>
          <p:nvPr/>
        </p:nvSpPr>
        <p:spPr>
          <a:xfrm>
            <a:off x="3384541" y="2773186"/>
            <a:ext cx="126156" cy="1296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55C23EF-888B-4CA0-96D8-5E612BC2EBD7}"/>
                  </a:ext>
                </a:extLst>
              </p:cNvPr>
              <p:cNvSpPr txBox="1"/>
              <p:nvPr/>
            </p:nvSpPr>
            <p:spPr>
              <a:xfrm>
                <a:off x="3360965" y="2944382"/>
                <a:ext cx="2805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AU" sz="2400" b="1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55C23EF-888B-4CA0-96D8-5E612BC2E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0965" y="2944382"/>
                <a:ext cx="280526" cy="369332"/>
              </a:xfrm>
              <a:prstGeom prst="rect">
                <a:avLst/>
              </a:prstGeom>
              <a:blipFill>
                <a:blip r:embed="rId16"/>
                <a:stretch>
                  <a:fillRect l="-23913" r="-26087"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FA8023-0C54-4ADF-9120-299E6C10E651}"/>
              </a:ext>
            </a:extLst>
          </p:cNvPr>
          <p:cNvCxnSpPr/>
          <p:nvPr/>
        </p:nvCxnSpPr>
        <p:spPr>
          <a:xfrm>
            <a:off x="4405746" y="2695000"/>
            <a:ext cx="0" cy="24938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E315D6A-A0BA-40F3-B0BF-9A224FFE2592}"/>
              </a:ext>
            </a:extLst>
          </p:cNvPr>
          <p:cNvCxnSpPr/>
          <p:nvPr/>
        </p:nvCxnSpPr>
        <p:spPr>
          <a:xfrm>
            <a:off x="4327237" y="2695000"/>
            <a:ext cx="0" cy="24938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158427F-EF48-4333-938F-C64D8DD5804C}"/>
              </a:ext>
            </a:extLst>
          </p:cNvPr>
          <p:cNvCxnSpPr/>
          <p:nvPr/>
        </p:nvCxnSpPr>
        <p:spPr>
          <a:xfrm>
            <a:off x="2726835" y="2721118"/>
            <a:ext cx="0" cy="24938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0B72069-7EC7-47D8-AAD7-D74818423D74}"/>
              </a:ext>
            </a:extLst>
          </p:cNvPr>
          <p:cNvCxnSpPr/>
          <p:nvPr/>
        </p:nvCxnSpPr>
        <p:spPr>
          <a:xfrm>
            <a:off x="2648326" y="2721118"/>
            <a:ext cx="0" cy="24938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F9DE7A6-1975-4455-95D7-5012235F3E8F}"/>
                  </a:ext>
                </a:extLst>
              </p:cNvPr>
              <p:cNvSpPr txBox="1"/>
              <p:nvPr/>
            </p:nvSpPr>
            <p:spPr>
              <a:xfrm>
                <a:off x="2261702" y="4772958"/>
                <a:ext cx="19010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A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AU" sz="2400" dirty="0">
                    <a:solidFill>
                      <a:srgbClr val="FF0000"/>
                    </a:solidFill>
                  </a:rPr>
                  <a:t> = </a:t>
                </a:r>
                <a:r>
                  <a:rPr lang="en-AU" sz="240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1.1959  m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F9DE7A6-1975-4455-95D7-5012235F3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702" y="4772958"/>
                <a:ext cx="1901098" cy="369332"/>
              </a:xfrm>
              <a:prstGeom prst="rect">
                <a:avLst/>
              </a:prstGeom>
              <a:blipFill>
                <a:blip r:embed="rId17"/>
                <a:stretch>
                  <a:fillRect l="-5449" t="-29508" r="-9295" b="-475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>
            <a:extLst>
              <a:ext uri="{FF2B5EF4-FFF2-40B4-BE49-F238E27FC236}">
                <a16:creationId xmlns:a16="http://schemas.microsoft.com/office/drawing/2014/main" id="{DC6D23B7-1153-4456-B6DD-BFE0AFB69370}"/>
              </a:ext>
            </a:extLst>
          </p:cNvPr>
          <p:cNvSpPr/>
          <p:nvPr/>
        </p:nvSpPr>
        <p:spPr>
          <a:xfrm>
            <a:off x="5054880" y="2846193"/>
            <a:ext cx="197006" cy="1751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3E07AD2-8447-4D96-BD01-85B82BB57DFA}"/>
              </a:ext>
            </a:extLst>
          </p:cNvPr>
          <p:cNvGrpSpPr/>
          <p:nvPr/>
        </p:nvGrpSpPr>
        <p:grpSpPr>
          <a:xfrm>
            <a:off x="8548413" y="3071650"/>
            <a:ext cx="1759252" cy="1530032"/>
            <a:chOff x="7663317" y="3499770"/>
            <a:chExt cx="1759252" cy="1530032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FA6111D-114E-4A4A-9335-DD885381A2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06281" y="4549178"/>
              <a:ext cx="951634" cy="9437"/>
            </a:xfrm>
            <a:prstGeom prst="line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FD84F6A-C375-4C49-BB98-B3A829CEF9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4204" y="3754782"/>
              <a:ext cx="0" cy="821656"/>
            </a:xfrm>
            <a:prstGeom prst="line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B95F4EE-901E-44DC-A632-F4D9CC1692D6}"/>
                </a:ext>
              </a:extLst>
            </p:cNvPr>
            <p:cNvSpPr txBox="1"/>
            <p:nvPr/>
          </p:nvSpPr>
          <p:spPr>
            <a:xfrm>
              <a:off x="9040733" y="4317817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b="1" dirty="0"/>
                <a:t>X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B243FED-8CB9-49EB-98B5-53DD8025F25E}"/>
                </a:ext>
              </a:extLst>
            </p:cNvPr>
            <p:cNvSpPr txBox="1"/>
            <p:nvPr/>
          </p:nvSpPr>
          <p:spPr>
            <a:xfrm>
              <a:off x="7687836" y="3499770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b="1" dirty="0"/>
                <a:t>Y</a:t>
              </a:r>
            </a:p>
          </p:txBody>
        </p:sp>
        <p:sp>
          <p:nvSpPr>
            <p:cNvPr id="78" name="Arc 77">
              <a:extLst>
                <a:ext uri="{FF2B5EF4-FFF2-40B4-BE49-F238E27FC236}">
                  <a16:creationId xmlns:a16="http://schemas.microsoft.com/office/drawing/2014/main" id="{83D6442E-842B-46F8-9133-1750E3DE555E}"/>
                </a:ext>
              </a:extLst>
            </p:cNvPr>
            <p:cNvSpPr/>
            <p:nvPr/>
          </p:nvSpPr>
          <p:spPr>
            <a:xfrm>
              <a:off x="7663317" y="4233648"/>
              <a:ext cx="885928" cy="796154"/>
            </a:xfrm>
            <a:prstGeom prst="arc">
              <a:avLst>
                <a:gd name="adj1" fmla="val 12863546"/>
                <a:gd name="adj2" fmla="val 1541201"/>
              </a:avLst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9" name="Arc 38">
            <a:extLst>
              <a:ext uri="{FF2B5EF4-FFF2-40B4-BE49-F238E27FC236}">
                <a16:creationId xmlns:a16="http://schemas.microsoft.com/office/drawing/2014/main" id="{EB656107-71D3-4271-9EE7-AED846671580}"/>
              </a:ext>
            </a:extLst>
          </p:cNvPr>
          <p:cNvSpPr/>
          <p:nvPr/>
        </p:nvSpPr>
        <p:spPr>
          <a:xfrm>
            <a:off x="5097687" y="3972788"/>
            <a:ext cx="937837" cy="880258"/>
          </a:xfrm>
          <a:prstGeom prst="arc">
            <a:avLst>
              <a:gd name="adj1" fmla="val 14037693"/>
              <a:gd name="adj2" fmla="val 120662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B75B0C2-ECCB-41AC-9F62-4CA9DB941A1E}"/>
                  </a:ext>
                </a:extLst>
              </p:cNvPr>
              <p:cNvSpPr txBox="1"/>
              <p:nvPr/>
            </p:nvSpPr>
            <p:spPr>
              <a:xfrm>
                <a:off x="5556175" y="3988693"/>
                <a:ext cx="30225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B75B0C2-ECCB-41AC-9F62-4CA9DB941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175" y="3988693"/>
                <a:ext cx="302257" cy="369332"/>
              </a:xfrm>
              <a:prstGeom prst="rect">
                <a:avLst/>
              </a:prstGeom>
              <a:blipFill>
                <a:blip r:embed="rId2"/>
                <a:stretch>
                  <a:fillRect l="-32000" r="-28000" b="-3278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7144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EA23FDD-AD0A-4CF7-A321-D8A22B10634F}"/>
              </a:ext>
            </a:extLst>
          </p:cNvPr>
          <p:cNvSpPr/>
          <p:nvPr/>
        </p:nvSpPr>
        <p:spPr>
          <a:xfrm>
            <a:off x="3855210" y="6072115"/>
            <a:ext cx="559293" cy="239697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EFB7B2D-21FF-47E5-AE35-8F6EFA69C962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4134857" y="4440591"/>
            <a:ext cx="0" cy="1631524"/>
          </a:xfrm>
          <a:prstGeom prst="line">
            <a:avLst/>
          </a:prstGeom>
          <a:ln w="635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79BCC5F-B46B-4314-87B9-1BF8BE3FB3DF}"/>
              </a:ext>
            </a:extLst>
          </p:cNvPr>
          <p:cNvSpPr/>
          <p:nvPr/>
        </p:nvSpPr>
        <p:spPr>
          <a:xfrm>
            <a:off x="4036465" y="4316872"/>
            <a:ext cx="194099" cy="212436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EB082AA-CAC0-4D41-B17A-13B7DB77BAA4}"/>
              </a:ext>
            </a:extLst>
          </p:cNvPr>
          <p:cNvSpPr/>
          <p:nvPr/>
        </p:nvSpPr>
        <p:spPr>
          <a:xfrm>
            <a:off x="4037806" y="5961683"/>
            <a:ext cx="194099" cy="212436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9B4E3AB-7668-4417-8A20-9D3E7966A96A}"/>
                  </a:ext>
                </a:extLst>
              </p:cNvPr>
              <p:cNvSpPr txBox="1"/>
              <p:nvPr/>
            </p:nvSpPr>
            <p:spPr>
              <a:xfrm>
                <a:off x="4246036" y="4622019"/>
                <a:ext cx="33693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9B4E3AB-7668-4417-8A20-9D3E7966A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036" y="4622019"/>
                <a:ext cx="336934" cy="369332"/>
              </a:xfrm>
              <a:prstGeom prst="rect">
                <a:avLst/>
              </a:prstGeom>
              <a:blipFill>
                <a:blip r:embed="rId2"/>
                <a:stretch>
                  <a:fillRect l="-27273" r="-14545"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1FE566C-BF67-4CEA-B914-EF70555D0593}"/>
                  </a:ext>
                </a:extLst>
              </p:cNvPr>
              <p:cNvSpPr txBox="1"/>
              <p:nvPr/>
            </p:nvSpPr>
            <p:spPr>
              <a:xfrm>
                <a:off x="3511734" y="5879967"/>
                <a:ext cx="26128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AU" sz="2400" b="1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1FE566C-BF67-4CEA-B914-EF70555D0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734" y="5879967"/>
                <a:ext cx="261289" cy="369332"/>
              </a:xfrm>
              <a:prstGeom prst="rect">
                <a:avLst/>
              </a:prstGeom>
              <a:blipFill>
                <a:blip r:embed="rId3"/>
                <a:stretch>
                  <a:fillRect l="-32558" r="-37209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5D7BC09-67FF-4F98-9763-D2BEEDFDD14A}"/>
                  </a:ext>
                </a:extLst>
              </p:cNvPr>
              <p:cNvSpPr txBox="1"/>
              <p:nvPr/>
            </p:nvSpPr>
            <p:spPr>
              <a:xfrm>
                <a:off x="396966" y="5723026"/>
                <a:ext cx="2612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AU" sz="2400" b="1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5D7BC09-67FF-4F98-9763-D2BEEDFDD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966" y="5723026"/>
                <a:ext cx="261290" cy="369332"/>
              </a:xfrm>
              <a:prstGeom prst="rect">
                <a:avLst/>
              </a:prstGeom>
              <a:blipFill>
                <a:blip r:embed="rId4"/>
                <a:stretch>
                  <a:fillRect l="-25581" r="-27907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>
            <a:extLst>
              <a:ext uri="{FF2B5EF4-FFF2-40B4-BE49-F238E27FC236}">
                <a16:creationId xmlns:a16="http://schemas.microsoft.com/office/drawing/2014/main" id="{43D9634C-A11C-472D-9D1A-9253A12AB981}"/>
              </a:ext>
            </a:extLst>
          </p:cNvPr>
          <p:cNvSpPr/>
          <p:nvPr/>
        </p:nvSpPr>
        <p:spPr>
          <a:xfrm>
            <a:off x="3913120" y="5884553"/>
            <a:ext cx="197006" cy="1751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3FA91905-3212-4B9F-8F1B-E58CAB6BF39C}"/>
              </a:ext>
            </a:extLst>
          </p:cNvPr>
          <p:cNvSpPr/>
          <p:nvPr/>
        </p:nvSpPr>
        <p:spPr>
          <a:xfrm>
            <a:off x="3554555" y="5165974"/>
            <a:ext cx="885929" cy="847123"/>
          </a:xfrm>
          <a:prstGeom prst="arc">
            <a:avLst>
              <a:gd name="adj1" fmla="val 13703501"/>
              <a:gd name="adj2" fmla="val 19917080"/>
            </a:avLst>
          </a:prstGeom>
          <a:ln w="508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EEBAD62-EDDE-4194-A347-2790B4DB9F12}"/>
                  </a:ext>
                </a:extLst>
              </p:cNvPr>
              <p:cNvSpPr txBox="1"/>
              <p:nvPr/>
            </p:nvSpPr>
            <p:spPr>
              <a:xfrm>
                <a:off x="3122506" y="4966059"/>
                <a:ext cx="60651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𝐷𝐵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EEBAD62-EDDE-4194-A347-2790B4DB9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506" y="4966059"/>
                <a:ext cx="606513" cy="369332"/>
              </a:xfrm>
              <a:prstGeom prst="rect">
                <a:avLst/>
              </a:prstGeom>
              <a:blipFill>
                <a:blip r:embed="rId5"/>
                <a:stretch>
                  <a:fillRect l="-7000" r="-4000" b="-1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63E07AD2-8447-4D96-BD01-85B82BB57DFA}"/>
              </a:ext>
            </a:extLst>
          </p:cNvPr>
          <p:cNvGrpSpPr/>
          <p:nvPr/>
        </p:nvGrpSpPr>
        <p:grpSpPr>
          <a:xfrm>
            <a:off x="3741020" y="5335391"/>
            <a:ext cx="1689653" cy="980638"/>
            <a:chOff x="7732916" y="3860399"/>
            <a:chExt cx="1689653" cy="980638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FA6111D-114E-4A4A-9335-DD885381A2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06281" y="4549178"/>
              <a:ext cx="951634" cy="9437"/>
            </a:xfrm>
            <a:prstGeom prst="line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FD84F6A-C375-4C49-BB98-B3A829CEF9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4204" y="4022990"/>
              <a:ext cx="2549" cy="553448"/>
            </a:xfrm>
            <a:prstGeom prst="line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B95F4EE-901E-44DC-A632-F4D9CC1692D6}"/>
                </a:ext>
              </a:extLst>
            </p:cNvPr>
            <p:cNvSpPr txBox="1"/>
            <p:nvPr/>
          </p:nvSpPr>
          <p:spPr>
            <a:xfrm>
              <a:off x="9040733" y="4317817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b="1" dirty="0"/>
                <a:t>X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B243FED-8CB9-49EB-98B5-53DD8025F25E}"/>
                </a:ext>
              </a:extLst>
            </p:cNvPr>
            <p:cNvSpPr txBox="1"/>
            <p:nvPr/>
          </p:nvSpPr>
          <p:spPr>
            <a:xfrm>
              <a:off x="7732916" y="3860399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b="1" dirty="0"/>
                <a:t>Y</a:t>
              </a: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0E0B4F3-BBD9-481C-9C1A-853558629F18}"/>
              </a:ext>
            </a:extLst>
          </p:cNvPr>
          <p:cNvSpPr/>
          <p:nvPr/>
        </p:nvSpPr>
        <p:spPr>
          <a:xfrm>
            <a:off x="502052" y="6093031"/>
            <a:ext cx="559293" cy="239697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EE63061-4344-4BC7-8635-228F728EA37E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781699" y="4500723"/>
            <a:ext cx="996090" cy="159230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AD112E4-5EFE-4FC8-BE65-CE0BBA2CF3E5}"/>
              </a:ext>
            </a:extLst>
          </p:cNvPr>
          <p:cNvSpPr/>
          <p:nvPr/>
        </p:nvSpPr>
        <p:spPr>
          <a:xfrm>
            <a:off x="1691457" y="4394505"/>
            <a:ext cx="194099" cy="212436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215EC01-01FF-43D3-BDD9-4162B7A3246F}"/>
              </a:ext>
            </a:extLst>
          </p:cNvPr>
          <p:cNvSpPr/>
          <p:nvPr/>
        </p:nvSpPr>
        <p:spPr>
          <a:xfrm>
            <a:off x="684651" y="5973183"/>
            <a:ext cx="194099" cy="212436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95B05F9-904A-4805-BE6D-8932243A9D4F}"/>
              </a:ext>
            </a:extLst>
          </p:cNvPr>
          <p:cNvCxnSpPr>
            <a:cxnSpLocks/>
          </p:cNvCxnSpPr>
          <p:nvPr/>
        </p:nvCxnSpPr>
        <p:spPr>
          <a:xfrm>
            <a:off x="847747" y="6093031"/>
            <a:ext cx="186008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A7A0C78-D973-4AA5-B961-E68714EE894F}"/>
                  </a:ext>
                </a:extLst>
              </p:cNvPr>
              <p:cNvSpPr txBox="1"/>
              <p:nvPr/>
            </p:nvSpPr>
            <p:spPr>
              <a:xfrm>
                <a:off x="1061345" y="5730514"/>
                <a:ext cx="34182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A7A0C78-D973-4AA5-B961-E68714EE8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345" y="5730514"/>
                <a:ext cx="341822" cy="369332"/>
              </a:xfrm>
              <a:prstGeom prst="rect">
                <a:avLst/>
              </a:prstGeom>
              <a:blipFill>
                <a:blip r:embed="rId6"/>
                <a:stretch>
                  <a:fillRect l="-7143" r="-5357"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BA6186A-964D-414C-A9CC-E9A074F70C35}"/>
                  </a:ext>
                </a:extLst>
              </p:cNvPr>
              <p:cNvSpPr txBox="1"/>
              <p:nvPr/>
            </p:nvSpPr>
            <p:spPr>
              <a:xfrm>
                <a:off x="3675653" y="4228564"/>
                <a:ext cx="28197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AU" sz="2400" b="1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BA6186A-964D-414C-A9CC-E9A074F70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653" y="4228564"/>
                <a:ext cx="281971" cy="369332"/>
              </a:xfrm>
              <a:prstGeom prst="rect">
                <a:avLst/>
              </a:prstGeom>
              <a:blipFill>
                <a:blip r:embed="rId7"/>
                <a:stretch>
                  <a:fillRect l="-28261" r="-26087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1949894-1EE2-4075-962B-385148C60255}"/>
                  </a:ext>
                </a:extLst>
              </p:cNvPr>
              <p:cNvSpPr txBox="1"/>
              <p:nvPr/>
            </p:nvSpPr>
            <p:spPr>
              <a:xfrm>
                <a:off x="1505246" y="4113568"/>
                <a:ext cx="2725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AU" sz="2400" b="1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1949894-1EE2-4075-962B-385148C60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246" y="4113568"/>
                <a:ext cx="272510" cy="369332"/>
              </a:xfrm>
              <a:prstGeom prst="rect">
                <a:avLst/>
              </a:prstGeom>
              <a:blipFill>
                <a:blip r:embed="rId8"/>
                <a:stretch>
                  <a:fillRect l="-26667" r="-24444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D6D6004F-E21D-4FB8-95B3-9DCCBC3FA0D3}"/>
              </a:ext>
            </a:extLst>
          </p:cNvPr>
          <p:cNvGrpSpPr/>
          <p:nvPr/>
        </p:nvGrpSpPr>
        <p:grpSpPr>
          <a:xfrm>
            <a:off x="364889" y="5042950"/>
            <a:ext cx="1734733" cy="1341267"/>
            <a:chOff x="7687836" y="3499770"/>
            <a:chExt cx="1734733" cy="1341267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13CD56E-8050-4538-BAC3-DEBB488737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06281" y="4549178"/>
              <a:ext cx="951634" cy="9437"/>
            </a:xfrm>
            <a:prstGeom prst="line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097E7D1-84EA-412B-A12C-33600142C3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4204" y="3754782"/>
              <a:ext cx="0" cy="821656"/>
            </a:xfrm>
            <a:prstGeom prst="line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454081F-D34A-4FEF-B038-6439BD375DE9}"/>
                </a:ext>
              </a:extLst>
            </p:cNvPr>
            <p:cNvSpPr txBox="1"/>
            <p:nvPr/>
          </p:nvSpPr>
          <p:spPr>
            <a:xfrm>
              <a:off x="9040733" y="4317817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b="1" dirty="0"/>
                <a:t>X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0E34BB3-66D7-4F55-BD7A-D622D9B0087B}"/>
                </a:ext>
              </a:extLst>
            </p:cNvPr>
            <p:cNvSpPr txBox="1"/>
            <p:nvPr/>
          </p:nvSpPr>
          <p:spPr>
            <a:xfrm>
              <a:off x="7687836" y="3499770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b="1" dirty="0"/>
                <a:t>Y</a:t>
              </a:r>
            </a:p>
          </p:txBody>
        </p:sp>
      </p:grpSp>
      <p:sp>
        <p:nvSpPr>
          <p:cNvPr id="55" name="Arc 54">
            <a:extLst>
              <a:ext uri="{FF2B5EF4-FFF2-40B4-BE49-F238E27FC236}">
                <a16:creationId xmlns:a16="http://schemas.microsoft.com/office/drawing/2014/main" id="{54F8D4AA-A8B4-47A2-A49D-F86AB08ED609}"/>
              </a:ext>
            </a:extLst>
          </p:cNvPr>
          <p:cNvSpPr/>
          <p:nvPr/>
        </p:nvSpPr>
        <p:spPr>
          <a:xfrm>
            <a:off x="847655" y="5471407"/>
            <a:ext cx="858772" cy="1029581"/>
          </a:xfrm>
          <a:prstGeom prst="arc">
            <a:avLst>
              <a:gd name="adj1" fmla="val 15794770"/>
              <a:gd name="adj2" fmla="val 860972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Arc 55">
            <a:extLst>
              <a:ext uri="{FF2B5EF4-FFF2-40B4-BE49-F238E27FC236}">
                <a16:creationId xmlns:a16="http://schemas.microsoft.com/office/drawing/2014/main" id="{3294DF2E-7EDB-4509-BF4B-B4C6DB2978B3}"/>
              </a:ext>
            </a:extLst>
          </p:cNvPr>
          <p:cNvSpPr/>
          <p:nvPr/>
        </p:nvSpPr>
        <p:spPr>
          <a:xfrm>
            <a:off x="805528" y="4980293"/>
            <a:ext cx="885929" cy="847123"/>
          </a:xfrm>
          <a:prstGeom prst="arc">
            <a:avLst>
              <a:gd name="adj1" fmla="val 13703501"/>
              <a:gd name="adj2" fmla="val 19917080"/>
            </a:avLst>
          </a:prstGeom>
          <a:ln w="508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9FC1DE2-2D52-432F-A268-F4E0CA615A7F}"/>
                  </a:ext>
                </a:extLst>
              </p:cNvPr>
              <p:cNvSpPr txBox="1"/>
              <p:nvPr/>
            </p:nvSpPr>
            <p:spPr>
              <a:xfrm>
                <a:off x="1640419" y="5055808"/>
                <a:ext cx="5920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𝐶𝐴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9FC1DE2-2D52-432F-A268-F4E0CA615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419" y="5055808"/>
                <a:ext cx="592022" cy="369332"/>
              </a:xfrm>
              <a:prstGeom prst="rect">
                <a:avLst/>
              </a:prstGeom>
              <a:blipFill>
                <a:blip r:embed="rId9"/>
                <a:stretch>
                  <a:fillRect l="-6186" r="-5155" b="-14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8F82614-E3B5-4F38-BF98-1C1E7B98D8F0}"/>
                  </a:ext>
                </a:extLst>
              </p:cNvPr>
              <p:cNvSpPr txBox="1"/>
              <p:nvPr/>
            </p:nvSpPr>
            <p:spPr>
              <a:xfrm>
                <a:off x="1236796" y="4434090"/>
                <a:ext cx="36631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2400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8F82614-E3B5-4F38-BF98-1C1E7B98D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796" y="4434090"/>
                <a:ext cx="366319" cy="369332"/>
              </a:xfrm>
              <a:prstGeom prst="rect">
                <a:avLst/>
              </a:prstGeom>
              <a:blipFill>
                <a:blip r:embed="rId10"/>
                <a:stretch>
                  <a:fillRect l="-20000" r="-8333" b="-1639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DBFF731-4C62-4F31-803F-7A366F0FFEF8}"/>
              </a:ext>
            </a:extLst>
          </p:cNvPr>
          <p:cNvCxnSpPr>
            <a:cxnSpLocks/>
            <a:endCxn id="77" idx="6"/>
          </p:cNvCxnSpPr>
          <p:nvPr/>
        </p:nvCxnSpPr>
        <p:spPr>
          <a:xfrm flipV="1">
            <a:off x="7114751" y="1313423"/>
            <a:ext cx="3536208" cy="52504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58FA7071-08CC-44CE-A12A-5C8E0C3DA12D}"/>
              </a:ext>
            </a:extLst>
          </p:cNvPr>
          <p:cNvSpPr/>
          <p:nvPr/>
        </p:nvSpPr>
        <p:spPr>
          <a:xfrm>
            <a:off x="10456860" y="1207205"/>
            <a:ext cx="194099" cy="212436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1EB0A05-ACA8-4097-B35E-C5B3E2146B12}"/>
              </a:ext>
            </a:extLst>
          </p:cNvPr>
          <p:cNvSpPr/>
          <p:nvPr/>
        </p:nvSpPr>
        <p:spPr>
          <a:xfrm>
            <a:off x="7017701" y="1259708"/>
            <a:ext cx="194099" cy="212436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0A66655-163A-41D5-8C0A-A89A4D0999F3}"/>
                  </a:ext>
                </a:extLst>
              </p:cNvPr>
              <p:cNvSpPr txBox="1"/>
              <p:nvPr/>
            </p:nvSpPr>
            <p:spPr>
              <a:xfrm>
                <a:off x="8628040" y="2262807"/>
                <a:ext cx="373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0A66655-163A-41D5-8C0A-A89A4D099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8040" y="2262807"/>
                <a:ext cx="373436" cy="369332"/>
              </a:xfrm>
              <a:prstGeom prst="rect">
                <a:avLst/>
              </a:prstGeom>
              <a:blipFill>
                <a:blip r:embed="rId11"/>
                <a:stretch>
                  <a:fillRect l="-17742" r="-6452" b="-1639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6F98ADC-9DC6-4E6C-BD82-A2D1691C4124}"/>
                  </a:ext>
                </a:extLst>
              </p:cNvPr>
              <p:cNvSpPr txBox="1"/>
              <p:nvPr/>
            </p:nvSpPr>
            <p:spPr>
              <a:xfrm>
                <a:off x="6783486" y="923258"/>
                <a:ext cx="2725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AU" sz="2400" b="1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6F98ADC-9DC6-4E6C-BD82-A2D1691C4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486" y="923258"/>
                <a:ext cx="272510" cy="369332"/>
              </a:xfrm>
              <a:prstGeom prst="rect">
                <a:avLst/>
              </a:prstGeom>
              <a:blipFill>
                <a:blip r:embed="rId12"/>
                <a:stretch>
                  <a:fillRect l="-27273" r="-27273"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0F238CB-0789-4C73-8ED5-08F517898CA8}"/>
                  </a:ext>
                </a:extLst>
              </p:cNvPr>
              <p:cNvSpPr txBox="1"/>
              <p:nvPr/>
            </p:nvSpPr>
            <p:spPr>
              <a:xfrm>
                <a:off x="10605893" y="923258"/>
                <a:ext cx="2917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AU" sz="2400" b="1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0F238CB-0789-4C73-8ED5-08F517898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5893" y="923258"/>
                <a:ext cx="291747" cy="369332"/>
              </a:xfrm>
              <a:prstGeom prst="rect">
                <a:avLst/>
              </a:prstGeom>
              <a:blipFill>
                <a:blip r:embed="rId13"/>
                <a:stretch>
                  <a:fillRect l="-25000" r="-22917"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Arc 82">
            <a:extLst>
              <a:ext uri="{FF2B5EF4-FFF2-40B4-BE49-F238E27FC236}">
                <a16:creationId xmlns:a16="http://schemas.microsoft.com/office/drawing/2014/main" id="{37A762EB-E7A7-4C79-B54B-AE0EE3B0A173}"/>
              </a:ext>
            </a:extLst>
          </p:cNvPr>
          <p:cNvSpPr/>
          <p:nvPr/>
        </p:nvSpPr>
        <p:spPr>
          <a:xfrm>
            <a:off x="8352040" y="1011850"/>
            <a:ext cx="885929" cy="847123"/>
          </a:xfrm>
          <a:prstGeom prst="arc">
            <a:avLst>
              <a:gd name="adj1" fmla="val 13703501"/>
              <a:gd name="adj2" fmla="val 1612126"/>
            </a:avLst>
          </a:prstGeom>
          <a:ln w="508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DB98202-566A-4224-AE43-22D95131FF14}"/>
                  </a:ext>
                </a:extLst>
              </p:cNvPr>
              <p:cNvSpPr txBox="1"/>
              <p:nvPr/>
            </p:nvSpPr>
            <p:spPr>
              <a:xfrm>
                <a:off x="7976063" y="702644"/>
                <a:ext cx="5965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DB98202-566A-4224-AE43-22D95131F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063" y="702644"/>
                <a:ext cx="596574" cy="369332"/>
              </a:xfrm>
              <a:prstGeom prst="rect">
                <a:avLst/>
              </a:prstGeom>
              <a:blipFill>
                <a:blip r:embed="rId14"/>
                <a:stretch>
                  <a:fillRect l="-6122" r="-5102" b="-14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0CC93DEA-5683-4627-9129-38AE6F2979C0}"/>
              </a:ext>
            </a:extLst>
          </p:cNvPr>
          <p:cNvSpPr/>
          <p:nvPr/>
        </p:nvSpPr>
        <p:spPr>
          <a:xfrm>
            <a:off x="8668690" y="1274830"/>
            <a:ext cx="126156" cy="1296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1AE38A1-F51F-49E4-BE6E-C24096DC8D68}"/>
                  </a:ext>
                </a:extLst>
              </p:cNvPr>
              <p:cNvSpPr txBox="1"/>
              <p:nvPr/>
            </p:nvSpPr>
            <p:spPr>
              <a:xfrm>
                <a:off x="8591505" y="1446066"/>
                <a:ext cx="2805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AU" sz="2400" b="1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1AE38A1-F51F-49E4-BE6E-C24096DC8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1505" y="1446066"/>
                <a:ext cx="280526" cy="369332"/>
              </a:xfrm>
              <a:prstGeom prst="rect">
                <a:avLst/>
              </a:prstGeom>
              <a:blipFill>
                <a:blip r:embed="rId15"/>
                <a:stretch>
                  <a:fillRect l="-23913" r="-26087"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5759301-16E9-48F4-85FF-20DFC924EE4F}"/>
              </a:ext>
            </a:extLst>
          </p:cNvPr>
          <p:cNvCxnSpPr/>
          <p:nvPr/>
        </p:nvCxnSpPr>
        <p:spPr>
          <a:xfrm>
            <a:off x="9689895" y="1196644"/>
            <a:ext cx="0" cy="24938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416454F-B466-4117-B91B-BF5E70CC10A5}"/>
              </a:ext>
            </a:extLst>
          </p:cNvPr>
          <p:cNvCxnSpPr/>
          <p:nvPr/>
        </p:nvCxnSpPr>
        <p:spPr>
          <a:xfrm>
            <a:off x="9611386" y="1196644"/>
            <a:ext cx="0" cy="24938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A85B174-968C-4D2E-9056-93F0152EF43E}"/>
              </a:ext>
            </a:extLst>
          </p:cNvPr>
          <p:cNvCxnSpPr/>
          <p:nvPr/>
        </p:nvCxnSpPr>
        <p:spPr>
          <a:xfrm>
            <a:off x="8010984" y="1222762"/>
            <a:ext cx="0" cy="24938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EFFB380-360B-4AF0-B4B8-7F137934390D}"/>
              </a:ext>
            </a:extLst>
          </p:cNvPr>
          <p:cNvCxnSpPr/>
          <p:nvPr/>
        </p:nvCxnSpPr>
        <p:spPr>
          <a:xfrm>
            <a:off x="7932475" y="1222762"/>
            <a:ext cx="0" cy="24938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95F6E20-D4C1-48AD-950F-1141FE3F6437}"/>
              </a:ext>
            </a:extLst>
          </p:cNvPr>
          <p:cNvGrpSpPr/>
          <p:nvPr/>
        </p:nvGrpSpPr>
        <p:grpSpPr>
          <a:xfrm>
            <a:off x="10113085" y="252624"/>
            <a:ext cx="1734733" cy="1341267"/>
            <a:chOff x="7687836" y="3499770"/>
            <a:chExt cx="1734733" cy="1341267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2808E2A-2BA8-4C64-89E1-F3F9C2E9FB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06281" y="4549178"/>
              <a:ext cx="951634" cy="9437"/>
            </a:xfrm>
            <a:prstGeom prst="line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BE9E36D-C904-4A88-A12A-60A3E2AB25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4204" y="3754782"/>
              <a:ext cx="0" cy="821656"/>
            </a:xfrm>
            <a:prstGeom prst="line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762684E-2CF5-4B61-ADBE-E057C70968DB}"/>
                </a:ext>
              </a:extLst>
            </p:cNvPr>
            <p:cNvSpPr txBox="1"/>
            <p:nvPr/>
          </p:nvSpPr>
          <p:spPr>
            <a:xfrm>
              <a:off x="9040733" y="4317817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b="1" dirty="0"/>
                <a:t>X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A2237C5-A056-4ACA-8A01-D118BD71FAB8}"/>
                </a:ext>
              </a:extLst>
            </p:cNvPr>
            <p:cNvSpPr txBox="1"/>
            <p:nvPr/>
          </p:nvSpPr>
          <p:spPr>
            <a:xfrm>
              <a:off x="7687836" y="3499770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b="1" dirty="0"/>
                <a:t>Y</a:t>
              </a:r>
            </a:p>
          </p:txBody>
        </p:sp>
      </p:grp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589BFB0-10C4-4FB9-9B7E-2426586A8E36}"/>
              </a:ext>
            </a:extLst>
          </p:cNvPr>
          <p:cNvCxnSpPr>
            <a:cxnSpLocks/>
          </p:cNvCxnSpPr>
          <p:nvPr/>
        </p:nvCxnSpPr>
        <p:spPr>
          <a:xfrm flipV="1">
            <a:off x="7095860" y="2239134"/>
            <a:ext cx="3437796" cy="355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6BEC90E-5579-4464-B7DF-93E5FF6FC840}"/>
              </a:ext>
            </a:extLst>
          </p:cNvPr>
          <p:cNvCxnSpPr>
            <a:cxnSpLocks/>
            <a:endCxn id="98" idx="6"/>
          </p:cNvCxnSpPr>
          <p:nvPr/>
        </p:nvCxnSpPr>
        <p:spPr>
          <a:xfrm flipV="1">
            <a:off x="7128588" y="4725767"/>
            <a:ext cx="3536208" cy="52504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859BE748-44B3-4E25-9923-CC592FE828C0}"/>
              </a:ext>
            </a:extLst>
          </p:cNvPr>
          <p:cNvSpPr/>
          <p:nvPr/>
        </p:nvSpPr>
        <p:spPr>
          <a:xfrm>
            <a:off x="10470697" y="4619549"/>
            <a:ext cx="194099" cy="212436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8AA3206D-50D3-4176-97A7-E783C06EA538}"/>
              </a:ext>
            </a:extLst>
          </p:cNvPr>
          <p:cNvSpPr/>
          <p:nvPr/>
        </p:nvSpPr>
        <p:spPr>
          <a:xfrm>
            <a:off x="7031538" y="4672052"/>
            <a:ext cx="194099" cy="212436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8E0ABCA-249D-4D15-BD3E-4567A47613E1}"/>
                  </a:ext>
                </a:extLst>
              </p:cNvPr>
              <p:cNvSpPr txBox="1"/>
              <p:nvPr/>
            </p:nvSpPr>
            <p:spPr>
              <a:xfrm>
                <a:off x="8641877" y="5675151"/>
                <a:ext cx="373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8E0ABCA-249D-4D15-BD3E-4567A4761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1877" y="5675151"/>
                <a:ext cx="373436" cy="369332"/>
              </a:xfrm>
              <a:prstGeom prst="rect">
                <a:avLst/>
              </a:prstGeom>
              <a:blipFill>
                <a:blip r:embed="rId16"/>
                <a:stretch>
                  <a:fillRect l="-19672" r="-8197" b="-1639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E326D3A-9598-4BB8-9D4A-EB3136BD91CD}"/>
                  </a:ext>
                </a:extLst>
              </p:cNvPr>
              <p:cNvSpPr txBox="1"/>
              <p:nvPr/>
            </p:nvSpPr>
            <p:spPr>
              <a:xfrm>
                <a:off x="6797323" y="4335602"/>
                <a:ext cx="2725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AU" sz="2400" b="1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E326D3A-9598-4BB8-9D4A-EB3136BD9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323" y="4335602"/>
                <a:ext cx="272510" cy="369332"/>
              </a:xfrm>
              <a:prstGeom prst="rect">
                <a:avLst/>
              </a:prstGeom>
              <a:blipFill>
                <a:blip r:embed="rId17"/>
                <a:stretch>
                  <a:fillRect l="-24444" r="-26667"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65CC36A-D0A8-4708-A09A-EFE3FE0D47F9}"/>
                  </a:ext>
                </a:extLst>
              </p:cNvPr>
              <p:cNvSpPr txBox="1"/>
              <p:nvPr/>
            </p:nvSpPr>
            <p:spPr>
              <a:xfrm>
                <a:off x="10619730" y="4335602"/>
                <a:ext cx="2917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AU" sz="2400" b="1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65CC36A-D0A8-4708-A09A-EFE3FE0D4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9730" y="4335602"/>
                <a:ext cx="291747" cy="369332"/>
              </a:xfrm>
              <a:prstGeom prst="rect">
                <a:avLst/>
              </a:prstGeom>
              <a:blipFill>
                <a:blip r:embed="rId18"/>
                <a:stretch>
                  <a:fillRect l="-22917" r="-25000"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Arc 102">
            <a:extLst>
              <a:ext uri="{FF2B5EF4-FFF2-40B4-BE49-F238E27FC236}">
                <a16:creationId xmlns:a16="http://schemas.microsoft.com/office/drawing/2014/main" id="{2D10FE0D-3600-42E0-AA4C-AEB0A53E7026}"/>
              </a:ext>
            </a:extLst>
          </p:cNvPr>
          <p:cNvSpPr/>
          <p:nvPr/>
        </p:nvSpPr>
        <p:spPr>
          <a:xfrm>
            <a:off x="8365877" y="4424194"/>
            <a:ext cx="885929" cy="847123"/>
          </a:xfrm>
          <a:prstGeom prst="arc">
            <a:avLst>
              <a:gd name="adj1" fmla="val 13703501"/>
              <a:gd name="adj2" fmla="val 1612126"/>
            </a:avLst>
          </a:prstGeom>
          <a:ln w="508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1DCDE89-A1BE-458D-955F-BA3D689F3CA6}"/>
                  </a:ext>
                </a:extLst>
              </p:cNvPr>
              <p:cNvSpPr txBox="1"/>
              <p:nvPr/>
            </p:nvSpPr>
            <p:spPr>
              <a:xfrm>
                <a:off x="7989900" y="4114988"/>
                <a:ext cx="5965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1DCDE89-A1BE-458D-955F-BA3D689F3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900" y="4114988"/>
                <a:ext cx="596574" cy="369332"/>
              </a:xfrm>
              <a:prstGeom prst="rect">
                <a:avLst/>
              </a:prstGeom>
              <a:blipFill>
                <a:blip r:embed="rId19"/>
                <a:stretch>
                  <a:fillRect l="-7143" r="-4082" b="-14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Oval 104">
            <a:extLst>
              <a:ext uri="{FF2B5EF4-FFF2-40B4-BE49-F238E27FC236}">
                <a16:creationId xmlns:a16="http://schemas.microsoft.com/office/drawing/2014/main" id="{80F399DF-4A63-4EC0-B863-73DFC1904FF9}"/>
              </a:ext>
            </a:extLst>
          </p:cNvPr>
          <p:cNvSpPr/>
          <p:nvPr/>
        </p:nvSpPr>
        <p:spPr>
          <a:xfrm>
            <a:off x="8682527" y="4687174"/>
            <a:ext cx="126156" cy="1296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FC444AB8-19B4-40F8-81DB-A7BFEBE32496}"/>
                  </a:ext>
                </a:extLst>
              </p:cNvPr>
              <p:cNvSpPr txBox="1"/>
              <p:nvPr/>
            </p:nvSpPr>
            <p:spPr>
              <a:xfrm>
                <a:off x="8605342" y="4858410"/>
                <a:ext cx="2805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AU" sz="2400" b="1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FC444AB8-19B4-40F8-81DB-A7BFEBE32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5342" y="4858410"/>
                <a:ext cx="280526" cy="369332"/>
              </a:xfrm>
              <a:prstGeom prst="rect">
                <a:avLst/>
              </a:prstGeom>
              <a:blipFill>
                <a:blip r:embed="rId20"/>
                <a:stretch>
                  <a:fillRect l="-26087" r="-23913" b="-49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D9AA8A9-6BDC-4596-8BFE-117BEC92DDDC}"/>
              </a:ext>
            </a:extLst>
          </p:cNvPr>
          <p:cNvCxnSpPr/>
          <p:nvPr/>
        </p:nvCxnSpPr>
        <p:spPr>
          <a:xfrm>
            <a:off x="9703732" y="4608988"/>
            <a:ext cx="0" cy="24938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668789B1-358F-4282-95B1-609B830F7009}"/>
              </a:ext>
            </a:extLst>
          </p:cNvPr>
          <p:cNvCxnSpPr/>
          <p:nvPr/>
        </p:nvCxnSpPr>
        <p:spPr>
          <a:xfrm>
            <a:off x="9625223" y="4608988"/>
            <a:ext cx="0" cy="24938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9D64AEF-B649-4A88-BB7F-C8B64F8B9775}"/>
              </a:ext>
            </a:extLst>
          </p:cNvPr>
          <p:cNvCxnSpPr/>
          <p:nvPr/>
        </p:nvCxnSpPr>
        <p:spPr>
          <a:xfrm>
            <a:off x="8024821" y="4635106"/>
            <a:ext cx="0" cy="24938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E9C79D3-55DE-4729-89E6-D7B9851DD76A}"/>
              </a:ext>
            </a:extLst>
          </p:cNvPr>
          <p:cNvCxnSpPr/>
          <p:nvPr/>
        </p:nvCxnSpPr>
        <p:spPr>
          <a:xfrm>
            <a:off x="7946312" y="4635106"/>
            <a:ext cx="0" cy="24938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542D7361-72A8-4AE1-BF5C-D22FF48D6151}"/>
              </a:ext>
            </a:extLst>
          </p:cNvPr>
          <p:cNvGrpSpPr/>
          <p:nvPr/>
        </p:nvGrpSpPr>
        <p:grpSpPr>
          <a:xfrm>
            <a:off x="6672119" y="3705344"/>
            <a:ext cx="1370079" cy="1562639"/>
            <a:chOff x="7687836" y="3499770"/>
            <a:chExt cx="1370079" cy="1562639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A9EBBB6-4FC7-499B-900A-661D16727B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06281" y="4549178"/>
              <a:ext cx="951634" cy="9437"/>
            </a:xfrm>
            <a:prstGeom prst="line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8176FE4B-5EBC-432B-BF55-01D72F4E04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4204" y="3754782"/>
              <a:ext cx="0" cy="821656"/>
            </a:xfrm>
            <a:prstGeom prst="line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BBB10B30-4A14-465E-9769-C4986561C763}"/>
                </a:ext>
              </a:extLst>
            </p:cNvPr>
            <p:cNvSpPr txBox="1"/>
            <p:nvPr/>
          </p:nvSpPr>
          <p:spPr>
            <a:xfrm>
              <a:off x="8543736" y="4539189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b="1" dirty="0"/>
                <a:t>X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1A05DE7-C0AE-4231-B92F-57B1AAD9677C}"/>
                </a:ext>
              </a:extLst>
            </p:cNvPr>
            <p:cNvSpPr txBox="1"/>
            <p:nvPr/>
          </p:nvSpPr>
          <p:spPr>
            <a:xfrm>
              <a:off x="7687836" y="3499770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b="1" dirty="0"/>
                <a:t>Y</a:t>
              </a:r>
            </a:p>
          </p:txBody>
        </p:sp>
      </p:grp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CDD6432-2588-4C24-B0F0-B9799D60F02B}"/>
              </a:ext>
            </a:extLst>
          </p:cNvPr>
          <p:cNvCxnSpPr>
            <a:cxnSpLocks/>
          </p:cNvCxnSpPr>
          <p:nvPr/>
        </p:nvCxnSpPr>
        <p:spPr>
          <a:xfrm flipV="1">
            <a:off x="7109697" y="5651478"/>
            <a:ext cx="3437796" cy="355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814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B9E6A5-65A7-400A-B6B4-234647E6F074}"/>
              </a:ext>
            </a:extLst>
          </p:cNvPr>
          <p:cNvSpPr/>
          <p:nvPr/>
        </p:nvSpPr>
        <p:spPr>
          <a:xfrm>
            <a:off x="544147" y="4456590"/>
            <a:ext cx="559293" cy="239697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399E5C8-0294-4BC1-BF2C-FA04CF6CF0C3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823794" y="2864282"/>
            <a:ext cx="996090" cy="159230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AB807F-3E68-4710-AE1A-8E1513DB3903}"/>
              </a:ext>
            </a:extLst>
          </p:cNvPr>
          <p:cNvCxnSpPr>
            <a:cxnSpLocks/>
          </p:cNvCxnSpPr>
          <p:nvPr/>
        </p:nvCxnSpPr>
        <p:spPr>
          <a:xfrm flipV="1">
            <a:off x="1830602" y="2410996"/>
            <a:ext cx="1469052" cy="453286"/>
          </a:xfrm>
          <a:prstGeom prst="line">
            <a:avLst/>
          </a:prstGeom>
          <a:ln w="635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EEE0D0F9-EB7D-474A-A4E6-13EFF23C726C}"/>
              </a:ext>
            </a:extLst>
          </p:cNvPr>
          <p:cNvSpPr/>
          <p:nvPr/>
        </p:nvSpPr>
        <p:spPr>
          <a:xfrm>
            <a:off x="1733552" y="2758064"/>
            <a:ext cx="194099" cy="212436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75A339B-AAE3-47FC-B32D-4BCDBA98044C}"/>
              </a:ext>
            </a:extLst>
          </p:cNvPr>
          <p:cNvSpPr/>
          <p:nvPr/>
        </p:nvSpPr>
        <p:spPr>
          <a:xfrm>
            <a:off x="726746" y="4336742"/>
            <a:ext cx="194099" cy="212436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B19D145-1A1B-4D5E-B916-BF25FBE19CA6}"/>
              </a:ext>
            </a:extLst>
          </p:cNvPr>
          <p:cNvCxnSpPr>
            <a:cxnSpLocks/>
          </p:cNvCxnSpPr>
          <p:nvPr/>
        </p:nvCxnSpPr>
        <p:spPr>
          <a:xfrm>
            <a:off x="889842" y="4456590"/>
            <a:ext cx="186008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390101D-F90A-4F3D-A7CD-B055A5067639}"/>
              </a:ext>
            </a:extLst>
          </p:cNvPr>
          <p:cNvCxnSpPr>
            <a:cxnSpLocks/>
          </p:cNvCxnSpPr>
          <p:nvPr/>
        </p:nvCxnSpPr>
        <p:spPr>
          <a:xfrm>
            <a:off x="1912804" y="2906443"/>
            <a:ext cx="186008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F30C96F-6899-4AFA-90FE-1A4AD15A386E}"/>
              </a:ext>
            </a:extLst>
          </p:cNvPr>
          <p:cNvSpPr/>
          <p:nvPr/>
        </p:nvSpPr>
        <p:spPr>
          <a:xfrm>
            <a:off x="1733552" y="4336742"/>
            <a:ext cx="107709" cy="119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0CED2BFA-6EDE-4092-B44B-14C7117E9C3B}"/>
              </a:ext>
            </a:extLst>
          </p:cNvPr>
          <p:cNvSpPr/>
          <p:nvPr/>
        </p:nvSpPr>
        <p:spPr>
          <a:xfrm>
            <a:off x="636381" y="4044883"/>
            <a:ext cx="885928" cy="796154"/>
          </a:xfrm>
          <a:prstGeom prst="arc">
            <a:avLst>
              <a:gd name="adj1" fmla="val 16539196"/>
              <a:gd name="adj2" fmla="val 120662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80022D09-ABDD-4AE1-879D-9040F72649CB}"/>
              </a:ext>
            </a:extLst>
          </p:cNvPr>
          <p:cNvSpPr/>
          <p:nvPr/>
        </p:nvSpPr>
        <p:spPr>
          <a:xfrm>
            <a:off x="2291231" y="2485463"/>
            <a:ext cx="885928" cy="796154"/>
          </a:xfrm>
          <a:prstGeom prst="arc">
            <a:avLst>
              <a:gd name="adj1" fmla="val 18582370"/>
              <a:gd name="adj2" fmla="val 120662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132332F-2DEE-41DB-B9F2-49F90B7800D3}"/>
                  </a:ext>
                </a:extLst>
              </p:cNvPr>
              <p:cNvSpPr txBox="1"/>
              <p:nvPr/>
            </p:nvSpPr>
            <p:spPr>
              <a:xfrm>
                <a:off x="1103440" y="4094073"/>
                <a:ext cx="25109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𝜃</m:t>
                      </m:r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132332F-2DEE-41DB-B9F2-49F90B780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440" y="4094073"/>
                <a:ext cx="251094" cy="369332"/>
              </a:xfrm>
              <a:prstGeom prst="rect">
                <a:avLst/>
              </a:prstGeom>
              <a:blipFill>
                <a:blip r:embed="rId2"/>
                <a:stretch>
                  <a:fillRect l="-26829" r="-26829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C1123A8-F6E2-4FCC-BEBE-79ED761DE512}"/>
                  </a:ext>
                </a:extLst>
              </p:cNvPr>
              <p:cNvSpPr txBox="1"/>
              <p:nvPr/>
            </p:nvSpPr>
            <p:spPr>
              <a:xfrm>
                <a:off x="2734195" y="2548059"/>
                <a:ext cx="26257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𝛼</m:t>
                      </m:r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C1123A8-F6E2-4FCC-BEBE-79ED761DE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195" y="2548059"/>
                <a:ext cx="262571" cy="369332"/>
              </a:xfrm>
              <a:prstGeom prst="rect">
                <a:avLst/>
              </a:prstGeom>
              <a:blipFill>
                <a:blip r:embed="rId4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BE6CAF9-D3D4-4C7C-85A1-30336A7B3F6C}"/>
                  </a:ext>
                </a:extLst>
              </p:cNvPr>
              <p:cNvSpPr txBox="1"/>
              <p:nvPr/>
            </p:nvSpPr>
            <p:spPr>
              <a:xfrm>
                <a:off x="953918" y="3159547"/>
                <a:ext cx="3679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BE6CAF9-D3D4-4C7C-85A1-30336A7B3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918" y="3159547"/>
                <a:ext cx="367921" cy="369332"/>
              </a:xfrm>
              <a:prstGeom prst="rect">
                <a:avLst/>
              </a:prstGeom>
              <a:blipFill>
                <a:blip r:embed="rId8"/>
                <a:stretch>
                  <a:fillRect l="-18033" r="-6557"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7635104-0977-4BC7-B8DE-7976863156E0}"/>
                  </a:ext>
                </a:extLst>
              </p:cNvPr>
              <p:cNvSpPr txBox="1"/>
              <p:nvPr/>
            </p:nvSpPr>
            <p:spPr>
              <a:xfrm>
                <a:off x="1737513" y="2981702"/>
                <a:ext cx="2725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𝑨</m:t>
                      </m:r>
                    </m:oMath>
                  </m:oMathPara>
                </a14:m>
                <a:endParaRPr kumimoji="0" lang="en-AU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7635104-0977-4BC7-B8DE-797686315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513" y="2981702"/>
                <a:ext cx="272510" cy="369332"/>
              </a:xfrm>
              <a:prstGeom prst="rect">
                <a:avLst/>
              </a:prstGeom>
              <a:blipFill>
                <a:blip r:embed="rId11"/>
                <a:stretch>
                  <a:fillRect l="-24444" r="-26667"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1FE566C-BF67-4CEA-B914-EF70555D0593}"/>
                  </a:ext>
                </a:extLst>
              </p:cNvPr>
              <p:cNvSpPr txBox="1"/>
              <p:nvPr/>
            </p:nvSpPr>
            <p:spPr>
              <a:xfrm>
                <a:off x="691743" y="4709480"/>
                <a:ext cx="2612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𝑪</m:t>
                      </m:r>
                    </m:oMath>
                  </m:oMathPara>
                </a14:m>
                <a:endParaRPr kumimoji="0" lang="en-AU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1FE566C-BF67-4CEA-B914-EF70555D0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43" y="4709480"/>
                <a:ext cx="261289" cy="369332"/>
              </a:xfrm>
              <a:prstGeom prst="rect">
                <a:avLst/>
              </a:prstGeom>
              <a:blipFill>
                <a:blip r:embed="rId13"/>
                <a:stretch>
                  <a:fillRect l="-25581" r="-27907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3649EF28-3A27-4B3E-A284-3E1EC50DC5AC}"/>
              </a:ext>
            </a:extLst>
          </p:cNvPr>
          <p:cNvGrpSpPr/>
          <p:nvPr/>
        </p:nvGrpSpPr>
        <p:grpSpPr>
          <a:xfrm>
            <a:off x="3340892" y="1233244"/>
            <a:ext cx="1510878" cy="1684147"/>
            <a:chOff x="8056689" y="3406087"/>
            <a:chExt cx="1510878" cy="1684147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A6E7FE8-4214-4992-B501-C9F36B4316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06281" y="4549178"/>
              <a:ext cx="951634" cy="9437"/>
            </a:xfrm>
            <a:prstGeom prst="line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DD2CEE5-17B0-48D0-89BF-2513F5DDBF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4204" y="3754782"/>
              <a:ext cx="0" cy="821656"/>
            </a:xfrm>
            <a:prstGeom prst="line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45C5C9B8-FB5D-4825-8E04-453AF534C340}"/>
                    </a:ext>
                  </a:extLst>
                </p:cNvPr>
                <p:cNvSpPr txBox="1"/>
                <p:nvPr/>
              </p:nvSpPr>
              <p:spPr>
                <a:xfrm>
                  <a:off x="8779724" y="4567014"/>
                  <a:ext cx="78784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AU" sz="28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AU" sz="28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𝑿</m:t>
                            </m:r>
                          </m:e>
                          <m:sub>
                            <m:r>
                              <a:rPr kumimoji="0" lang="en-AU" sz="28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𝑾</m:t>
                            </m:r>
                          </m:sub>
                        </m:sSub>
                      </m:oMath>
                    </m:oMathPara>
                  </a14:m>
                  <a:endParaRPr kumimoji="0" lang="en-AU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45C5C9B8-FB5D-4825-8E04-453AF534C3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9724" y="4567014"/>
                  <a:ext cx="787843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C3C0981D-16C0-4870-A9DB-0869F7D4788F}"/>
                    </a:ext>
                  </a:extLst>
                </p:cNvPr>
                <p:cNvSpPr txBox="1"/>
                <p:nvPr/>
              </p:nvSpPr>
              <p:spPr>
                <a:xfrm>
                  <a:off x="8056689" y="3406087"/>
                  <a:ext cx="78784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800" b="1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800" b="1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AU" sz="280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sub>
                        </m:sSub>
                      </m:oMath>
                    </m:oMathPara>
                  </a14:m>
                  <a:endParaRPr kumimoji="0" lang="en-AU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C3C0981D-16C0-4870-A9DB-0869F7D478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6689" y="3406087"/>
                  <a:ext cx="787844" cy="52322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068B605-102B-4740-9693-E2A82C5D80F5}"/>
                  </a:ext>
                </a:extLst>
              </p:cNvPr>
              <p:cNvSpPr txBox="1"/>
              <p:nvPr/>
            </p:nvSpPr>
            <p:spPr>
              <a:xfrm>
                <a:off x="4457848" y="1728548"/>
                <a:ext cx="7092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𝑿</m:t>
                          </m:r>
                        </m:e>
                        <m:sub>
                          <m:r>
                            <a:rPr kumimoji="0" lang="en-AU" sz="2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𝑷</m:t>
                          </m:r>
                        </m:sub>
                      </m:sSub>
                    </m:oMath>
                  </m:oMathPara>
                </a14:m>
                <a:endParaRPr kumimoji="0" lang="en-AU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068B605-102B-4740-9693-E2A82C5D8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848" y="1728548"/>
                <a:ext cx="709297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67D6F33-3AAB-405D-9A24-AC16BE1F5672}"/>
                  </a:ext>
                </a:extLst>
              </p:cNvPr>
              <p:cNvSpPr txBox="1"/>
              <p:nvPr/>
            </p:nvSpPr>
            <p:spPr>
              <a:xfrm>
                <a:off x="2405696" y="741979"/>
                <a:ext cx="6884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b>
                          <m:r>
                            <a:rPr kumimoji="0" lang="en-AU" sz="2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𝑷</m:t>
                          </m:r>
                        </m:sub>
                      </m:sSub>
                    </m:oMath>
                  </m:oMathPara>
                </a14:m>
                <a:endParaRPr kumimoji="0" lang="en-AU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67D6F33-3AAB-405D-9A24-AC16BE1F5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696" y="741979"/>
                <a:ext cx="688457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C527198-CEDD-482B-AFA7-39E469F80C19}"/>
              </a:ext>
            </a:extLst>
          </p:cNvPr>
          <p:cNvCxnSpPr>
            <a:cxnSpLocks/>
          </p:cNvCxnSpPr>
          <p:nvPr/>
        </p:nvCxnSpPr>
        <p:spPr>
          <a:xfrm flipH="1" flipV="1">
            <a:off x="2941339" y="1255993"/>
            <a:ext cx="391962" cy="1083955"/>
          </a:xfrm>
          <a:prstGeom prst="line">
            <a:avLst/>
          </a:prstGeom>
          <a:ln w="635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63E13FD-A0C8-401A-BDD2-40B2CC3E29E8}"/>
              </a:ext>
            </a:extLst>
          </p:cNvPr>
          <p:cNvSpPr/>
          <p:nvPr/>
        </p:nvSpPr>
        <p:spPr>
          <a:xfrm>
            <a:off x="3358336" y="2323754"/>
            <a:ext cx="126156" cy="1296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1349087-1E07-422E-A3FC-27F4BAB2A071}"/>
                  </a:ext>
                </a:extLst>
              </p:cNvPr>
              <p:cNvSpPr txBox="1"/>
              <p:nvPr/>
            </p:nvSpPr>
            <p:spPr>
              <a:xfrm>
                <a:off x="3334760" y="2494950"/>
                <a:ext cx="2805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AU" sz="2400" b="1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1349087-1E07-422E-A3FC-27F4BAB2A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760" y="2494950"/>
                <a:ext cx="280526" cy="369332"/>
              </a:xfrm>
              <a:prstGeom prst="rect">
                <a:avLst/>
              </a:prstGeom>
              <a:blipFill>
                <a:blip r:embed="rId19"/>
                <a:stretch>
                  <a:fillRect l="-23913" r="-26087"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3999583-7680-45BC-B52A-E2F23C7C4A81}"/>
              </a:ext>
            </a:extLst>
          </p:cNvPr>
          <p:cNvCxnSpPr>
            <a:cxnSpLocks/>
          </p:cNvCxnSpPr>
          <p:nvPr/>
        </p:nvCxnSpPr>
        <p:spPr>
          <a:xfrm flipV="1">
            <a:off x="3487206" y="1990158"/>
            <a:ext cx="1040015" cy="318506"/>
          </a:xfrm>
          <a:prstGeom prst="line">
            <a:avLst/>
          </a:prstGeom>
          <a:ln w="635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025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1302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29CEC6E-B44A-42E8-AA09-D790BCEF1BC0}"/>
              </a:ext>
            </a:extLst>
          </p:cNvPr>
          <p:cNvGrpSpPr/>
          <p:nvPr/>
        </p:nvGrpSpPr>
        <p:grpSpPr>
          <a:xfrm>
            <a:off x="302516" y="186739"/>
            <a:ext cx="5648054" cy="3342160"/>
            <a:chOff x="544147" y="1768886"/>
            <a:chExt cx="5648054" cy="334216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BB9E6A5-65A7-400A-B6B4-234647E6F074}"/>
                </a:ext>
              </a:extLst>
            </p:cNvPr>
            <p:cNvSpPr/>
            <p:nvPr/>
          </p:nvSpPr>
          <p:spPr>
            <a:xfrm>
              <a:off x="544147" y="4456590"/>
              <a:ext cx="559293" cy="239697"/>
            </a:xfrm>
            <a:prstGeom prst="rect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EA23FDD-AD0A-4CF7-A321-D8A22B10634F}"/>
                </a:ext>
              </a:extLst>
            </p:cNvPr>
            <p:cNvSpPr/>
            <p:nvPr/>
          </p:nvSpPr>
          <p:spPr>
            <a:xfrm>
              <a:off x="4991456" y="4460804"/>
              <a:ext cx="559293" cy="239697"/>
            </a:xfrm>
            <a:prstGeom prst="rect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399E5C8-0294-4BC1-BF2C-FA04CF6CF0C3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V="1">
              <a:off x="823794" y="2864282"/>
              <a:ext cx="996090" cy="159230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6AB807F-3E68-4710-AE1A-8E1513DB39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0602" y="2032000"/>
              <a:ext cx="2826327" cy="832282"/>
            </a:xfrm>
            <a:prstGeom prst="line">
              <a:avLst/>
            </a:prstGeom>
            <a:ln w="635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EFB7B2D-21FF-47E5-AE35-8F6EFA69C962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H="1" flipV="1">
              <a:off x="4656929" y="2032000"/>
              <a:ext cx="614174" cy="2428804"/>
            </a:xfrm>
            <a:prstGeom prst="line">
              <a:avLst/>
            </a:prstGeom>
            <a:ln w="635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79BCC5F-B46B-4314-87B9-1BF8BE3FB3DF}"/>
                </a:ext>
              </a:extLst>
            </p:cNvPr>
            <p:cNvSpPr/>
            <p:nvPr/>
          </p:nvSpPr>
          <p:spPr>
            <a:xfrm>
              <a:off x="4526093" y="1925782"/>
              <a:ext cx="194099" cy="21243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EB082AA-CAC0-4D41-B17A-13B7DB77BAA4}"/>
                </a:ext>
              </a:extLst>
            </p:cNvPr>
            <p:cNvSpPr/>
            <p:nvPr/>
          </p:nvSpPr>
          <p:spPr>
            <a:xfrm>
              <a:off x="5174052" y="4350372"/>
              <a:ext cx="194099" cy="21243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EE0D0F9-EB7D-474A-A4E6-13EFF23C726C}"/>
                </a:ext>
              </a:extLst>
            </p:cNvPr>
            <p:cNvSpPr/>
            <p:nvPr/>
          </p:nvSpPr>
          <p:spPr>
            <a:xfrm>
              <a:off x="1733552" y="2758064"/>
              <a:ext cx="194099" cy="21243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5A339B-AAE3-47FC-B32D-4BCDBA98044C}"/>
                </a:ext>
              </a:extLst>
            </p:cNvPr>
            <p:cNvSpPr/>
            <p:nvPr/>
          </p:nvSpPr>
          <p:spPr>
            <a:xfrm>
              <a:off x="726746" y="4336742"/>
              <a:ext cx="194099" cy="21243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7A51752-936C-40AD-AF82-12C4478184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1261" y="2032000"/>
              <a:ext cx="0" cy="253080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B19D145-1A1B-4D5E-B916-BF25FBE19CA6}"/>
                </a:ext>
              </a:extLst>
            </p:cNvPr>
            <p:cNvCxnSpPr>
              <a:cxnSpLocks/>
            </p:cNvCxnSpPr>
            <p:nvPr/>
          </p:nvCxnSpPr>
          <p:spPr>
            <a:xfrm>
              <a:off x="889842" y="4456590"/>
              <a:ext cx="186008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390101D-F90A-4F3D-A7CD-B055A5067639}"/>
                </a:ext>
              </a:extLst>
            </p:cNvPr>
            <p:cNvCxnSpPr>
              <a:cxnSpLocks/>
            </p:cNvCxnSpPr>
            <p:nvPr/>
          </p:nvCxnSpPr>
          <p:spPr>
            <a:xfrm>
              <a:off x="1882535" y="2923263"/>
              <a:ext cx="186008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F30C96F-6899-4AFA-90FE-1A4AD15A386E}"/>
                </a:ext>
              </a:extLst>
            </p:cNvPr>
            <p:cNvSpPr/>
            <p:nvPr/>
          </p:nvSpPr>
          <p:spPr>
            <a:xfrm>
              <a:off x="1733552" y="4336742"/>
              <a:ext cx="107709" cy="11984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0CED2BFA-6EDE-4092-B44B-14C7117E9C3B}"/>
                </a:ext>
              </a:extLst>
            </p:cNvPr>
            <p:cNvSpPr/>
            <p:nvPr/>
          </p:nvSpPr>
          <p:spPr>
            <a:xfrm>
              <a:off x="636381" y="4044883"/>
              <a:ext cx="885928" cy="796154"/>
            </a:xfrm>
            <a:prstGeom prst="arc">
              <a:avLst>
                <a:gd name="adj1" fmla="val 16539196"/>
                <a:gd name="adj2" fmla="val 120662"/>
              </a:avLst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80022D09-ABDD-4AE1-879D-9040F72649CB}"/>
                </a:ext>
              </a:extLst>
            </p:cNvPr>
            <p:cNvSpPr/>
            <p:nvPr/>
          </p:nvSpPr>
          <p:spPr>
            <a:xfrm>
              <a:off x="2291231" y="2485463"/>
              <a:ext cx="885928" cy="796154"/>
            </a:xfrm>
            <a:prstGeom prst="arc">
              <a:avLst>
                <a:gd name="adj1" fmla="val 18582370"/>
                <a:gd name="adj2" fmla="val 120662"/>
              </a:avLst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38C818E-F866-4FBA-B40E-3C811D13FA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0711" y="4453719"/>
              <a:ext cx="2401490" cy="2943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95870795-DA20-4058-8D28-A1B5E2B581F8}"/>
                </a:ext>
              </a:extLst>
            </p:cNvPr>
            <p:cNvSpPr/>
            <p:nvPr/>
          </p:nvSpPr>
          <p:spPr>
            <a:xfrm>
              <a:off x="5029475" y="4044883"/>
              <a:ext cx="885928" cy="796154"/>
            </a:xfrm>
            <a:prstGeom prst="arc">
              <a:avLst>
                <a:gd name="adj1" fmla="val 14037693"/>
                <a:gd name="adj2" fmla="val 120662"/>
              </a:avLst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132332F-2DEE-41DB-B9F2-49F90B7800D3}"/>
                    </a:ext>
                  </a:extLst>
                </p:cNvPr>
                <p:cNvSpPr txBox="1"/>
                <p:nvPr/>
              </p:nvSpPr>
              <p:spPr>
                <a:xfrm>
                  <a:off x="1103440" y="4094073"/>
                  <a:ext cx="25109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AU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𝜃</m:t>
                        </m:r>
                      </m:oMath>
                    </m:oMathPara>
                  </a14:m>
                  <a:endParaRPr kumimoji="0" lang="en-AU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132332F-2DEE-41DB-B9F2-49F90B7800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440" y="4094073"/>
                  <a:ext cx="251094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26190" r="-23810" b="-655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51839326-E40C-4FE0-85F1-C21CBE70035B}"/>
                    </a:ext>
                  </a:extLst>
                </p:cNvPr>
                <p:cNvSpPr txBox="1"/>
                <p:nvPr/>
              </p:nvSpPr>
              <p:spPr>
                <a:xfrm>
                  <a:off x="5401615" y="4064635"/>
                  <a:ext cx="285527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AU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𝜙</m:t>
                        </m:r>
                      </m:oMath>
                    </m:oMathPara>
                  </a14:m>
                  <a:endParaRPr kumimoji="0" lang="en-AU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51839326-E40C-4FE0-85F1-C21CBE7003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1615" y="4064635"/>
                  <a:ext cx="285527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36170" r="-34043" b="-3278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DC1123A8-F6E2-4FCC-BEBE-79ED761DE512}"/>
                    </a:ext>
                  </a:extLst>
                </p:cNvPr>
                <p:cNvSpPr txBox="1"/>
                <p:nvPr/>
              </p:nvSpPr>
              <p:spPr>
                <a:xfrm>
                  <a:off x="2734195" y="2548059"/>
                  <a:ext cx="262571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AU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𝛼</m:t>
                        </m:r>
                      </m:oMath>
                    </m:oMathPara>
                  </a14:m>
                  <a:endParaRPr kumimoji="0" lang="en-AU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DC1123A8-F6E2-4FCC-BEBE-79ED761DE5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4195" y="2548059"/>
                  <a:ext cx="262571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6279" r="-11628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BE6CAF9-D3D4-4C7C-85A1-30336A7B3F6C}"/>
                    </a:ext>
                  </a:extLst>
                </p:cNvPr>
                <p:cNvSpPr txBox="1"/>
                <p:nvPr/>
              </p:nvSpPr>
              <p:spPr>
                <a:xfrm>
                  <a:off x="953918" y="3159547"/>
                  <a:ext cx="36792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AU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AU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𝐿</m:t>
                            </m:r>
                          </m:e>
                          <m:sub>
                            <m:r>
                              <a:rPr kumimoji="0" lang="en-AU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AU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BE6CAF9-D3D4-4C7C-85A1-30336A7B3F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918" y="3159547"/>
                  <a:ext cx="367921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20000" r="-8333" b="-15000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9111142C-71BC-4389-9727-669F2787138C}"/>
                    </a:ext>
                  </a:extLst>
                </p:cNvPr>
                <p:cNvSpPr txBox="1"/>
                <p:nvPr/>
              </p:nvSpPr>
              <p:spPr>
                <a:xfrm>
                  <a:off x="3585368" y="1768886"/>
                  <a:ext cx="37503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AU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AU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𝐿</m:t>
                            </m:r>
                          </m:e>
                          <m:sub>
                            <m:r>
                              <a:rPr kumimoji="0" lang="en-AU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AU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9111142C-71BC-4389-9727-669F278713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5368" y="1768886"/>
                  <a:ext cx="375039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9672" r="-8197" b="-15000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C9B4E3AB-7668-4417-8A20-9D3E7966A96A}"/>
                    </a:ext>
                  </a:extLst>
                </p:cNvPr>
                <p:cNvSpPr txBox="1"/>
                <p:nvPr/>
              </p:nvSpPr>
              <p:spPr>
                <a:xfrm>
                  <a:off x="5119857" y="3001656"/>
                  <a:ext cx="37503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AU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AU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𝐿</m:t>
                            </m:r>
                          </m:e>
                          <m:sub>
                            <m:r>
                              <a:rPr kumimoji="0" lang="en-AU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0" lang="en-AU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C9B4E3AB-7668-4417-8A20-9D3E7966A9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9857" y="3001656"/>
                  <a:ext cx="375039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7742" r="-6452" b="-15000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E7635104-0977-4BC7-B8DE-7976863156E0}"/>
                    </a:ext>
                  </a:extLst>
                </p:cNvPr>
                <p:cNvSpPr txBox="1"/>
                <p:nvPr/>
              </p:nvSpPr>
              <p:spPr>
                <a:xfrm>
                  <a:off x="1354534" y="2502051"/>
                  <a:ext cx="27251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AU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𝑨</m:t>
                        </m:r>
                      </m:oMath>
                    </m:oMathPara>
                  </a14:m>
                  <a:endParaRPr kumimoji="0" lang="en-AU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E7635104-0977-4BC7-B8DE-7976863156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4534" y="2502051"/>
                  <a:ext cx="272510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5C828EB3-573C-4452-B0CF-6BB034AC757B}"/>
                    </a:ext>
                  </a:extLst>
                </p:cNvPr>
                <p:cNvSpPr txBox="1"/>
                <p:nvPr/>
              </p:nvSpPr>
              <p:spPr>
                <a:xfrm>
                  <a:off x="4786511" y="1831217"/>
                  <a:ext cx="2917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AU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𝑩</m:t>
                        </m:r>
                      </m:oMath>
                    </m:oMathPara>
                  </a14:m>
                  <a:endParaRPr kumimoji="0" lang="en-AU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5C828EB3-573C-4452-B0CF-6BB034AC75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6511" y="1831217"/>
                  <a:ext cx="291747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5532" r="-25532" b="-666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C1FE566C-BF67-4CEA-B914-EF70555D0593}"/>
                    </a:ext>
                  </a:extLst>
                </p:cNvPr>
                <p:cNvSpPr txBox="1"/>
                <p:nvPr/>
              </p:nvSpPr>
              <p:spPr>
                <a:xfrm>
                  <a:off x="691743" y="4709480"/>
                  <a:ext cx="26128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AU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𝑪</m:t>
                        </m:r>
                      </m:oMath>
                    </m:oMathPara>
                  </a14:m>
                  <a:endParaRPr kumimoji="0" lang="en-AU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C1FE566C-BF67-4CEA-B914-EF70555D05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743" y="4709480"/>
                  <a:ext cx="261289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7907" r="-25581" b="-655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35D7BC09-67FF-4F98-9763-D2BEEDFDD14A}"/>
                    </a:ext>
                  </a:extLst>
                </p:cNvPr>
                <p:cNvSpPr txBox="1"/>
                <p:nvPr/>
              </p:nvSpPr>
              <p:spPr>
                <a:xfrm>
                  <a:off x="5092903" y="4725323"/>
                  <a:ext cx="29976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AU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𝑫</m:t>
                        </m:r>
                      </m:oMath>
                    </m:oMathPara>
                  </a14:m>
                  <a:endParaRPr kumimoji="0" lang="en-AU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35D7BC09-67FF-4F98-9763-D2BEEDFDD1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2903" y="4725323"/>
                  <a:ext cx="299761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24490" r="-24490" b="-666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458A5A0-C725-453F-8BA2-BF29B17A3457}"/>
                </a:ext>
              </a:extLst>
            </p:cNvPr>
            <p:cNvCxnSpPr/>
            <p:nvPr/>
          </p:nvCxnSpPr>
          <p:spPr>
            <a:xfrm>
              <a:off x="726746" y="5111046"/>
              <a:ext cx="444730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82D0C73F-0E56-4EE1-9D70-772D1F0BE4AC}"/>
                    </a:ext>
                  </a:extLst>
                </p:cNvPr>
                <p:cNvSpPr txBox="1"/>
                <p:nvPr/>
              </p:nvSpPr>
              <p:spPr>
                <a:xfrm>
                  <a:off x="2772020" y="4741714"/>
                  <a:ext cx="37503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AU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AU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𝐿</m:t>
                            </m:r>
                          </m:e>
                          <m:sub>
                            <m:r>
                              <a:rPr kumimoji="0" lang="en-AU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0" lang="en-AU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82D0C73F-0E56-4EE1-9D70-772D1F0BE4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2020" y="4741714"/>
                  <a:ext cx="375039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17742" r="-6452" b="-13115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649EF28-3A27-4B3E-A284-3E1EC50DC5AC}"/>
                </a:ext>
              </a:extLst>
            </p:cNvPr>
            <p:cNvGrpSpPr/>
            <p:nvPr/>
          </p:nvGrpSpPr>
          <p:grpSpPr>
            <a:xfrm>
              <a:off x="2648957" y="3076678"/>
              <a:ext cx="1759252" cy="1530032"/>
              <a:chOff x="7663317" y="3499770"/>
              <a:chExt cx="1759252" cy="1530032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9A6E7FE8-4214-4992-B501-C9F36B4316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06281" y="4549178"/>
                <a:ext cx="951634" cy="9437"/>
              </a:xfrm>
              <a:prstGeom prst="line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3DD2CEE5-17B0-48D0-89BF-2513F5DDBF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24204" y="3754782"/>
                <a:ext cx="0" cy="821656"/>
              </a:xfrm>
              <a:prstGeom prst="line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5C5C9B8-FB5D-4825-8E04-453AF534C340}"/>
                  </a:ext>
                </a:extLst>
              </p:cNvPr>
              <p:cNvSpPr txBox="1"/>
              <p:nvPr/>
            </p:nvSpPr>
            <p:spPr>
              <a:xfrm>
                <a:off x="9040733" y="4317817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X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3C0981D-16C0-4870-A9DB-0869F7D4788F}"/>
                  </a:ext>
                </a:extLst>
              </p:cNvPr>
              <p:cNvSpPr txBox="1"/>
              <p:nvPr/>
            </p:nvSpPr>
            <p:spPr>
              <a:xfrm>
                <a:off x="7687836" y="3499770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Y</a:t>
                </a:r>
              </a:p>
            </p:txBody>
          </p:sp>
          <p:sp>
            <p:nvSpPr>
              <p:cNvPr id="57" name="Arc 56">
                <a:extLst>
                  <a:ext uri="{FF2B5EF4-FFF2-40B4-BE49-F238E27FC236}">
                    <a16:creationId xmlns:a16="http://schemas.microsoft.com/office/drawing/2014/main" id="{848229C4-DE53-49F9-B94B-73B714B2E8A5}"/>
                  </a:ext>
                </a:extLst>
              </p:cNvPr>
              <p:cNvSpPr/>
              <p:nvPr/>
            </p:nvSpPr>
            <p:spPr>
              <a:xfrm>
                <a:off x="7663317" y="4233648"/>
                <a:ext cx="885928" cy="796154"/>
              </a:xfrm>
              <a:prstGeom prst="arc">
                <a:avLst>
                  <a:gd name="adj1" fmla="val 12863546"/>
                  <a:gd name="adj2" fmla="val 1541201"/>
                </a:avLst>
              </a:prstGeom>
              <a:ln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44408A9-A0C8-4F46-B0E9-A40D45E50EBE}"/>
              </a:ext>
            </a:extLst>
          </p:cNvPr>
          <p:cNvGrpSpPr/>
          <p:nvPr/>
        </p:nvGrpSpPr>
        <p:grpSpPr>
          <a:xfrm>
            <a:off x="6171800" y="2676902"/>
            <a:ext cx="5717684" cy="3689800"/>
            <a:chOff x="474517" y="1465127"/>
            <a:chExt cx="5717684" cy="36898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D29552C-D7BB-4F5C-9B9F-B0CFF844A87E}"/>
                </a:ext>
              </a:extLst>
            </p:cNvPr>
            <p:cNvSpPr/>
            <p:nvPr/>
          </p:nvSpPr>
          <p:spPr>
            <a:xfrm>
              <a:off x="544147" y="4456590"/>
              <a:ext cx="559293" cy="239697"/>
            </a:xfrm>
            <a:prstGeom prst="rect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851B0B9-B390-4848-934D-9C037D036824}"/>
                </a:ext>
              </a:extLst>
            </p:cNvPr>
            <p:cNvSpPr/>
            <p:nvPr/>
          </p:nvSpPr>
          <p:spPr>
            <a:xfrm>
              <a:off x="4991456" y="4460804"/>
              <a:ext cx="559293" cy="239697"/>
            </a:xfrm>
            <a:prstGeom prst="rect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0D1DE4E-C9E4-4D28-9923-CC621EE2B581}"/>
                </a:ext>
              </a:extLst>
            </p:cNvPr>
            <p:cNvCxnSpPr>
              <a:cxnSpLocks/>
              <a:stCxn id="39" idx="0"/>
            </p:cNvCxnSpPr>
            <p:nvPr/>
          </p:nvCxnSpPr>
          <p:spPr>
            <a:xfrm flipV="1">
              <a:off x="823794" y="2864282"/>
              <a:ext cx="996090" cy="159230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8A1D436-1388-4D0D-B9E6-97BA8CD91A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0602" y="2032000"/>
              <a:ext cx="2826327" cy="832282"/>
            </a:xfrm>
            <a:prstGeom prst="line">
              <a:avLst/>
            </a:prstGeom>
            <a:ln w="635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A4658FB-FFB6-41F0-813C-0A7C04F69BAD}"/>
                </a:ext>
              </a:extLst>
            </p:cNvPr>
            <p:cNvCxnSpPr>
              <a:cxnSpLocks/>
              <a:stCxn id="43" idx="0"/>
            </p:cNvCxnSpPr>
            <p:nvPr/>
          </p:nvCxnSpPr>
          <p:spPr>
            <a:xfrm flipH="1" flipV="1">
              <a:off x="4656929" y="2032000"/>
              <a:ext cx="614174" cy="2428804"/>
            </a:xfrm>
            <a:prstGeom prst="line">
              <a:avLst/>
            </a:prstGeom>
            <a:ln w="635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8FD067A-F8C3-46AF-A16C-3270B9D3DEEE}"/>
                </a:ext>
              </a:extLst>
            </p:cNvPr>
            <p:cNvSpPr/>
            <p:nvPr/>
          </p:nvSpPr>
          <p:spPr>
            <a:xfrm>
              <a:off x="4526093" y="1925782"/>
              <a:ext cx="194099" cy="21243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56B2E13-9C70-4B72-9A2F-223884529957}"/>
                </a:ext>
              </a:extLst>
            </p:cNvPr>
            <p:cNvSpPr/>
            <p:nvPr/>
          </p:nvSpPr>
          <p:spPr>
            <a:xfrm>
              <a:off x="5174052" y="4350372"/>
              <a:ext cx="194099" cy="21243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027CC90-C34A-4A5F-AA4D-846BD4992D52}"/>
                </a:ext>
              </a:extLst>
            </p:cNvPr>
            <p:cNvSpPr/>
            <p:nvPr/>
          </p:nvSpPr>
          <p:spPr>
            <a:xfrm>
              <a:off x="1733552" y="2758064"/>
              <a:ext cx="194099" cy="21243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3A012B3-4060-438E-A805-D1DBCF0BBCC6}"/>
                </a:ext>
              </a:extLst>
            </p:cNvPr>
            <p:cNvSpPr/>
            <p:nvPr/>
          </p:nvSpPr>
          <p:spPr>
            <a:xfrm>
              <a:off x="726746" y="4336742"/>
              <a:ext cx="194099" cy="21243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A56673A-10E6-46B0-971C-E13A9F460A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1261" y="2032000"/>
              <a:ext cx="0" cy="253080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50793B9-61EF-4A41-B994-7EC29D8DAB7C}"/>
                </a:ext>
              </a:extLst>
            </p:cNvPr>
            <p:cNvCxnSpPr>
              <a:cxnSpLocks/>
            </p:cNvCxnSpPr>
            <p:nvPr/>
          </p:nvCxnSpPr>
          <p:spPr>
            <a:xfrm>
              <a:off x="889842" y="4456590"/>
              <a:ext cx="186008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E4A6B3A-F9A1-4311-8D81-44FBE2E71A03}"/>
                </a:ext>
              </a:extLst>
            </p:cNvPr>
            <p:cNvCxnSpPr>
              <a:cxnSpLocks/>
            </p:cNvCxnSpPr>
            <p:nvPr/>
          </p:nvCxnSpPr>
          <p:spPr>
            <a:xfrm>
              <a:off x="1882535" y="2923263"/>
              <a:ext cx="144273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67229E0-0364-4BE3-8EB6-2F531C7D924F}"/>
                </a:ext>
              </a:extLst>
            </p:cNvPr>
            <p:cNvSpPr/>
            <p:nvPr/>
          </p:nvSpPr>
          <p:spPr>
            <a:xfrm>
              <a:off x="1733552" y="4336742"/>
              <a:ext cx="107709" cy="11984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Arc 58">
              <a:extLst>
                <a:ext uri="{FF2B5EF4-FFF2-40B4-BE49-F238E27FC236}">
                  <a16:creationId xmlns:a16="http://schemas.microsoft.com/office/drawing/2014/main" id="{EE4FD26F-C581-4DF2-A225-DB6BAA45B162}"/>
                </a:ext>
              </a:extLst>
            </p:cNvPr>
            <p:cNvSpPr/>
            <p:nvPr/>
          </p:nvSpPr>
          <p:spPr>
            <a:xfrm>
              <a:off x="723237" y="4037284"/>
              <a:ext cx="885928" cy="796154"/>
            </a:xfrm>
            <a:prstGeom prst="arc">
              <a:avLst>
                <a:gd name="adj1" fmla="val 15796044"/>
                <a:gd name="adj2" fmla="val 120662"/>
              </a:avLst>
            </a:prstGeom>
            <a:ln w="25400"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6337606E-B270-4F78-B1F6-4E75E92C9B18}"/>
                </a:ext>
              </a:extLst>
            </p:cNvPr>
            <p:cNvSpPr/>
            <p:nvPr/>
          </p:nvSpPr>
          <p:spPr>
            <a:xfrm>
              <a:off x="2291231" y="2485463"/>
              <a:ext cx="885928" cy="796154"/>
            </a:xfrm>
            <a:prstGeom prst="arc">
              <a:avLst>
                <a:gd name="adj1" fmla="val 18582370"/>
                <a:gd name="adj2" fmla="val 120662"/>
              </a:avLst>
            </a:prstGeom>
            <a:ln w="25400"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4B99141-BF72-41A4-B547-BC4B61D7F1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0711" y="4453719"/>
              <a:ext cx="2401490" cy="2943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6372E951-3A18-46FB-8CD8-054E961C1667}"/>
                </a:ext>
              </a:extLst>
            </p:cNvPr>
            <p:cNvSpPr/>
            <p:nvPr/>
          </p:nvSpPr>
          <p:spPr>
            <a:xfrm>
              <a:off x="5069365" y="4000627"/>
              <a:ext cx="885928" cy="796154"/>
            </a:xfrm>
            <a:prstGeom prst="arc">
              <a:avLst>
                <a:gd name="adj1" fmla="val 14037693"/>
                <a:gd name="adj2" fmla="val 120662"/>
              </a:avLst>
            </a:prstGeom>
            <a:ln w="25400"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8D51CB53-8AB7-4139-ADE2-ED878473AC3C}"/>
                    </a:ext>
                  </a:extLst>
                </p:cNvPr>
                <p:cNvSpPr txBox="1"/>
                <p:nvPr/>
              </p:nvSpPr>
              <p:spPr>
                <a:xfrm>
                  <a:off x="1103440" y="4050842"/>
                  <a:ext cx="251094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AU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𝜃</m:t>
                        </m:r>
                      </m:oMath>
                    </m:oMathPara>
                  </a14:m>
                  <a:endParaRPr kumimoji="0" lang="en-AU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8D51CB53-8AB7-4139-ADE2-ED878473AC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440" y="4050842"/>
                  <a:ext cx="251094" cy="49244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A6C70B73-2CFA-4DA2-95F9-EB3CE3CF0C72}"/>
                    </a:ext>
                  </a:extLst>
                </p:cNvPr>
                <p:cNvSpPr txBox="1"/>
                <p:nvPr/>
              </p:nvSpPr>
              <p:spPr>
                <a:xfrm>
                  <a:off x="5401939" y="3950517"/>
                  <a:ext cx="285527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AU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𝜙</m:t>
                        </m:r>
                      </m:oMath>
                    </m:oMathPara>
                  </a14:m>
                  <a:endParaRPr kumimoji="0" lang="en-AU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A6C70B73-2CFA-4DA2-95F9-EB3CE3CF0C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1939" y="3950517"/>
                  <a:ext cx="285527" cy="492443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D94F2C4C-FD21-4466-8BA2-0FCBABED831B}"/>
                    </a:ext>
                  </a:extLst>
                </p:cNvPr>
                <p:cNvSpPr txBox="1"/>
                <p:nvPr/>
              </p:nvSpPr>
              <p:spPr>
                <a:xfrm>
                  <a:off x="2681290" y="2491687"/>
                  <a:ext cx="262571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AU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𝛼</m:t>
                        </m:r>
                      </m:oMath>
                    </m:oMathPara>
                  </a14:m>
                  <a:endParaRPr kumimoji="0" lang="en-AU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D94F2C4C-FD21-4466-8BA2-0FCBABED83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1290" y="2491687"/>
                  <a:ext cx="262571" cy="492443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CF21AA2B-DFCC-4F32-A4B5-AFFD3F4A281A}"/>
                    </a:ext>
                  </a:extLst>
                </p:cNvPr>
                <p:cNvSpPr txBox="1"/>
                <p:nvPr/>
              </p:nvSpPr>
              <p:spPr>
                <a:xfrm>
                  <a:off x="474517" y="3633015"/>
                  <a:ext cx="553485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AU" sz="3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AU" sz="3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𝐿</m:t>
                            </m:r>
                          </m:e>
                          <m:sub>
                            <m:r>
                              <a:rPr kumimoji="0" lang="en-AU" sz="3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AU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CF21AA2B-DFCC-4F32-A4B5-AFFD3F4A28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517" y="3633015"/>
                  <a:ext cx="553485" cy="553998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61F127B6-859F-48EE-978D-3D729FAE1D29}"/>
                    </a:ext>
                  </a:extLst>
                </p:cNvPr>
                <p:cNvSpPr txBox="1"/>
                <p:nvPr/>
              </p:nvSpPr>
              <p:spPr>
                <a:xfrm>
                  <a:off x="2716987" y="1465127"/>
                  <a:ext cx="564193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AU" sz="3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AU" sz="3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𝐿</m:t>
                            </m:r>
                          </m:e>
                          <m:sub>
                            <m:r>
                              <a:rPr kumimoji="0" lang="en-AU" sz="3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AU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61F127B6-859F-48EE-978D-3D729FAE1D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6987" y="1465127"/>
                  <a:ext cx="564193" cy="553998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AD8BCF64-A80A-44E2-A401-E94B36877646}"/>
                    </a:ext>
                  </a:extLst>
                </p:cNvPr>
                <p:cNvSpPr txBox="1"/>
                <p:nvPr/>
              </p:nvSpPr>
              <p:spPr>
                <a:xfrm>
                  <a:off x="5000661" y="2646264"/>
                  <a:ext cx="564193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AU" sz="3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AU" sz="3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𝐿</m:t>
                            </m:r>
                          </m:e>
                          <m:sub>
                            <m:r>
                              <a:rPr kumimoji="0" lang="en-AU" sz="3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0" lang="en-AU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AD8BCF64-A80A-44E2-A401-E94B368776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0661" y="2646264"/>
                  <a:ext cx="564193" cy="553998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30474F9A-B176-492F-9A18-95215F88863F}"/>
                    </a:ext>
                  </a:extLst>
                </p:cNvPr>
                <p:cNvSpPr txBox="1"/>
                <p:nvPr/>
              </p:nvSpPr>
              <p:spPr>
                <a:xfrm>
                  <a:off x="1354534" y="2502051"/>
                  <a:ext cx="384721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AU" sz="3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𝑨</m:t>
                        </m:r>
                      </m:oMath>
                    </m:oMathPara>
                  </a14:m>
                  <a:endParaRPr kumimoji="0" lang="en-AU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30474F9A-B176-492F-9A18-95215F8886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4534" y="2502051"/>
                  <a:ext cx="384721" cy="492443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35F9E668-49C5-4A43-B52B-7A0159CAF09B}"/>
                    </a:ext>
                  </a:extLst>
                </p:cNvPr>
                <p:cNvSpPr txBox="1"/>
                <p:nvPr/>
              </p:nvSpPr>
              <p:spPr>
                <a:xfrm>
                  <a:off x="4786511" y="1831217"/>
                  <a:ext cx="410369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AU" sz="3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𝑩</m:t>
                        </m:r>
                      </m:oMath>
                    </m:oMathPara>
                  </a14:m>
                  <a:endParaRPr kumimoji="0" lang="en-AU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35F9E668-49C5-4A43-B52B-7A0159CAF0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6511" y="1831217"/>
                  <a:ext cx="410369" cy="49244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13489D42-9FFC-46A2-BD42-221B4F1B1A70}"/>
                    </a:ext>
                  </a:extLst>
                </p:cNvPr>
                <p:cNvSpPr txBox="1"/>
                <p:nvPr/>
              </p:nvSpPr>
              <p:spPr>
                <a:xfrm>
                  <a:off x="613099" y="4612668"/>
                  <a:ext cx="371897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AU" sz="3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𝑪</m:t>
                        </m:r>
                      </m:oMath>
                    </m:oMathPara>
                  </a14:m>
                  <a:endParaRPr kumimoji="0" lang="en-AU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13489D42-9FFC-46A2-BD42-221B4F1B1A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099" y="4612668"/>
                  <a:ext cx="371897" cy="49244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C70B405B-87D1-4CEA-B10A-944A3D6591C8}"/>
                    </a:ext>
                  </a:extLst>
                </p:cNvPr>
                <p:cNvSpPr txBox="1"/>
                <p:nvPr/>
              </p:nvSpPr>
              <p:spPr>
                <a:xfrm>
                  <a:off x="5086989" y="4662484"/>
                  <a:ext cx="421590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AU" sz="3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𝑫</m:t>
                        </m:r>
                      </m:oMath>
                    </m:oMathPara>
                  </a14:m>
                  <a:endParaRPr kumimoji="0" lang="en-AU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C70B405B-87D1-4CEA-B10A-944A3D6591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6989" y="4662484"/>
                  <a:ext cx="421590" cy="492443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A59ED174-AB81-426B-9254-609C3416E5CD}"/>
                </a:ext>
              </a:extLst>
            </p:cNvPr>
            <p:cNvCxnSpPr/>
            <p:nvPr/>
          </p:nvCxnSpPr>
          <p:spPr>
            <a:xfrm>
              <a:off x="726746" y="5111046"/>
              <a:ext cx="4447306" cy="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2F266D28-18BF-4169-B7A5-7FBA7E64C73C}"/>
                    </a:ext>
                  </a:extLst>
                </p:cNvPr>
                <p:cNvSpPr txBox="1"/>
                <p:nvPr/>
              </p:nvSpPr>
              <p:spPr>
                <a:xfrm>
                  <a:off x="2903102" y="4524814"/>
                  <a:ext cx="564193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AU" sz="3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AU" sz="3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𝐿</m:t>
                            </m:r>
                          </m:e>
                          <m:sub>
                            <m:r>
                              <a:rPr kumimoji="0" lang="en-AU" sz="3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0" lang="en-AU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2F266D28-18BF-4169-B7A5-7FBA7E64C7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3102" y="4524814"/>
                  <a:ext cx="564193" cy="553998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F01D8B28-FDF7-4A4F-A94F-8DE9563DEE42}"/>
                </a:ext>
              </a:extLst>
            </p:cNvPr>
            <p:cNvGrpSpPr/>
            <p:nvPr/>
          </p:nvGrpSpPr>
          <p:grpSpPr>
            <a:xfrm>
              <a:off x="2648957" y="3076678"/>
              <a:ext cx="1759252" cy="1530032"/>
              <a:chOff x="7663317" y="3499770"/>
              <a:chExt cx="1759252" cy="1530032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C81CA42D-9132-47AC-9A61-D735FA0A6E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06281" y="4549178"/>
                <a:ext cx="951634" cy="9437"/>
              </a:xfrm>
              <a:prstGeom prst="line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7C7A61FC-479E-4A70-9A19-AA5B9AE55A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24204" y="3754782"/>
                <a:ext cx="0" cy="821656"/>
              </a:xfrm>
              <a:prstGeom prst="line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018D2F58-3D69-465A-AD29-38B96AFF4D32}"/>
                  </a:ext>
                </a:extLst>
              </p:cNvPr>
              <p:cNvSpPr txBox="1"/>
              <p:nvPr/>
            </p:nvSpPr>
            <p:spPr>
              <a:xfrm>
                <a:off x="9040733" y="4317817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X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D096AA3-775F-498B-8A2F-EBD5C6E0562B}"/>
                  </a:ext>
                </a:extLst>
              </p:cNvPr>
              <p:cNvSpPr txBox="1"/>
              <p:nvPr/>
            </p:nvSpPr>
            <p:spPr>
              <a:xfrm>
                <a:off x="7687836" y="3499770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Y</a:t>
                </a:r>
              </a:p>
            </p:txBody>
          </p:sp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43C48D69-C4A7-44C2-B171-D02B2787C287}"/>
                  </a:ext>
                </a:extLst>
              </p:cNvPr>
              <p:cNvSpPr/>
              <p:nvPr/>
            </p:nvSpPr>
            <p:spPr>
              <a:xfrm>
                <a:off x="7663317" y="4233648"/>
                <a:ext cx="885928" cy="796154"/>
              </a:xfrm>
              <a:prstGeom prst="arc">
                <a:avLst>
                  <a:gd name="adj1" fmla="val 12863546"/>
                  <a:gd name="adj2" fmla="val 1541201"/>
                </a:avLst>
              </a:prstGeom>
              <a:ln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88" name="Oval 87">
            <a:extLst>
              <a:ext uri="{FF2B5EF4-FFF2-40B4-BE49-F238E27FC236}">
                <a16:creationId xmlns:a16="http://schemas.microsoft.com/office/drawing/2014/main" id="{3510311B-6A62-4F86-B1AD-52652F6A901B}"/>
              </a:ext>
            </a:extLst>
          </p:cNvPr>
          <p:cNvSpPr/>
          <p:nvPr/>
        </p:nvSpPr>
        <p:spPr>
          <a:xfrm>
            <a:off x="8959473" y="3561703"/>
            <a:ext cx="126156" cy="1296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3C72236-CC22-4344-8332-7E1DCBDC3832}"/>
                  </a:ext>
                </a:extLst>
              </p:cNvPr>
              <p:cNvSpPr txBox="1"/>
              <p:nvPr/>
            </p:nvSpPr>
            <p:spPr>
              <a:xfrm>
                <a:off x="9052508" y="3610375"/>
                <a:ext cx="2805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𝑷</m:t>
                      </m:r>
                    </m:oMath>
                  </m:oMathPara>
                </a14:m>
                <a:endParaRPr kumimoji="0" lang="en-AU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3C72236-CC22-4344-8332-7E1DCBDC3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508" y="3610375"/>
                <a:ext cx="280526" cy="369332"/>
              </a:xfrm>
              <a:prstGeom prst="rect">
                <a:avLst/>
              </a:prstGeom>
              <a:blipFill>
                <a:blip r:embed="rId24"/>
                <a:stretch>
                  <a:fillRect l="-26087" r="-23913"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1DDCD1E2-0DC4-48B9-8B48-B0C9DCB27CE4}"/>
              </a:ext>
            </a:extLst>
          </p:cNvPr>
          <p:cNvGrpSpPr/>
          <p:nvPr/>
        </p:nvGrpSpPr>
        <p:grpSpPr>
          <a:xfrm rot="19996770">
            <a:off x="9496174" y="3350860"/>
            <a:ext cx="78509" cy="249382"/>
            <a:chOff x="9663719" y="2187887"/>
            <a:chExt cx="78509" cy="249382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15C7C36-EE7E-4BA0-B398-5F89D2991649}"/>
                </a:ext>
              </a:extLst>
            </p:cNvPr>
            <p:cNvCxnSpPr/>
            <p:nvPr/>
          </p:nvCxnSpPr>
          <p:spPr>
            <a:xfrm>
              <a:off x="9742228" y="2187887"/>
              <a:ext cx="0" cy="24938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D3FE954F-2AA9-419A-95AA-855EE4610738}"/>
                </a:ext>
              </a:extLst>
            </p:cNvPr>
            <p:cNvCxnSpPr/>
            <p:nvPr/>
          </p:nvCxnSpPr>
          <p:spPr>
            <a:xfrm>
              <a:off x="9663719" y="2187887"/>
              <a:ext cx="0" cy="24938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7890B8D-C028-4C0E-BBD0-060C00F7A557}"/>
              </a:ext>
            </a:extLst>
          </p:cNvPr>
          <p:cNvGrpSpPr/>
          <p:nvPr/>
        </p:nvGrpSpPr>
        <p:grpSpPr>
          <a:xfrm rot="19996770">
            <a:off x="8157450" y="3733348"/>
            <a:ext cx="78509" cy="249382"/>
            <a:chOff x="9663719" y="2187887"/>
            <a:chExt cx="78509" cy="249382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14DF2BFB-275F-443C-95E8-B806C8553571}"/>
                </a:ext>
              </a:extLst>
            </p:cNvPr>
            <p:cNvCxnSpPr/>
            <p:nvPr/>
          </p:nvCxnSpPr>
          <p:spPr>
            <a:xfrm>
              <a:off x="9742228" y="2187887"/>
              <a:ext cx="0" cy="24938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BD78874-B081-496B-BC2B-F3A706D9BB88}"/>
                </a:ext>
              </a:extLst>
            </p:cNvPr>
            <p:cNvCxnSpPr/>
            <p:nvPr/>
          </p:nvCxnSpPr>
          <p:spPr>
            <a:xfrm>
              <a:off x="9663719" y="2187887"/>
              <a:ext cx="0" cy="24938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DC4EFF5-74A1-4359-952A-237B31B312A6}"/>
              </a:ext>
            </a:extLst>
          </p:cNvPr>
          <p:cNvCxnSpPr>
            <a:cxnSpLocks/>
          </p:cNvCxnSpPr>
          <p:nvPr/>
        </p:nvCxnSpPr>
        <p:spPr>
          <a:xfrm flipV="1">
            <a:off x="7524756" y="2870838"/>
            <a:ext cx="2706210" cy="80828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Arc 95">
            <a:extLst>
              <a:ext uri="{FF2B5EF4-FFF2-40B4-BE49-F238E27FC236}">
                <a16:creationId xmlns:a16="http://schemas.microsoft.com/office/drawing/2014/main" id="{77520725-E9B3-4F5D-8DBE-E1B9E3D78CD9}"/>
              </a:ext>
            </a:extLst>
          </p:cNvPr>
          <p:cNvSpPr/>
          <p:nvPr/>
        </p:nvSpPr>
        <p:spPr>
          <a:xfrm>
            <a:off x="6630882" y="4502090"/>
            <a:ext cx="885929" cy="847123"/>
          </a:xfrm>
          <a:prstGeom prst="arc">
            <a:avLst>
              <a:gd name="adj1" fmla="val 13703501"/>
              <a:gd name="adj2" fmla="val 19917080"/>
            </a:avLst>
          </a:prstGeom>
          <a:ln w="508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E4B5481F-ABF9-48F8-B838-C2D2BBFD0E00}"/>
                  </a:ext>
                </a:extLst>
              </p:cNvPr>
              <p:cNvSpPr txBox="1"/>
              <p:nvPr/>
            </p:nvSpPr>
            <p:spPr>
              <a:xfrm>
                <a:off x="6191160" y="4316246"/>
                <a:ext cx="5920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𝐶𝐴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E4B5481F-ABF9-48F8-B838-C2D2BBFD0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160" y="4316246"/>
                <a:ext cx="592022" cy="369332"/>
              </a:xfrm>
              <a:prstGeom prst="rect">
                <a:avLst/>
              </a:prstGeom>
              <a:blipFill>
                <a:blip r:embed="rId25"/>
                <a:stretch>
                  <a:fillRect l="-7216" r="-4124" b="-14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6580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B9E6A5-65A7-400A-B6B4-234647E6F074}"/>
              </a:ext>
            </a:extLst>
          </p:cNvPr>
          <p:cNvSpPr/>
          <p:nvPr/>
        </p:nvSpPr>
        <p:spPr>
          <a:xfrm>
            <a:off x="544147" y="4456590"/>
            <a:ext cx="559293" cy="239697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A23FDD-AD0A-4CF7-A321-D8A22B10634F}"/>
              </a:ext>
            </a:extLst>
          </p:cNvPr>
          <p:cNvSpPr/>
          <p:nvPr/>
        </p:nvSpPr>
        <p:spPr>
          <a:xfrm>
            <a:off x="4991456" y="4460804"/>
            <a:ext cx="559293" cy="239697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399E5C8-0294-4BC1-BF2C-FA04CF6CF0C3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823794" y="2864282"/>
            <a:ext cx="996090" cy="159230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3185B2-3B56-4A76-AFD7-F14BBA459E8F}"/>
              </a:ext>
            </a:extLst>
          </p:cNvPr>
          <p:cNvCxnSpPr>
            <a:cxnSpLocks/>
          </p:cNvCxnSpPr>
          <p:nvPr/>
        </p:nvCxnSpPr>
        <p:spPr>
          <a:xfrm flipV="1">
            <a:off x="864842" y="1108364"/>
            <a:ext cx="2046393" cy="334822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AB807F-3E68-4710-AE1A-8E1513DB3903}"/>
              </a:ext>
            </a:extLst>
          </p:cNvPr>
          <p:cNvCxnSpPr>
            <a:cxnSpLocks/>
          </p:cNvCxnSpPr>
          <p:nvPr/>
        </p:nvCxnSpPr>
        <p:spPr>
          <a:xfrm flipV="1">
            <a:off x="1830602" y="2032000"/>
            <a:ext cx="2826327" cy="83228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EFB7B2D-21FF-47E5-AE35-8F6EFA69C962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4656929" y="2032000"/>
            <a:ext cx="614174" cy="242880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79BCC5F-B46B-4314-87B9-1BF8BE3FB3DF}"/>
              </a:ext>
            </a:extLst>
          </p:cNvPr>
          <p:cNvSpPr/>
          <p:nvPr/>
        </p:nvSpPr>
        <p:spPr>
          <a:xfrm>
            <a:off x="4526093" y="1925782"/>
            <a:ext cx="194099" cy="212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EB082AA-CAC0-4D41-B17A-13B7DB77BAA4}"/>
              </a:ext>
            </a:extLst>
          </p:cNvPr>
          <p:cNvSpPr/>
          <p:nvPr/>
        </p:nvSpPr>
        <p:spPr>
          <a:xfrm>
            <a:off x="5174052" y="4350372"/>
            <a:ext cx="194099" cy="212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EE0D0F9-EB7D-474A-A4E6-13EFF23C726C}"/>
              </a:ext>
            </a:extLst>
          </p:cNvPr>
          <p:cNvSpPr/>
          <p:nvPr/>
        </p:nvSpPr>
        <p:spPr>
          <a:xfrm>
            <a:off x="1733552" y="2758064"/>
            <a:ext cx="194099" cy="212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75A339B-AAE3-47FC-B32D-4BCDBA98044C}"/>
              </a:ext>
            </a:extLst>
          </p:cNvPr>
          <p:cNvSpPr/>
          <p:nvPr/>
        </p:nvSpPr>
        <p:spPr>
          <a:xfrm>
            <a:off x="726746" y="4336742"/>
            <a:ext cx="194099" cy="212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7A51752-936C-40AD-AF82-12C447818476}"/>
              </a:ext>
            </a:extLst>
          </p:cNvPr>
          <p:cNvCxnSpPr>
            <a:cxnSpLocks/>
          </p:cNvCxnSpPr>
          <p:nvPr/>
        </p:nvCxnSpPr>
        <p:spPr>
          <a:xfrm flipV="1">
            <a:off x="1841261" y="1311564"/>
            <a:ext cx="3623" cy="325124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B19D145-1A1B-4D5E-B916-BF25FBE19CA6}"/>
              </a:ext>
            </a:extLst>
          </p:cNvPr>
          <p:cNvCxnSpPr>
            <a:cxnSpLocks/>
          </p:cNvCxnSpPr>
          <p:nvPr/>
        </p:nvCxnSpPr>
        <p:spPr>
          <a:xfrm>
            <a:off x="889842" y="4456590"/>
            <a:ext cx="186008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390101D-F90A-4F3D-A7CD-B055A5067639}"/>
              </a:ext>
            </a:extLst>
          </p:cNvPr>
          <p:cNvCxnSpPr>
            <a:cxnSpLocks/>
          </p:cNvCxnSpPr>
          <p:nvPr/>
        </p:nvCxnSpPr>
        <p:spPr>
          <a:xfrm>
            <a:off x="1882535" y="2923263"/>
            <a:ext cx="186008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F30C96F-6899-4AFA-90FE-1A4AD15A386E}"/>
              </a:ext>
            </a:extLst>
          </p:cNvPr>
          <p:cNvSpPr/>
          <p:nvPr/>
        </p:nvSpPr>
        <p:spPr>
          <a:xfrm>
            <a:off x="1733552" y="4336742"/>
            <a:ext cx="107709" cy="119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0CED2BFA-6EDE-4092-B44B-14C7117E9C3B}"/>
              </a:ext>
            </a:extLst>
          </p:cNvPr>
          <p:cNvSpPr/>
          <p:nvPr/>
        </p:nvSpPr>
        <p:spPr>
          <a:xfrm>
            <a:off x="636381" y="4044883"/>
            <a:ext cx="885928" cy="796154"/>
          </a:xfrm>
          <a:prstGeom prst="arc">
            <a:avLst>
              <a:gd name="adj1" fmla="val 16539196"/>
              <a:gd name="adj2" fmla="val 120662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80022D09-ABDD-4AE1-879D-9040F72649CB}"/>
              </a:ext>
            </a:extLst>
          </p:cNvPr>
          <p:cNvSpPr/>
          <p:nvPr/>
        </p:nvSpPr>
        <p:spPr>
          <a:xfrm>
            <a:off x="2291231" y="2485463"/>
            <a:ext cx="885928" cy="796154"/>
          </a:xfrm>
          <a:prstGeom prst="arc">
            <a:avLst>
              <a:gd name="adj1" fmla="val 18582370"/>
              <a:gd name="adj2" fmla="val 120662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38C818E-F866-4FBA-B40E-3C811D13FA26}"/>
              </a:ext>
            </a:extLst>
          </p:cNvPr>
          <p:cNvCxnSpPr>
            <a:cxnSpLocks/>
          </p:cNvCxnSpPr>
          <p:nvPr/>
        </p:nvCxnSpPr>
        <p:spPr>
          <a:xfrm flipV="1">
            <a:off x="3790711" y="4453719"/>
            <a:ext cx="2401490" cy="2943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>
            <a:extLst>
              <a:ext uri="{FF2B5EF4-FFF2-40B4-BE49-F238E27FC236}">
                <a16:creationId xmlns:a16="http://schemas.microsoft.com/office/drawing/2014/main" id="{95870795-DA20-4058-8D28-A1B5E2B581F8}"/>
              </a:ext>
            </a:extLst>
          </p:cNvPr>
          <p:cNvSpPr/>
          <p:nvPr/>
        </p:nvSpPr>
        <p:spPr>
          <a:xfrm>
            <a:off x="5029475" y="4044883"/>
            <a:ext cx="885928" cy="796154"/>
          </a:xfrm>
          <a:prstGeom prst="arc">
            <a:avLst>
              <a:gd name="adj1" fmla="val 14037693"/>
              <a:gd name="adj2" fmla="val 120662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E9652FF-E7CF-4E28-8881-363F05420273}"/>
              </a:ext>
            </a:extLst>
          </p:cNvPr>
          <p:cNvSpPr/>
          <p:nvPr/>
        </p:nvSpPr>
        <p:spPr>
          <a:xfrm>
            <a:off x="4495133" y="3825822"/>
            <a:ext cx="885928" cy="796154"/>
          </a:xfrm>
          <a:prstGeom prst="arc">
            <a:avLst>
              <a:gd name="adj1" fmla="val 8870757"/>
              <a:gd name="adj2" fmla="val 17408304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132332F-2DEE-41DB-B9F2-49F90B7800D3}"/>
                  </a:ext>
                </a:extLst>
              </p:cNvPr>
              <p:cNvSpPr txBox="1"/>
              <p:nvPr/>
            </p:nvSpPr>
            <p:spPr>
              <a:xfrm>
                <a:off x="1103440" y="4094073"/>
                <a:ext cx="25109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132332F-2DEE-41DB-B9F2-49F90B780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440" y="4094073"/>
                <a:ext cx="251094" cy="369332"/>
              </a:xfrm>
              <a:prstGeom prst="rect">
                <a:avLst/>
              </a:prstGeom>
              <a:blipFill>
                <a:blip r:embed="rId2"/>
                <a:stretch>
                  <a:fillRect l="-26829" r="-26829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1839326-E40C-4FE0-85F1-C21CBE70035B}"/>
                  </a:ext>
                </a:extLst>
              </p:cNvPr>
              <p:cNvSpPr txBox="1"/>
              <p:nvPr/>
            </p:nvSpPr>
            <p:spPr>
              <a:xfrm>
                <a:off x="5401615" y="4064635"/>
                <a:ext cx="28552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1839326-E40C-4FE0-85F1-C21CBE700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615" y="4064635"/>
                <a:ext cx="285527" cy="369332"/>
              </a:xfrm>
              <a:prstGeom prst="rect">
                <a:avLst/>
              </a:prstGeom>
              <a:blipFill>
                <a:blip r:embed="rId3"/>
                <a:stretch>
                  <a:fillRect l="-36170" r="-34043" b="-3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C1123A8-F6E2-4FCC-BEBE-79ED761DE512}"/>
                  </a:ext>
                </a:extLst>
              </p:cNvPr>
              <p:cNvSpPr txBox="1"/>
              <p:nvPr/>
            </p:nvSpPr>
            <p:spPr>
              <a:xfrm>
                <a:off x="2734195" y="2548059"/>
                <a:ext cx="26257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C1123A8-F6E2-4FCC-BEBE-79ED761DE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195" y="2548059"/>
                <a:ext cx="262571" cy="369332"/>
              </a:xfrm>
              <a:prstGeom prst="rect">
                <a:avLst/>
              </a:prstGeom>
              <a:blipFill>
                <a:blip r:embed="rId4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c 42">
            <a:extLst>
              <a:ext uri="{FF2B5EF4-FFF2-40B4-BE49-F238E27FC236}">
                <a16:creationId xmlns:a16="http://schemas.microsoft.com/office/drawing/2014/main" id="{8AF2F5D3-4BB0-4951-9649-0F81F914E2B9}"/>
              </a:ext>
            </a:extLst>
          </p:cNvPr>
          <p:cNvSpPr/>
          <p:nvPr/>
        </p:nvSpPr>
        <p:spPr>
          <a:xfrm>
            <a:off x="1652044" y="1487062"/>
            <a:ext cx="885928" cy="796154"/>
          </a:xfrm>
          <a:prstGeom prst="arc">
            <a:avLst>
              <a:gd name="adj1" fmla="val 14096968"/>
              <a:gd name="adj2" fmla="val 20204452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75D2348-4048-47FE-BF0D-F02E90AA6B84}"/>
                  </a:ext>
                </a:extLst>
              </p:cNvPr>
              <p:cNvSpPr txBox="1"/>
              <p:nvPr/>
            </p:nvSpPr>
            <p:spPr>
              <a:xfrm>
                <a:off x="2034101" y="1626220"/>
                <a:ext cx="26257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75D2348-4048-47FE-BF0D-F02E90AA6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101" y="1626220"/>
                <a:ext cx="262571" cy="369332"/>
              </a:xfrm>
              <a:prstGeom prst="rect">
                <a:avLst/>
              </a:prstGeom>
              <a:blipFill>
                <a:blip r:embed="rId5"/>
                <a:stretch>
                  <a:fillRect l="-41860" r="-37209" b="-3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Arc 44">
            <a:extLst>
              <a:ext uri="{FF2B5EF4-FFF2-40B4-BE49-F238E27FC236}">
                <a16:creationId xmlns:a16="http://schemas.microsoft.com/office/drawing/2014/main" id="{958AFF04-2AAF-4CDC-AD72-4A284A7AE647}"/>
              </a:ext>
            </a:extLst>
          </p:cNvPr>
          <p:cNvSpPr/>
          <p:nvPr/>
        </p:nvSpPr>
        <p:spPr>
          <a:xfrm rot="1341609">
            <a:off x="2017863" y="1936644"/>
            <a:ext cx="885928" cy="796154"/>
          </a:xfrm>
          <a:prstGeom prst="arc">
            <a:avLst>
              <a:gd name="adj1" fmla="val 14476757"/>
              <a:gd name="adj2" fmla="val 258027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E99E639-19B6-4463-9D68-07BC6BA53F53}"/>
                  </a:ext>
                </a:extLst>
              </p:cNvPr>
              <p:cNvSpPr txBox="1"/>
              <p:nvPr/>
            </p:nvSpPr>
            <p:spPr>
              <a:xfrm>
                <a:off x="2353018" y="2163412"/>
                <a:ext cx="24609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E99E639-19B6-4463-9D68-07BC6BA53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018" y="2163412"/>
                <a:ext cx="246093" cy="369332"/>
              </a:xfrm>
              <a:prstGeom prst="rect">
                <a:avLst/>
              </a:prstGeom>
              <a:blipFill>
                <a:blip r:embed="rId6"/>
                <a:stretch>
                  <a:fillRect l="-30000" r="-27500" b="-8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ACAF713-6658-4E0C-B1AC-C1FC107B9668}"/>
                  </a:ext>
                </a:extLst>
              </p:cNvPr>
              <p:cNvSpPr txBox="1"/>
              <p:nvPr/>
            </p:nvSpPr>
            <p:spPr>
              <a:xfrm>
                <a:off x="4675031" y="4022990"/>
                <a:ext cx="24391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ACAF713-6658-4E0C-B1AC-C1FC107B9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031" y="4022990"/>
                <a:ext cx="243913" cy="369332"/>
              </a:xfrm>
              <a:prstGeom prst="rect">
                <a:avLst/>
              </a:prstGeom>
              <a:blipFill>
                <a:blip r:embed="rId7"/>
                <a:stretch>
                  <a:fillRect l="-17500" r="-125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D99B3653-AC1F-41AD-9A28-D9475324D34E}"/>
              </a:ext>
            </a:extLst>
          </p:cNvPr>
          <p:cNvSpPr/>
          <p:nvPr/>
        </p:nvSpPr>
        <p:spPr>
          <a:xfrm>
            <a:off x="7089801" y="4456590"/>
            <a:ext cx="559293" cy="239697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EB46407-F0DA-4C62-B67F-8E6AD415D206}"/>
              </a:ext>
            </a:extLst>
          </p:cNvPr>
          <p:cNvSpPr/>
          <p:nvPr/>
        </p:nvSpPr>
        <p:spPr>
          <a:xfrm>
            <a:off x="11537110" y="4460804"/>
            <a:ext cx="559293" cy="239697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37A562B-6D4F-47D6-A274-73E7F1477D2E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7369448" y="2864282"/>
            <a:ext cx="996090" cy="159230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4A631A7-3A39-4CE3-B738-AF89CE59843B}"/>
              </a:ext>
            </a:extLst>
          </p:cNvPr>
          <p:cNvCxnSpPr>
            <a:cxnSpLocks/>
          </p:cNvCxnSpPr>
          <p:nvPr/>
        </p:nvCxnSpPr>
        <p:spPr>
          <a:xfrm flipV="1">
            <a:off x="8376256" y="2032000"/>
            <a:ext cx="2826327" cy="83228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9B0A694-F045-4D41-A73A-2D93FF82BC9F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11202583" y="2032000"/>
            <a:ext cx="614174" cy="242880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407A5F36-3F4D-44ED-8187-ACC39BB3F12A}"/>
              </a:ext>
            </a:extLst>
          </p:cNvPr>
          <p:cNvSpPr/>
          <p:nvPr/>
        </p:nvSpPr>
        <p:spPr>
          <a:xfrm>
            <a:off x="11071747" y="1925782"/>
            <a:ext cx="194099" cy="212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6033D3B-F1CF-4A18-BE5F-A4A34EC7B995}"/>
              </a:ext>
            </a:extLst>
          </p:cNvPr>
          <p:cNvSpPr/>
          <p:nvPr/>
        </p:nvSpPr>
        <p:spPr>
          <a:xfrm>
            <a:off x="11719706" y="4350372"/>
            <a:ext cx="194099" cy="212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8202B22-415C-4415-8854-1727DD82859A}"/>
              </a:ext>
            </a:extLst>
          </p:cNvPr>
          <p:cNvSpPr/>
          <p:nvPr/>
        </p:nvSpPr>
        <p:spPr>
          <a:xfrm>
            <a:off x="8279206" y="2758064"/>
            <a:ext cx="194099" cy="212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61DB9EE-FFCF-4519-A170-F93C81520D38}"/>
              </a:ext>
            </a:extLst>
          </p:cNvPr>
          <p:cNvSpPr/>
          <p:nvPr/>
        </p:nvSpPr>
        <p:spPr>
          <a:xfrm>
            <a:off x="7272400" y="4336742"/>
            <a:ext cx="194099" cy="212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BE6CAF9-D3D4-4C7C-85A1-30336A7B3F6C}"/>
                  </a:ext>
                </a:extLst>
              </p:cNvPr>
              <p:cNvSpPr txBox="1"/>
              <p:nvPr/>
            </p:nvSpPr>
            <p:spPr>
              <a:xfrm>
                <a:off x="953918" y="3159547"/>
                <a:ext cx="3679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BE6CAF9-D3D4-4C7C-85A1-30336A7B3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918" y="3159547"/>
                <a:ext cx="367921" cy="369332"/>
              </a:xfrm>
              <a:prstGeom prst="rect">
                <a:avLst/>
              </a:prstGeom>
              <a:blipFill>
                <a:blip r:embed="rId8"/>
                <a:stretch>
                  <a:fillRect l="-18033" r="-6557"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111142C-71BC-4389-9727-669F2787138C}"/>
                  </a:ext>
                </a:extLst>
              </p:cNvPr>
              <p:cNvSpPr txBox="1"/>
              <p:nvPr/>
            </p:nvSpPr>
            <p:spPr>
              <a:xfrm>
                <a:off x="3585368" y="1768886"/>
                <a:ext cx="3750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111142C-71BC-4389-9727-669F27871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368" y="1768886"/>
                <a:ext cx="375039" cy="369332"/>
              </a:xfrm>
              <a:prstGeom prst="rect">
                <a:avLst/>
              </a:prstGeom>
              <a:blipFill>
                <a:blip r:embed="rId9"/>
                <a:stretch>
                  <a:fillRect l="-17742" r="-6452"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9B4E3AB-7668-4417-8A20-9D3E7966A96A}"/>
                  </a:ext>
                </a:extLst>
              </p:cNvPr>
              <p:cNvSpPr txBox="1"/>
              <p:nvPr/>
            </p:nvSpPr>
            <p:spPr>
              <a:xfrm>
                <a:off x="5119857" y="3001656"/>
                <a:ext cx="3750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9B4E3AB-7668-4417-8A20-9D3E7966A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857" y="3001656"/>
                <a:ext cx="375039" cy="369332"/>
              </a:xfrm>
              <a:prstGeom prst="rect">
                <a:avLst/>
              </a:prstGeom>
              <a:blipFill>
                <a:blip r:embed="rId10"/>
                <a:stretch>
                  <a:fillRect l="-19672" r="-8197"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7635104-0977-4BC7-B8DE-7976863156E0}"/>
                  </a:ext>
                </a:extLst>
              </p:cNvPr>
              <p:cNvSpPr txBox="1"/>
              <p:nvPr/>
            </p:nvSpPr>
            <p:spPr>
              <a:xfrm>
                <a:off x="1354534" y="2502051"/>
                <a:ext cx="2725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AU" sz="2400" b="1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7635104-0977-4BC7-B8DE-797686315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534" y="2502051"/>
                <a:ext cx="272510" cy="369332"/>
              </a:xfrm>
              <a:prstGeom prst="rect">
                <a:avLst/>
              </a:prstGeom>
              <a:blipFill>
                <a:blip r:embed="rId11"/>
                <a:stretch>
                  <a:fillRect l="-24444" r="-26667"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C828EB3-573C-4452-B0CF-6BB034AC757B}"/>
                  </a:ext>
                </a:extLst>
              </p:cNvPr>
              <p:cNvSpPr txBox="1"/>
              <p:nvPr/>
            </p:nvSpPr>
            <p:spPr>
              <a:xfrm>
                <a:off x="4745997" y="1662668"/>
                <a:ext cx="2917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AU" sz="2400" b="1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C828EB3-573C-4452-B0CF-6BB034AC7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997" y="1662668"/>
                <a:ext cx="291747" cy="369332"/>
              </a:xfrm>
              <a:prstGeom prst="rect">
                <a:avLst/>
              </a:prstGeom>
              <a:blipFill>
                <a:blip r:embed="rId12"/>
                <a:stretch>
                  <a:fillRect l="-25532" r="-25532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1FE566C-BF67-4CEA-B914-EF70555D0593}"/>
                  </a:ext>
                </a:extLst>
              </p:cNvPr>
              <p:cNvSpPr txBox="1"/>
              <p:nvPr/>
            </p:nvSpPr>
            <p:spPr>
              <a:xfrm>
                <a:off x="691743" y="4709480"/>
                <a:ext cx="2612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AU" sz="2400" b="1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1FE566C-BF67-4CEA-B914-EF70555D0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43" y="4709480"/>
                <a:ext cx="261289" cy="369332"/>
              </a:xfrm>
              <a:prstGeom prst="rect">
                <a:avLst/>
              </a:prstGeom>
              <a:blipFill>
                <a:blip r:embed="rId13"/>
                <a:stretch>
                  <a:fillRect l="-25581" r="-27907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5D7BC09-67FF-4F98-9763-D2BEEDFDD14A}"/>
                  </a:ext>
                </a:extLst>
              </p:cNvPr>
              <p:cNvSpPr txBox="1"/>
              <p:nvPr/>
            </p:nvSpPr>
            <p:spPr>
              <a:xfrm>
                <a:off x="5092903" y="4725323"/>
                <a:ext cx="2997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AU" sz="2400" b="1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5D7BC09-67FF-4F98-9763-D2BEEDFDD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903" y="4725323"/>
                <a:ext cx="299761" cy="369332"/>
              </a:xfrm>
              <a:prstGeom prst="rect">
                <a:avLst/>
              </a:prstGeom>
              <a:blipFill>
                <a:blip r:embed="rId14"/>
                <a:stretch>
                  <a:fillRect l="-22000" r="-24000"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458A5A0-C725-453F-8BA2-BF29B17A3457}"/>
              </a:ext>
            </a:extLst>
          </p:cNvPr>
          <p:cNvCxnSpPr/>
          <p:nvPr/>
        </p:nvCxnSpPr>
        <p:spPr>
          <a:xfrm>
            <a:off x="726746" y="5111046"/>
            <a:ext cx="444730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2D0C73F-0E56-4EE1-9D70-772D1F0BE4AC}"/>
                  </a:ext>
                </a:extLst>
              </p:cNvPr>
              <p:cNvSpPr txBox="1"/>
              <p:nvPr/>
            </p:nvSpPr>
            <p:spPr>
              <a:xfrm>
                <a:off x="2772020" y="4741714"/>
                <a:ext cx="3750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2D0C73F-0E56-4EE1-9D70-772D1F0BE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020" y="4741714"/>
                <a:ext cx="375039" cy="369332"/>
              </a:xfrm>
              <a:prstGeom prst="rect">
                <a:avLst/>
              </a:prstGeom>
              <a:blipFill>
                <a:blip r:embed="rId15"/>
                <a:stretch>
                  <a:fillRect l="-19672" r="-8197" b="-1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4918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B9E6A5-65A7-400A-B6B4-234647E6F074}"/>
              </a:ext>
            </a:extLst>
          </p:cNvPr>
          <p:cNvSpPr/>
          <p:nvPr/>
        </p:nvSpPr>
        <p:spPr>
          <a:xfrm>
            <a:off x="958298" y="4269134"/>
            <a:ext cx="559293" cy="239697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399E5C8-0294-4BC1-BF2C-FA04CF6CF0C3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237945" y="2676826"/>
            <a:ext cx="996090" cy="159230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EEE0D0F9-EB7D-474A-A4E6-13EFF23C726C}"/>
              </a:ext>
            </a:extLst>
          </p:cNvPr>
          <p:cNvSpPr/>
          <p:nvPr/>
        </p:nvSpPr>
        <p:spPr>
          <a:xfrm>
            <a:off x="2147703" y="2570608"/>
            <a:ext cx="194099" cy="212436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75A339B-AAE3-47FC-B32D-4BCDBA98044C}"/>
              </a:ext>
            </a:extLst>
          </p:cNvPr>
          <p:cNvSpPr/>
          <p:nvPr/>
        </p:nvSpPr>
        <p:spPr>
          <a:xfrm>
            <a:off x="1140897" y="4149286"/>
            <a:ext cx="194099" cy="212436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B19D145-1A1B-4D5E-B916-BF25FBE19CA6}"/>
              </a:ext>
            </a:extLst>
          </p:cNvPr>
          <p:cNvCxnSpPr>
            <a:cxnSpLocks/>
          </p:cNvCxnSpPr>
          <p:nvPr/>
        </p:nvCxnSpPr>
        <p:spPr>
          <a:xfrm>
            <a:off x="1303993" y="4269134"/>
            <a:ext cx="186008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c 32">
            <a:extLst>
              <a:ext uri="{FF2B5EF4-FFF2-40B4-BE49-F238E27FC236}">
                <a16:creationId xmlns:a16="http://schemas.microsoft.com/office/drawing/2014/main" id="{0CED2BFA-6EDE-4092-B44B-14C7117E9C3B}"/>
              </a:ext>
            </a:extLst>
          </p:cNvPr>
          <p:cNvSpPr/>
          <p:nvPr/>
        </p:nvSpPr>
        <p:spPr>
          <a:xfrm>
            <a:off x="1050532" y="3857427"/>
            <a:ext cx="885928" cy="796154"/>
          </a:xfrm>
          <a:prstGeom prst="arc">
            <a:avLst>
              <a:gd name="adj1" fmla="val 16539196"/>
              <a:gd name="adj2" fmla="val 120662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132332F-2DEE-41DB-B9F2-49F90B7800D3}"/>
                  </a:ext>
                </a:extLst>
              </p:cNvPr>
              <p:cNvSpPr txBox="1"/>
              <p:nvPr/>
            </p:nvSpPr>
            <p:spPr>
              <a:xfrm>
                <a:off x="1517591" y="3906617"/>
                <a:ext cx="25109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𝜃</m:t>
                      </m:r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132332F-2DEE-41DB-B9F2-49F90B780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591" y="3906617"/>
                <a:ext cx="251094" cy="369332"/>
              </a:xfrm>
              <a:prstGeom prst="rect">
                <a:avLst/>
              </a:prstGeom>
              <a:blipFill>
                <a:blip r:embed="rId2"/>
                <a:stretch>
                  <a:fillRect l="-29268" r="-24390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BE6CAF9-D3D4-4C7C-85A1-30336A7B3F6C}"/>
                  </a:ext>
                </a:extLst>
              </p:cNvPr>
              <p:cNvSpPr txBox="1"/>
              <p:nvPr/>
            </p:nvSpPr>
            <p:spPr>
              <a:xfrm>
                <a:off x="1368069" y="2972091"/>
                <a:ext cx="3679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BE6CAF9-D3D4-4C7C-85A1-30336A7B3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069" y="2972091"/>
                <a:ext cx="367921" cy="369332"/>
              </a:xfrm>
              <a:prstGeom prst="rect">
                <a:avLst/>
              </a:prstGeom>
              <a:blipFill>
                <a:blip r:embed="rId3"/>
                <a:stretch>
                  <a:fillRect l="-18033" r="-6557" b="-1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7635104-0977-4BC7-B8DE-7976863156E0}"/>
                  </a:ext>
                </a:extLst>
              </p:cNvPr>
              <p:cNvSpPr txBox="1"/>
              <p:nvPr/>
            </p:nvSpPr>
            <p:spPr>
              <a:xfrm>
                <a:off x="2227904" y="2754093"/>
                <a:ext cx="2725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𝑨</m:t>
                      </m:r>
                    </m:oMath>
                  </m:oMathPara>
                </a14:m>
                <a:endParaRPr kumimoji="0" lang="en-AU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7635104-0977-4BC7-B8DE-797686315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904" y="2754093"/>
                <a:ext cx="272510" cy="369332"/>
              </a:xfrm>
              <a:prstGeom prst="rect">
                <a:avLst/>
              </a:prstGeom>
              <a:blipFill>
                <a:blip r:embed="rId4"/>
                <a:stretch>
                  <a:fillRect l="-24444" r="-26667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1FE566C-BF67-4CEA-B914-EF70555D0593}"/>
                  </a:ext>
                </a:extLst>
              </p:cNvPr>
              <p:cNvSpPr txBox="1"/>
              <p:nvPr/>
            </p:nvSpPr>
            <p:spPr>
              <a:xfrm>
                <a:off x="1105894" y="4522024"/>
                <a:ext cx="2612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𝑪</m:t>
                      </m:r>
                    </m:oMath>
                  </m:oMathPara>
                </a14:m>
                <a:endParaRPr kumimoji="0" lang="en-AU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1FE566C-BF67-4CEA-B914-EF70555D0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894" y="4522024"/>
                <a:ext cx="261289" cy="369332"/>
              </a:xfrm>
              <a:prstGeom prst="rect">
                <a:avLst/>
              </a:prstGeom>
              <a:blipFill>
                <a:blip r:embed="rId5"/>
                <a:stretch>
                  <a:fillRect l="-25581" r="-27907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C565E3BC-2B2A-4E3D-8D82-B989B99722F0}"/>
              </a:ext>
            </a:extLst>
          </p:cNvPr>
          <p:cNvGrpSpPr/>
          <p:nvPr/>
        </p:nvGrpSpPr>
        <p:grpSpPr>
          <a:xfrm rot="17853439">
            <a:off x="1319712" y="1326558"/>
            <a:ext cx="1655983" cy="1531698"/>
            <a:chOff x="9624272" y="1062504"/>
            <a:chExt cx="1655983" cy="1531698"/>
          </a:xfrm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08D67C4-4747-4563-98BD-BC85739989BA}"/>
                </a:ext>
              </a:extLst>
            </p:cNvPr>
            <p:cNvCxnSpPr>
              <a:cxnSpLocks/>
            </p:cNvCxnSpPr>
            <p:nvPr/>
          </p:nvCxnSpPr>
          <p:spPr>
            <a:xfrm rot="308481" flipV="1">
              <a:off x="9968868" y="2244237"/>
              <a:ext cx="951634" cy="9437"/>
            </a:xfrm>
            <a:prstGeom prst="line">
              <a:avLst/>
            </a:prstGeom>
            <a:ln w="63500"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87F515E-167F-453F-97D9-B3237BD68359}"/>
                </a:ext>
              </a:extLst>
            </p:cNvPr>
            <p:cNvCxnSpPr>
              <a:cxnSpLocks/>
            </p:cNvCxnSpPr>
            <p:nvPr/>
          </p:nvCxnSpPr>
          <p:spPr>
            <a:xfrm rot="308481" flipV="1">
              <a:off x="10023429" y="1410370"/>
              <a:ext cx="0" cy="821656"/>
            </a:xfrm>
            <a:prstGeom prst="line">
              <a:avLst/>
            </a:prstGeom>
            <a:ln w="63500"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C23775B-077B-4A60-B7A3-27648A0F31D9}"/>
                </a:ext>
              </a:extLst>
            </p:cNvPr>
            <p:cNvSpPr txBox="1"/>
            <p:nvPr/>
          </p:nvSpPr>
          <p:spPr>
            <a:xfrm rot="308481">
              <a:off x="10898419" y="2070982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BC3A06B-1737-40F9-9A05-25EA7249076F}"/>
                </a:ext>
              </a:extLst>
            </p:cNvPr>
            <p:cNvSpPr txBox="1"/>
            <p:nvPr/>
          </p:nvSpPr>
          <p:spPr>
            <a:xfrm rot="308481">
              <a:off x="9624272" y="1134989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E34DA9F1-F097-4EFF-BE10-A003A9B1C43E}"/>
                </a:ext>
              </a:extLst>
            </p:cNvPr>
            <p:cNvSpPr txBox="1"/>
            <p:nvPr/>
          </p:nvSpPr>
          <p:spPr>
            <a:xfrm rot="242801">
              <a:off x="9997768" y="1062504"/>
              <a:ext cx="7793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{F1}</a:t>
              </a:r>
            </a:p>
          </p:txBody>
        </p:sp>
      </p:grp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F302BBBB-808B-4498-975F-A44F36EB3859}"/>
              </a:ext>
            </a:extLst>
          </p:cNvPr>
          <p:cNvCxnSpPr>
            <a:cxnSpLocks/>
          </p:cNvCxnSpPr>
          <p:nvPr/>
        </p:nvCxnSpPr>
        <p:spPr>
          <a:xfrm>
            <a:off x="2255412" y="2691217"/>
            <a:ext cx="186008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Arc 104">
            <a:extLst>
              <a:ext uri="{FF2B5EF4-FFF2-40B4-BE49-F238E27FC236}">
                <a16:creationId xmlns:a16="http://schemas.microsoft.com/office/drawing/2014/main" id="{05ED7CAA-318E-4424-B568-2A8DA469DFCD}"/>
              </a:ext>
            </a:extLst>
          </p:cNvPr>
          <p:cNvSpPr/>
          <p:nvPr/>
        </p:nvSpPr>
        <p:spPr>
          <a:xfrm>
            <a:off x="2113047" y="2244927"/>
            <a:ext cx="885928" cy="796154"/>
          </a:xfrm>
          <a:prstGeom prst="arc">
            <a:avLst>
              <a:gd name="adj1" fmla="val 16539196"/>
              <a:gd name="adj2" fmla="val 120662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EE160395-5614-4AB6-A248-DB17AE7C695B}"/>
                  </a:ext>
                </a:extLst>
              </p:cNvPr>
              <p:cNvSpPr txBox="1"/>
              <p:nvPr/>
            </p:nvSpPr>
            <p:spPr>
              <a:xfrm>
                <a:off x="2500414" y="2339282"/>
                <a:ext cx="25109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𝜃</m:t>
                      </m:r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EE160395-5614-4AB6-A248-DB17AE7C6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414" y="2339282"/>
                <a:ext cx="251094" cy="369332"/>
              </a:xfrm>
              <a:prstGeom prst="rect">
                <a:avLst/>
              </a:prstGeom>
              <a:blipFill>
                <a:blip r:embed="rId6"/>
                <a:stretch>
                  <a:fillRect l="-26829" r="-26829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6B6E84AD-B2E7-4A04-B59C-5B8338536523}"/>
              </a:ext>
            </a:extLst>
          </p:cNvPr>
          <p:cNvGrpSpPr/>
          <p:nvPr/>
        </p:nvGrpSpPr>
        <p:grpSpPr>
          <a:xfrm>
            <a:off x="2889469" y="2985424"/>
            <a:ext cx="1759252" cy="1560801"/>
            <a:chOff x="9333492" y="2489156"/>
            <a:chExt cx="1759252" cy="1560801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5C67F30-6DA8-461A-982F-85EB5A1D9542}"/>
                </a:ext>
              </a:extLst>
            </p:cNvPr>
            <p:cNvGrpSpPr/>
            <p:nvPr/>
          </p:nvGrpSpPr>
          <p:grpSpPr>
            <a:xfrm>
              <a:off x="9333492" y="2519925"/>
              <a:ext cx="1759252" cy="1530032"/>
              <a:chOff x="7663317" y="3499770"/>
              <a:chExt cx="1759252" cy="1530032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83CFA8C9-631E-4676-AE9E-59788E322D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06281" y="4549178"/>
                <a:ext cx="951634" cy="9437"/>
              </a:xfrm>
              <a:prstGeom prst="line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FFAF7522-0ED0-43E1-AFC2-01B5A50D49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24204" y="3754782"/>
                <a:ext cx="0" cy="821656"/>
              </a:xfrm>
              <a:prstGeom prst="line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6857319-2462-4058-AE4D-B1D16F55DB19}"/>
                  </a:ext>
                </a:extLst>
              </p:cNvPr>
              <p:cNvSpPr txBox="1"/>
              <p:nvPr/>
            </p:nvSpPr>
            <p:spPr>
              <a:xfrm>
                <a:off x="9040733" y="4317817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X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0A48A34-D4EC-47AE-9379-5E4571665856}"/>
                  </a:ext>
                </a:extLst>
              </p:cNvPr>
              <p:cNvSpPr txBox="1"/>
              <p:nvPr/>
            </p:nvSpPr>
            <p:spPr>
              <a:xfrm>
                <a:off x="7687836" y="3499770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Y</a:t>
                </a:r>
              </a:p>
            </p:txBody>
          </p:sp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235E7A02-1667-4056-81F9-911264805A15}"/>
                  </a:ext>
                </a:extLst>
              </p:cNvPr>
              <p:cNvSpPr/>
              <p:nvPr/>
            </p:nvSpPr>
            <p:spPr>
              <a:xfrm>
                <a:off x="7663317" y="4233648"/>
                <a:ext cx="885928" cy="796154"/>
              </a:xfrm>
              <a:prstGeom prst="arc">
                <a:avLst>
                  <a:gd name="adj1" fmla="val 12863546"/>
                  <a:gd name="adj2" fmla="val 1541201"/>
                </a:avLst>
              </a:prstGeom>
              <a:ln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0B2C729-AD39-4D36-87A9-B67911A40270}"/>
                </a:ext>
              </a:extLst>
            </p:cNvPr>
            <p:cNvSpPr/>
            <p:nvPr/>
          </p:nvSpPr>
          <p:spPr>
            <a:xfrm>
              <a:off x="9870355" y="2489156"/>
              <a:ext cx="66075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AU" sz="2800" b="1" dirty="0"/>
                <a:t>{G}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3F963EC3-FED9-442D-981D-53FF3C2110D1}"/>
              </a:ext>
            </a:extLst>
          </p:cNvPr>
          <p:cNvSpPr/>
          <p:nvPr/>
        </p:nvSpPr>
        <p:spPr>
          <a:xfrm>
            <a:off x="7410739" y="4554915"/>
            <a:ext cx="559293" cy="239697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84B6C85-CC70-45A5-88F5-D22A6E7FEA83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7690386" y="2962607"/>
            <a:ext cx="996090" cy="159230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B4A9A43F-6A7E-45F6-BC75-2354C4214BC0}"/>
              </a:ext>
            </a:extLst>
          </p:cNvPr>
          <p:cNvSpPr/>
          <p:nvPr/>
        </p:nvSpPr>
        <p:spPr>
          <a:xfrm>
            <a:off x="8600144" y="2856389"/>
            <a:ext cx="194099" cy="212436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01A7AA3-9BF2-4A65-B215-E4CE5056B529}"/>
              </a:ext>
            </a:extLst>
          </p:cNvPr>
          <p:cNvSpPr/>
          <p:nvPr/>
        </p:nvSpPr>
        <p:spPr>
          <a:xfrm>
            <a:off x="7593338" y="4435067"/>
            <a:ext cx="194099" cy="212436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32CE218-71C3-471E-B2C2-DFDA7CAD1A4C}"/>
              </a:ext>
            </a:extLst>
          </p:cNvPr>
          <p:cNvCxnSpPr>
            <a:cxnSpLocks/>
          </p:cNvCxnSpPr>
          <p:nvPr/>
        </p:nvCxnSpPr>
        <p:spPr>
          <a:xfrm>
            <a:off x="7756434" y="4554915"/>
            <a:ext cx="186008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FE8C3389-ED24-4C5A-9F14-A92920F62494}"/>
              </a:ext>
            </a:extLst>
          </p:cNvPr>
          <p:cNvSpPr/>
          <p:nvPr/>
        </p:nvSpPr>
        <p:spPr>
          <a:xfrm>
            <a:off x="7502973" y="4143208"/>
            <a:ext cx="885928" cy="796154"/>
          </a:xfrm>
          <a:prstGeom prst="arc">
            <a:avLst>
              <a:gd name="adj1" fmla="val 16539196"/>
              <a:gd name="adj2" fmla="val 120662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67668DC-F9E4-4477-BB3D-4CC12379C3BB}"/>
                  </a:ext>
                </a:extLst>
              </p:cNvPr>
              <p:cNvSpPr txBox="1"/>
              <p:nvPr/>
            </p:nvSpPr>
            <p:spPr>
              <a:xfrm>
                <a:off x="7970032" y="4192398"/>
                <a:ext cx="25109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𝜃</m:t>
                      </m:r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67668DC-F9E4-4477-BB3D-4CC12379C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0032" y="4192398"/>
                <a:ext cx="251094" cy="369332"/>
              </a:xfrm>
              <a:prstGeom prst="rect">
                <a:avLst/>
              </a:prstGeom>
              <a:blipFill>
                <a:blip r:embed="rId7"/>
                <a:stretch>
                  <a:fillRect l="-26190" r="-23810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5EC6E5E-DA67-47DA-9466-B3744B2C4648}"/>
                  </a:ext>
                </a:extLst>
              </p:cNvPr>
              <p:cNvSpPr txBox="1"/>
              <p:nvPr/>
            </p:nvSpPr>
            <p:spPr>
              <a:xfrm>
                <a:off x="8587686" y="3461104"/>
                <a:ext cx="3679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5EC6E5E-DA67-47DA-9466-B3744B2C4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686" y="3461104"/>
                <a:ext cx="367921" cy="369332"/>
              </a:xfrm>
              <a:prstGeom prst="rect">
                <a:avLst/>
              </a:prstGeom>
              <a:blipFill>
                <a:blip r:embed="rId8"/>
                <a:stretch>
                  <a:fillRect l="-20000" r="-8333" b="-1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C5ECE51-A248-4F45-9994-8B245D276985}"/>
                  </a:ext>
                </a:extLst>
              </p:cNvPr>
              <p:cNvSpPr txBox="1"/>
              <p:nvPr/>
            </p:nvSpPr>
            <p:spPr>
              <a:xfrm>
                <a:off x="8680345" y="3039874"/>
                <a:ext cx="2725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𝑨</m:t>
                      </m:r>
                    </m:oMath>
                  </m:oMathPara>
                </a14:m>
                <a:endParaRPr kumimoji="0" lang="en-AU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C5ECE51-A248-4F45-9994-8B245D276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345" y="3039874"/>
                <a:ext cx="272510" cy="369332"/>
              </a:xfrm>
              <a:prstGeom prst="rect">
                <a:avLst/>
              </a:prstGeom>
              <a:blipFill>
                <a:blip r:embed="rId9"/>
                <a:stretch>
                  <a:fillRect l="-26667" r="-24444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4FDDA89-F489-4502-B03A-F15EF628105D}"/>
                  </a:ext>
                </a:extLst>
              </p:cNvPr>
              <p:cNvSpPr txBox="1"/>
              <p:nvPr/>
            </p:nvSpPr>
            <p:spPr>
              <a:xfrm>
                <a:off x="7558335" y="4807805"/>
                <a:ext cx="2612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𝑪</m:t>
                      </m:r>
                    </m:oMath>
                  </m:oMathPara>
                </a14:m>
                <a:endParaRPr kumimoji="0" lang="en-AU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4FDDA89-F489-4502-B03A-F15EF6281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8335" y="4807805"/>
                <a:ext cx="261289" cy="369332"/>
              </a:xfrm>
              <a:prstGeom prst="rect">
                <a:avLst/>
              </a:prstGeom>
              <a:blipFill>
                <a:blip r:embed="rId10"/>
                <a:stretch>
                  <a:fillRect l="-27907" r="-25581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6071CB3C-C01E-4732-AD51-3CE4F8779081}"/>
              </a:ext>
            </a:extLst>
          </p:cNvPr>
          <p:cNvGrpSpPr/>
          <p:nvPr/>
        </p:nvGrpSpPr>
        <p:grpSpPr>
          <a:xfrm rot="17853439">
            <a:off x="6738896" y="3324196"/>
            <a:ext cx="1369155" cy="1191170"/>
            <a:chOff x="9624272" y="1062504"/>
            <a:chExt cx="1369155" cy="119117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409571E-AEA2-4B3B-B638-5D48ACF0111A}"/>
                </a:ext>
              </a:extLst>
            </p:cNvPr>
            <p:cNvCxnSpPr>
              <a:cxnSpLocks/>
            </p:cNvCxnSpPr>
            <p:nvPr/>
          </p:nvCxnSpPr>
          <p:spPr>
            <a:xfrm rot="308481" flipV="1">
              <a:off x="9968868" y="2244237"/>
              <a:ext cx="951634" cy="9437"/>
            </a:xfrm>
            <a:prstGeom prst="line">
              <a:avLst/>
            </a:prstGeom>
            <a:ln w="63500"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9F085C1-B482-4489-A685-8C898EA91D67}"/>
                </a:ext>
              </a:extLst>
            </p:cNvPr>
            <p:cNvCxnSpPr>
              <a:cxnSpLocks/>
            </p:cNvCxnSpPr>
            <p:nvPr/>
          </p:nvCxnSpPr>
          <p:spPr>
            <a:xfrm rot="308481" flipV="1">
              <a:off x="10023429" y="1410370"/>
              <a:ext cx="0" cy="821656"/>
            </a:xfrm>
            <a:prstGeom prst="line">
              <a:avLst/>
            </a:prstGeom>
            <a:ln w="63500"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12840E5-F062-4637-A560-745C1307C69B}"/>
                </a:ext>
              </a:extLst>
            </p:cNvPr>
            <p:cNvSpPr txBox="1"/>
            <p:nvPr/>
          </p:nvSpPr>
          <p:spPr>
            <a:xfrm rot="308481">
              <a:off x="10611591" y="1719925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8278823-9B6D-4404-8343-26D50D41461F}"/>
                </a:ext>
              </a:extLst>
            </p:cNvPr>
            <p:cNvSpPr txBox="1"/>
            <p:nvPr/>
          </p:nvSpPr>
          <p:spPr>
            <a:xfrm rot="308481">
              <a:off x="9624272" y="1134989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6D765D0-BE93-4C07-9F30-D9ABFFA6536E}"/>
                </a:ext>
              </a:extLst>
            </p:cNvPr>
            <p:cNvSpPr txBox="1"/>
            <p:nvPr/>
          </p:nvSpPr>
          <p:spPr>
            <a:xfrm rot="242801">
              <a:off x="9997768" y="1062504"/>
              <a:ext cx="7793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{F1}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A057DDD-861C-40C9-B469-5FCCA566AA91}"/>
              </a:ext>
            </a:extLst>
          </p:cNvPr>
          <p:cNvGrpSpPr/>
          <p:nvPr/>
        </p:nvGrpSpPr>
        <p:grpSpPr>
          <a:xfrm>
            <a:off x="9341910" y="3271205"/>
            <a:ext cx="1759252" cy="1560801"/>
            <a:chOff x="9333492" y="2489156"/>
            <a:chExt cx="1759252" cy="1560801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629073C-C3BB-462B-BAFE-EAA873D10365}"/>
                </a:ext>
              </a:extLst>
            </p:cNvPr>
            <p:cNvGrpSpPr/>
            <p:nvPr/>
          </p:nvGrpSpPr>
          <p:grpSpPr>
            <a:xfrm>
              <a:off x="9333492" y="2519925"/>
              <a:ext cx="1759252" cy="1530032"/>
              <a:chOff x="7663317" y="3499770"/>
              <a:chExt cx="1759252" cy="1530032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40E0956-1C12-4261-9CD8-71A65555F8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06281" y="4549178"/>
                <a:ext cx="951634" cy="9437"/>
              </a:xfrm>
              <a:prstGeom prst="line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B5E3097-BF6D-4594-8D0A-FBB1946E6F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24204" y="3754782"/>
                <a:ext cx="0" cy="821656"/>
              </a:xfrm>
              <a:prstGeom prst="line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10BA116-2781-40C0-A19C-E8BDD1E3C7C4}"/>
                  </a:ext>
                </a:extLst>
              </p:cNvPr>
              <p:cNvSpPr txBox="1"/>
              <p:nvPr/>
            </p:nvSpPr>
            <p:spPr>
              <a:xfrm>
                <a:off x="9040733" y="4317817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X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1F5C739-5199-4E85-B4DB-19B3B89C6691}"/>
                  </a:ext>
                </a:extLst>
              </p:cNvPr>
              <p:cNvSpPr txBox="1"/>
              <p:nvPr/>
            </p:nvSpPr>
            <p:spPr>
              <a:xfrm>
                <a:off x="7687836" y="3499770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Y</a:t>
                </a:r>
              </a:p>
            </p:txBody>
          </p:sp>
          <p:sp>
            <p:nvSpPr>
              <p:cNvPr id="71" name="Arc 70">
                <a:extLst>
                  <a:ext uri="{FF2B5EF4-FFF2-40B4-BE49-F238E27FC236}">
                    <a16:creationId xmlns:a16="http://schemas.microsoft.com/office/drawing/2014/main" id="{F4EC0BA1-0C3F-4E15-8B3E-88A329BED096}"/>
                  </a:ext>
                </a:extLst>
              </p:cNvPr>
              <p:cNvSpPr/>
              <p:nvPr/>
            </p:nvSpPr>
            <p:spPr>
              <a:xfrm>
                <a:off x="7663317" y="4233648"/>
                <a:ext cx="885928" cy="796154"/>
              </a:xfrm>
              <a:prstGeom prst="arc">
                <a:avLst>
                  <a:gd name="adj1" fmla="val 12863546"/>
                  <a:gd name="adj2" fmla="val 1541201"/>
                </a:avLst>
              </a:prstGeom>
              <a:ln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EA81D17-942D-4202-90F8-E54C9ACCA266}"/>
                </a:ext>
              </a:extLst>
            </p:cNvPr>
            <p:cNvSpPr/>
            <p:nvPr/>
          </p:nvSpPr>
          <p:spPr>
            <a:xfrm>
              <a:off x="9870355" y="2489156"/>
              <a:ext cx="66075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AU" sz="2800" b="1" dirty="0"/>
                <a:t>{G}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0321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8A1D436-1388-4D0D-B9E6-97BA8CD91AB9}"/>
              </a:ext>
            </a:extLst>
          </p:cNvPr>
          <p:cNvCxnSpPr>
            <a:cxnSpLocks/>
          </p:cNvCxnSpPr>
          <p:nvPr/>
        </p:nvCxnSpPr>
        <p:spPr>
          <a:xfrm flipV="1">
            <a:off x="3334576" y="2486393"/>
            <a:ext cx="2826327" cy="832282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28FD067A-F8C3-46AF-A16C-3270B9D3DEEE}"/>
              </a:ext>
            </a:extLst>
          </p:cNvPr>
          <p:cNvSpPr/>
          <p:nvPr/>
        </p:nvSpPr>
        <p:spPr>
          <a:xfrm>
            <a:off x="6030067" y="2380175"/>
            <a:ext cx="194099" cy="212436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027CC90-C34A-4A5F-AA4D-846BD4992D52}"/>
              </a:ext>
            </a:extLst>
          </p:cNvPr>
          <p:cNvSpPr/>
          <p:nvPr/>
        </p:nvSpPr>
        <p:spPr>
          <a:xfrm>
            <a:off x="3237526" y="3212457"/>
            <a:ext cx="194099" cy="212436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56673A-10E6-46B0-971C-E13A9F460A7F}"/>
              </a:ext>
            </a:extLst>
          </p:cNvPr>
          <p:cNvCxnSpPr>
            <a:cxnSpLocks/>
          </p:cNvCxnSpPr>
          <p:nvPr/>
        </p:nvCxnSpPr>
        <p:spPr>
          <a:xfrm flipV="1">
            <a:off x="11408580" y="2538008"/>
            <a:ext cx="0" cy="253080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50793B9-61EF-4A41-B994-7EC29D8DAB7C}"/>
              </a:ext>
            </a:extLst>
          </p:cNvPr>
          <p:cNvCxnSpPr>
            <a:cxnSpLocks/>
          </p:cNvCxnSpPr>
          <p:nvPr/>
        </p:nvCxnSpPr>
        <p:spPr>
          <a:xfrm>
            <a:off x="9548497" y="5733020"/>
            <a:ext cx="186008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E4A6B3A-F9A1-4311-8D81-44FBE2E71A03}"/>
              </a:ext>
            </a:extLst>
          </p:cNvPr>
          <p:cNvCxnSpPr>
            <a:cxnSpLocks/>
          </p:cNvCxnSpPr>
          <p:nvPr/>
        </p:nvCxnSpPr>
        <p:spPr>
          <a:xfrm>
            <a:off x="3386509" y="3377656"/>
            <a:ext cx="144273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Arc 59">
            <a:extLst>
              <a:ext uri="{FF2B5EF4-FFF2-40B4-BE49-F238E27FC236}">
                <a16:creationId xmlns:a16="http://schemas.microsoft.com/office/drawing/2014/main" id="{6337606E-B270-4F78-B1F6-4E75E92C9B18}"/>
              </a:ext>
            </a:extLst>
          </p:cNvPr>
          <p:cNvSpPr/>
          <p:nvPr/>
        </p:nvSpPr>
        <p:spPr>
          <a:xfrm>
            <a:off x="3795205" y="2939856"/>
            <a:ext cx="885928" cy="796154"/>
          </a:xfrm>
          <a:prstGeom prst="arc">
            <a:avLst>
              <a:gd name="adj1" fmla="val 18582370"/>
              <a:gd name="adj2" fmla="val 120662"/>
            </a:avLst>
          </a:prstGeom>
          <a:ln w="254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94F2C4C-FD21-4466-8BA2-0FCBABED831B}"/>
                  </a:ext>
                </a:extLst>
              </p:cNvPr>
              <p:cNvSpPr txBox="1"/>
              <p:nvPr/>
            </p:nvSpPr>
            <p:spPr>
              <a:xfrm>
                <a:off x="4185264" y="2946080"/>
                <a:ext cx="26257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𝛼</m:t>
                      </m:r>
                    </m:oMath>
                  </m:oMathPara>
                </a14:m>
                <a:endParaRPr kumimoji="0" lang="en-AU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94F2C4C-FD21-4466-8BA2-0FCBABED8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5264" y="2946080"/>
                <a:ext cx="262571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0474F9A-B176-492F-9A18-95215F88863F}"/>
                  </a:ext>
                </a:extLst>
              </p:cNvPr>
              <p:cNvSpPr txBox="1"/>
              <p:nvPr/>
            </p:nvSpPr>
            <p:spPr>
              <a:xfrm>
                <a:off x="3092871" y="3481153"/>
                <a:ext cx="33369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32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𝑨</m:t>
                      </m:r>
                    </m:oMath>
                  </m:oMathPara>
                </a14:m>
                <a:endParaRPr kumimoji="0" lang="en-AU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0474F9A-B176-492F-9A18-95215F888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871" y="3481153"/>
                <a:ext cx="33369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5F9E668-49C5-4A43-B52B-7A0159CAF09B}"/>
                  </a:ext>
                </a:extLst>
              </p:cNvPr>
              <p:cNvSpPr txBox="1"/>
              <p:nvPr/>
            </p:nvSpPr>
            <p:spPr>
              <a:xfrm>
                <a:off x="6021649" y="2527241"/>
                <a:ext cx="4103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32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𝑩</m:t>
                      </m:r>
                    </m:oMath>
                  </m:oMathPara>
                </a14:m>
                <a:endParaRPr kumimoji="0" lang="en-AU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5F9E668-49C5-4A43-B52B-7A0159CAF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649" y="2527241"/>
                <a:ext cx="410369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Oval 87">
            <a:extLst>
              <a:ext uri="{FF2B5EF4-FFF2-40B4-BE49-F238E27FC236}">
                <a16:creationId xmlns:a16="http://schemas.microsoft.com/office/drawing/2014/main" id="{3510311B-6A62-4F86-B1AD-52652F6A901B}"/>
              </a:ext>
            </a:extLst>
          </p:cNvPr>
          <p:cNvSpPr/>
          <p:nvPr/>
        </p:nvSpPr>
        <p:spPr>
          <a:xfrm>
            <a:off x="4766164" y="2804321"/>
            <a:ext cx="126156" cy="1296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3C72236-CC22-4344-8332-7E1DCBDC3832}"/>
                  </a:ext>
                </a:extLst>
              </p:cNvPr>
              <p:cNvSpPr txBox="1"/>
              <p:nvPr/>
            </p:nvSpPr>
            <p:spPr>
              <a:xfrm>
                <a:off x="4859199" y="2852993"/>
                <a:ext cx="2805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𝑷</m:t>
                      </m:r>
                    </m:oMath>
                  </m:oMathPara>
                </a14:m>
                <a:endParaRPr kumimoji="0" lang="en-AU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3C72236-CC22-4344-8332-7E1DCBDC3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199" y="2852993"/>
                <a:ext cx="280526" cy="369332"/>
              </a:xfrm>
              <a:prstGeom prst="rect">
                <a:avLst/>
              </a:prstGeom>
              <a:blipFill>
                <a:blip r:embed="rId5"/>
                <a:stretch>
                  <a:fillRect l="-23913" r="-26087"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15C7C36-EE7E-4BA0-B398-5F89D2991649}"/>
              </a:ext>
            </a:extLst>
          </p:cNvPr>
          <p:cNvCxnSpPr/>
          <p:nvPr/>
        </p:nvCxnSpPr>
        <p:spPr>
          <a:xfrm rot="19996770">
            <a:off x="5377182" y="2575828"/>
            <a:ext cx="0" cy="24938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3FE954F-2AA9-419A-95AA-855EE4610738}"/>
              </a:ext>
            </a:extLst>
          </p:cNvPr>
          <p:cNvCxnSpPr/>
          <p:nvPr/>
        </p:nvCxnSpPr>
        <p:spPr>
          <a:xfrm rot="19996770">
            <a:off x="5307057" y="2611128"/>
            <a:ext cx="0" cy="24938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EECE649B-CF74-447E-BD11-F184D2A82711}"/>
              </a:ext>
            </a:extLst>
          </p:cNvPr>
          <p:cNvGrpSpPr/>
          <p:nvPr/>
        </p:nvGrpSpPr>
        <p:grpSpPr>
          <a:xfrm rot="18097915">
            <a:off x="2030526" y="1589151"/>
            <a:ext cx="3145014" cy="1810365"/>
            <a:chOff x="9179102" y="1134989"/>
            <a:chExt cx="3145014" cy="1810365"/>
          </a:xfrm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78FCDF2-BF20-4C06-92DE-E3153FF3B460}"/>
                </a:ext>
              </a:extLst>
            </p:cNvPr>
            <p:cNvCxnSpPr>
              <a:cxnSpLocks/>
            </p:cNvCxnSpPr>
            <p:nvPr/>
          </p:nvCxnSpPr>
          <p:spPr>
            <a:xfrm rot="3502085" flipV="1">
              <a:off x="10370777" y="1494083"/>
              <a:ext cx="1258870" cy="1643672"/>
            </a:xfrm>
            <a:prstGeom prst="line">
              <a:avLst/>
            </a:prstGeom>
            <a:ln w="63500"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9B1A583-DD99-44E0-83D0-BCC76E6C4A57}"/>
                </a:ext>
              </a:extLst>
            </p:cNvPr>
            <p:cNvCxnSpPr>
              <a:cxnSpLocks/>
            </p:cNvCxnSpPr>
            <p:nvPr/>
          </p:nvCxnSpPr>
          <p:spPr>
            <a:xfrm rot="308481" flipV="1">
              <a:off x="10023429" y="1410370"/>
              <a:ext cx="0" cy="821656"/>
            </a:xfrm>
            <a:prstGeom prst="line">
              <a:avLst/>
            </a:prstGeom>
            <a:ln w="63500"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7005A37-91FF-45D3-ADEA-5A7E1FD28DA5}"/>
                </a:ext>
              </a:extLst>
            </p:cNvPr>
            <p:cNvSpPr txBox="1"/>
            <p:nvPr/>
          </p:nvSpPr>
          <p:spPr>
            <a:xfrm rot="308481">
              <a:off x="11942280" y="1986088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F79067B-7BBD-4910-A711-996A5E9D7BFA}"/>
                </a:ext>
              </a:extLst>
            </p:cNvPr>
            <p:cNvSpPr txBox="1"/>
            <p:nvPr/>
          </p:nvSpPr>
          <p:spPr>
            <a:xfrm rot="308481">
              <a:off x="9624272" y="1134989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A056D33-A07D-49B5-BCAE-F2E6E6BD35A6}"/>
                </a:ext>
              </a:extLst>
            </p:cNvPr>
            <p:cNvSpPr txBox="1"/>
            <p:nvPr/>
          </p:nvSpPr>
          <p:spPr>
            <a:xfrm rot="242801">
              <a:off x="9179102" y="1459870"/>
              <a:ext cx="7793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{F1}</a:t>
              </a:r>
            </a:p>
          </p:txBody>
        </p:sp>
      </p:grp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C9DEF24-8A91-45A6-AEF4-748C76FEF2E6}"/>
              </a:ext>
            </a:extLst>
          </p:cNvPr>
          <p:cNvCxnSpPr>
            <a:cxnSpLocks/>
          </p:cNvCxnSpPr>
          <p:nvPr/>
        </p:nvCxnSpPr>
        <p:spPr>
          <a:xfrm flipV="1">
            <a:off x="2294879" y="2820306"/>
            <a:ext cx="1398050" cy="175098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2919854-8699-4F5B-831B-EBA9C2721F81}"/>
              </a:ext>
            </a:extLst>
          </p:cNvPr>
          <p:cNvGrpSpPr/>
          <p:nvPr/>
        </p:nvGrpSpPr>
        <p:grpSpPr>
          <a:xfrm rot="20191028">
            <a:off x="2809658" y="1444872"/>
            <a:ext cx="1250903" cy="1938243"/>
            <a:chOff x="9782787" y="459180"/>
            <a:chExt cx="1250903" cy="1938243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B1B5D24-A685-4ECD-85EE-00AE429B29EF}"/>
                </a:ext>
              </a:extLst>
            </p:cNvPr>
            <p:cNvCxnSpPr>
              <a:cxnSpLocks/>
            </p:cNvCxnSpPr>
            <p:nvPr/>
          </p:nvCxnSpPr>
          <p:spPr>
            <a:xfrm rot="1408972" flipV="1">
              <a:off x="9983834" y="2146191"/>
              <a:ext cx="883379" cy="251232"/>
            </a:xfrm>
            <a:prstGeom prst="line">
              <a:avLst/>
            </a:prstGeom>
            <a:ln w="635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FCEAC7A-AD8F-422D-AE89-F8AE2A0BAF92}"/>
                </a:ext>
              </a:extLst>
            </p:cNvPr>
            <p:cNvCxnSpPr>
              <a:cxnSpLocks/>
            </p:cNvCxnSpPr>
            <p:nvPr/>
          </p:nvCxnSpPr>
          <p:spPr>
            <a:xfrm rot="1408972" flipH="1" flipV="1">
              <a:off x="9884627" y="644346"/>
              <a:ext cx="431633" cy="1564829"/>
            </a:xfrm>
            <a:prstGeom prst="line">
              <a:avLst/>
            </a:prstGeom>
            <a:ln w="635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D0F2C4DC-C0B8-4093-AC6F-FDD9C1D56D9F}"/>
                </a:ext>
              </a:extLst>
            </p:cNvPr>
            <p:cNvSpPr txBox="1"/>
            <p:nvPr/>
          </p:nvSpPr>
          <p:spPr>
            <a:xfrm rot="308481">
              <a:off x="10832070" y="1631688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EA59A05-09F5-4079-930E-7C855AAAC60D}"/>
                </a:ext>
              </a:extLst>
            </p:cNvPr>
            <p:cNvSpPr txBox="1"/>
            <p:nvPr/>
          </p:nvSpPr>
          <p:spPr>
            <a:xfrm rot="308481">
              <a:off x="9782787" y="459180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CBEF0DB-0F4D-4423-A5D6-39095553088C}"/>
                </a:ext>
              </a:extLst>
            </p:cNvPr>
            <p:cNvSpPr txBox="1"/>
            <p:nvPr/>
          </p:nvSpPr>
          <p:spPr>
            <a:xfrm rot="242801">
              <a:off x="10254309" y="485541"/>
              <a:ext cx="7793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{F2}</a:t>
              </a:r>
            </a:p>
          </p:txBody>
        </p:sp>
      </p:grp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CDABECC0-3F55-4192-A0AC-7EAC1588DC46}"/>
              </a:ext>
            </a:extLst>
          </p:cNvPr>
          <p:cNvCxnSpPr>
            <a:cxnSpLocks/>
          </p:cNvCxnSpPr>
          <p:nvPr/>
        </p:nvCxnSpPr>
        <p:spPr>
          <a:xfrm>
            <a:off x="2385715" y="4584917"/>
            <a:ext cx="186008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Arc 111">
            <a:extLst>
              <a:ext uri="{FF2B5EF4-FFF2-40B4-BE49-F238E27FC236}">
                <a16:creationId xmlns:a16="http://schemas.microsoft.com/office/drawing/2014/main" id="{BAC50D2A-43BA-4BDC-830B-D4D606952D0D}"/>
              </a:ext>
            </a:extLst>
          </p:cNvPr>
          <p:cNvSpPr/>
          <p:nvPr/>
        </p:nvSpPr>
        <p:spPr>
          <a:xfrm>
            <a:off x="2132254" y="4173210"/>
            <a:ext cx="885928" cy="796154"/>
          </a:xfrm>
          <a:prstGeom prst="arc">
            <a:avLst>
              <a:gd name="adj1" fmla="val 16539196"/>
              <a:gd name="adj2" fmla="val 120662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B20B740A-44C1-44BD-8E87-67148741B9DC}"/>
                  </a:ext>
                </a:extLst>
              </p:cNvPr>
              <p:cNvSpPr txBox="1"/>
              <p:nvPr/>
            </p:nvSpPr>
            <p:spPr>
              <a:xfrm>
                <a:off x="2580065" y="4246805"/>
                <a:ext cx="25109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𝜃</m:t>
                      </m:r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B20B740A-44C1-44BD-8E87-67148741B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065" y="4246805"/>
                <a:ext cx="251094" cy="369332"/>
              </a:xfrm>
              <a:prstGeom prst="rect">
                <a:avLst/>
              </a:prstGeom>
              <a:blipFill>
                <a:blip r:embed="rId6"/>
                <a:stretch>
                  <a:fillRect l="-26829" r="-26829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Oval 113">
            <a:extLst>
              <a:ext uri="{FF2B5EF4-FFF2-40B4-BE49-F238E27FC236}">
                <a16:creationId xmlns:a16="http://schemas.microsoft.com/office/drawing/2014/main" id="{89E295C0-CACD-415F-8AAE-46EA781E900B}"/>
              </a:ext>
            </a:extLst>
          </p:cNvPr>
          <p:cNvSpPr/>
          <p:nvPr/>
        </p:nvSpPr>
        <p:spPr>
          <a:xfrm>
            <a:off x="2207604" y="4465069"/>
            <a:ext cx="194099" cy="212436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17260130-CBB0-4C38-99DF-A8F98A3FA477}"/>
                  </a:ext>
                </a:extLst>
              </p:cNvPr>
              <p:cNvSpPr txBox="1"/>
              <p:nvPr/>
            </p:nvSpPr>
            <p:spPr>
              <a:xfrm>
                <a:off x="2124426" y="4652319"/>
                <a:ext cx="2612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𝑪</m:t>
                      </m:r>
                    </m:oMath>
                  </m:oMathPara>
                </a14:m>
                <a:endParaRPr kumimoji="0" lang="en-AU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17260130-CBB0-4C38-99DF-A8F98A3FA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426" y="4652319"/>
                <a:ext cx="261289" cy="369332"/>
              </a:xfrm>
              <a:prstGeom prst="rect">
                <a:avLst/>
              </a:prstGeom>
              <a:blipFill>
                <a:blip r:embed="rId7"/>
                <a:stretch>
                  <a:fillRect l="-25581" r="-27907"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6E7A587-7A3A-46F5-9E1D-754FEF5A7F62}"/>
              </a:ext>
            </a:extLst>
          </p:cNvPr>
          <p:cNvGrpSpPr/>
          <p:nvPr/>
        </p:nvGrpSpPr>
        <p:grpSpPr>
          <a:xfrm rot="20191028">
            <a:off x="5584135" y="646338"/>
            <a:ext cx="1250903" cy="1938243"/>
            <a:chOff x="9782787" y="459180"/>
            <a:chExt cx="1250903" cy="1938243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59209CEB-75BF-4222-8E46-54DF9F881AA3}"/>
                </a:ext>
              </a:extLst>
            </p:cNvPr>
            <p:cNvCxnSpPr>
              <a:cxnSpLocks/>
            </p:cNvCxnSpPr>
            <p:nvPr/>
          </p:nvCxnSpPr>
          <p:spPr>
            <a:xfrm rot="1408972" flipV="1">
              <a:off x="9983834" y="2146191"/>
              <a:ext cx="883379" cy="251232"/>
            </a:xfrm>
            <a:prstGeom prst="line">
              <a:avLst/>
            </a:prstGeom>
            <a:ln w="635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BAAB5D5-050F-4CD6-8B8B-D1B06C092E38}"/>
                </a:ext>
              </a:extLst>
            </p:cNvPr>
            <p:cNvCxnSpPr>
              <a:cxnSpLocks/>
            </p:cNvCxnSpPr>
            <p:nvPr/>
          </p:nvCxnSpPr>
          <p:spPr>
            <a:xfrm rot="1408972" flipH="1" flipV="1">
              <a:off x="9884627" y="644346"/>
              <a:ext cx="431633" cy="1564829"/>
            </a:xfrm>
            <a:prstGeom prst="line">
              <a:avLst/>
            </a:prstGeom>
            <a:ln w="635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9FFE9F62-DB81-4BEE-8E3C-5F4CC9052E66}"/>
                </a:ext>
              </a:extLst>
            </p:cNvPr>
            <p:cNvSpPr txBox="1"/>
            <p:nvPr/>
          </p:nvSpPr>
          <p:spPr>
            <a:xfrm rot="308481">
              <a:off x="10832070" y="1631688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4BED8CF-3027-4771-A43A-57AA8AFB6B13}"/>
                </a:ext>
              </a:extLst>
            </p:cNvPr>
            <p:cNvSpPr txBox="1"/>
            <p:nvPr/>
          </p:nvSpPr>
          <p:spPr>
            <a:xfrm rot="308481">
              <a:off x="9782787" y="459180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C7502C9-DF2D-4A76-9DF8-8653BC5F3B0E}"/>
                </a:ext>
              </a:extLst>
            </p:cNvPr>
            <p:cNvSpPr txBox="1"/>
            <p:nvPr/>
          </p:nvSpPr>
          <p:spPr>
            <a:xfrm rot="242801">
              <a:off x="10254309" y="485541"/>
              <a:ext cx="7793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{F3}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F2EFAE0-E0FA-4D0A-90D7-72CD00490A9C}"/>
              </a:ext>
            </a:extLst>
          </p:cNvPr>
          <p:cNvGrpSpPr/>
          <p:nvPr/>
        </p:nvGrpSpPr>
        <p:grpSpPr>
          <a:xfrm>
            <a:off x="4999462" y="3429000"/>
            <a:ext cx="1759252" cy="1560801"/>
            <a:chOff x="9333492" y="2489156"/>
            <a:chExt cx="1759252" cy="1560801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BB329E3-35B9-495D-9B37-5351BEACAC43}"/>
                </a:ext>
              </a:extLst>
            </p:cNvPr>
            <p:cNvGrpSpPr/>
            <p:nvPr/>
          </p:nvGrpSpPr>
          <p:grpSpPr>
            <a:xfrm>
              <a:off x="9333492" y="2519925"/>
              <a:ext cx="1759252" cy="1530032"/>
              <a:chOff x="7663317" y="3499770"/>
              <a:chExt cx="1759252" cy="1530032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64D87D7C-1B73-46B7-81A9-EDF96CAD14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06281" y="4549178"/>
                <a:ext cx="951634" cy="9437"/>
              </a:xfrm>
              <a:prstGeom prst="line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3FCABAED-22A8-4804-8BC8-F52AF19A23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24204" y="3754782"/>
                <a:ext cx="0" cy="821656"/>
              </a:xfrm>
              <a:prstGeom prst="line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C2D5318-8B4E-4F79-B793-931568FCFA5C}"/>
                  </a:ext>
                </a:extLst>
              </p:cNvPr>
              <p:cNvSpPr txBox="1"/>
              <p:nvPr/>
            </p:nvSpPr>
            <p:spPr>
              <a:xfrm>
                <a:off x="9040733" y="4317817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X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D6002C8-46DD-4EAF-84C0-E4C262D0E801}"/>
                  </a:ext>
                </a:extLst>
              </p:cNvPr>
              <p:cNvSpPr txBox="1"/>
              <p:nvPr/>
            </p:nvSpPr>
            <p:spPr>
              <a:xfrm>
                <a:off x="7687836" y="3499770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Y</a:t>
                </a:r>
              </a:p>
            </p:txBody>
          </p:sp>
          <p:sp>
            <p:nvSpPr>
              <p:cNvPr id="58" name="Arc 57">
                <a:extLst>
                  <a:ext uri="{FF2B5EF4-FFF2-40B4-BE49-F238E27FC236}">
                    <a16:creationId xmlns:a16="http://schemas.microsoft.com/office/drawing/2014/main" id="{F1541FD9-E0D6-4E93-A914-E09DC33E82C4}"/>
                  </a:ext>
                </a:extLst>
              </p:cNvPr>
              <p:cNvSpPr/>
              <p:nvPr/>
            </p:nvSpPr>
            <p:spPr>
              <a:xfrm>
                <a:off x="7663317" y="4233648"/>
                <a:ext cx="885928" cy="796154"/>
              </a:xfrm>
              <a:prstGeom prst="arc">
                <a:avLst>
                  <a:gd name="adj1" fmla="val 12863546"/>
                  <a:gd name="adj2" fmla="val 1541201"/>
                </a:avLst>
              </a:prstGeom>
              <a:ln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1A30D88-8873-49B3-8B1C-F51C7DE325E7}"/>
                </a:ext>
              </a:extLst>
            </p:cNvPr>
            <p:cNvSpPr/>
            <p:nvPr/>
          </p:nvSpPr>
          <p:spPr>
            <a:xfrm>
              <a:off x="9870355" y="2489156"/>
              <a:ext cx="66075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AU" sz="2800" b="1" dirty="0"/>
                <a:t>{G}</a:t>
              </a:r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22C4CEF-57E0-4A09-A745-8F25B0598ECD}"/>
              </a:ext>
            </a:extLst>
          </p:cNvPr>
          <p:cNvCxnSpPr>
            <a:cxnSpLocks/>
          </p:cNvCxnSpPr>
          <p:nvPr/>
        </p:nvCxnSpPr>
        <p:spPr>
          <a:xfrm flipV="1">
            <a:off x="2894144" y="644130"/>
            <a:ext cx="2787303" cy="78997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E5346E-AA9F-4194-9D5B-CB31D07AB831}"/>
                  </a:ext>
                </a:extLst>
              </p:cNvPr>
              <p:cNvSpPr txBox="1"/>
              <p:nvPr/>
            </p:nvSpPr>
            <p:spPr>
              <a:xfrm>
                <a:off x="3907957" y="470714"/>
                <a:ext cx="56419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AU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AU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E5346E-AA9F-4194-9D5B-CB31D07AB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957" y="470714"/>
                <a:ext cx="564193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0312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56673A-10E6-46B0-971C-E13A9F460A7F}"/>
              </a:ext>
            </a:extLst>
          </p:cNvPr>
          <p:cNvCxnSpPr>
            <a:cxnSpLocks/>
          </p:cNvCxnSpPr>
          <p:nvPr/>
        </p:nvCxnSpPr>
        <p:spPr>
          <a:xfrm flipV="1">
            <a:off x="11408580" y="2538008"/>
            <a:ext cx="0" cy="253080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50793B9-61EF-4A41-B994-7EC29D8DAB7C}"/>
              </a:ext>
            </a:extLst>
          </p:cNvPr>
          <p:cNvCxnSpPr>
            <a:cxnSpLocks/>
          </p:cNvCxnSpPr>
          <p:nvPr/>
        </p:nvCxnSpPr>
        <p:spPr>
          <a:xfrm>
            <a:off x="9548497" y="5733020"/>
            <a:ext cx="186008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FF92C89-6F77-4CD6-8F77-9E72FF9DE577}"/>
              </a:ext>
            </a:extLst>
          </p:cNvPr>
          <p:cNvGrpSpPr/>
          <p:nvPr/>
        </p:nvGrpSpPr>
        <p:grpSpPr>
          <a:xfrm>
            <a:off x="3326673" y="1252107"/>
            <a:ext cx="1438797" cy="2343322"/>
            <a:chOff x="3326673" y="1252107"/>
            <a:chExt cx="1438797" cy="2343322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B2FFBED-59C6-4127-B3C7-BD3254C124D3}"/>
                </a:ext>
              </a:extLst>
            </p:cNvPr>
            <p:cNvCxnSpPr>
              <a:cxnSpLocks/>
            </p:cNvCxnSpPr>
            <p:nvPr/>
          </p:nvCxnSpPr>
          <p:spPr>
            <a:xfrm rot="920395" flipV="1">
              <a:off x="3742856" y="2928329"/>
              <a:ext cx="883379" cy="251232"/>
            </a:xfrm>
            <a:prstGeom prst="line">
              <a:avLst/>
            </a:prstGeom>
            <a:ln w="635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393916D-A51D-4CA0-9ED9-46807D575B59}"/>
                </a:ext>
              </a:extLst>
            </p:cNvPr>
            <p:cNvCxnSpPr>
              <a:cxnSpLocks/>
            </p:cNvCxnSpPr>
            <p:nvPr/>
          </p:nvCxnSpPr>
          <p:spPr>
            <a:xfrm rot="920395" flipH="1" flipV="1">
              <a:off x="3527231" y="1481050"/>
              <a:ext cx="431633" cy="1564829"/>
            </a:xfrm>
            <a:prstGeom prst="line">
              <a:avLst/>
            </a:prstGeom>
            <a:ln w="635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E2562D1-6C0D-44E2-9D8A-93E6A9C6E2AC}"/>
                </a:ext>
              </a:extLst>
            </p:cNvPr>
            <p:cNvSpPr txBox="1"/>
            <p:nvPr/>
          </p:nvSpPr>
          <p:spPr>
            <a:xfrm rot="21419904">
              <a:off x="4532448" y="2346975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3DB5BC6-1ECD-4D7F-AE41-87926279E97F}"/>
                </a:ext>
              </a:extLst>
            </p:cNvPr>
            <p:cNvSpPr txBox="1"/>
            <p:nvPr/>
          </p:nvSpPr>
          <p:spPr>
            <a:xfrm rot="21419904">
              <a:off x="3326673" y="1320953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C4AD34A-2A79-43D3-924D-2FA2D4D9967C}"/>
                </a:ext>
              </a:extLst>
            </p:cNvPr>
            <p:cNvSpPr txBox="1"/>
            <p:nvPr/>
          </p:nvSpPr>
          <p:spPr>
            <a:xfrm>
              <a:off x="3795171" y="1252107"/>
              <a:ext cx="7793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{F2}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DD96087-55C2-4340-9253-C85BE2BF02AF}"/>
                </a:ext>
              </a:extLst>
            </p:cNvPr>
            <p:cNvSpPr txBox="1"/>
            <p:nvPr/>
          </p:nvSpPr>
          <p:spPr>
            <a:xfrm rot="21419904">
              <a:off x="4383634" y="3072209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4166C35-F2C6-41B2-8269-35DAF4F90E04}"/>
              </a:ext>
            </a:extLst>
          </p:cNvPr>
          <p:cNvGrpSpPr/>
          <p:nvPr/>
        </p:nvGrpSpPr>
        <p:grpSpPr>
          <a:xfrm>
            <a:off x="5518001" y="1251993"/>
            <a:ext cx="1438797" cy="2343322"/>
            <a:chOff x="3326673" y="1252107"/>
            <a:chExt cx="1438797" cy="2343322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9614A8A-BCCC-4104-B630-ED2D6377D9A1}"/>
                </a:ext>
              </a:extLst>
            </p:cNvPr>
            <p:cNvCxnSpPr>
              <a:cxnSpLocks/>
            </p:cNvCxnSpPr>
            <p:nvPr/>
          </p:nvCxnSpPr>
          <p:spPr>
            <a:xfrm rot="920395" flipV="1">
              <a:off x="3742856" y="2928329"/>
              <a:ext cx="883379" cy="251232"/>
            </a:xfrm>
            <a:prstGeom prst="line">
              <a:avLst/>
            </a:prstGeom>
            <a:ln w="635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473D60A-C46B-4B1A-8F84-7BD2A44C6050}"/>
                </a:ext>
              </a:extLst>
            </p:cNvPr>
            <p:cNvCxnSpPr>
              <a:cxnSpLocks/>
            </p:cNvCxnSpPr>
            <p:nvPr/>
          </p:nvCxnSpPr>
          <p:spPr>
            <a:xfrm rot="920395" flipH="1" flipV="1">
              <a:off x="3527231" y="1481050"/>
              <a:ext cx="431633" cy="1564829"/>
            </a:xfrm>
            <a:prstGeom prst="line">
              <a:avLst/>
            </a:prstGeom>
            <a:ln w="635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A1156DF-4D19-44BF-99B6-CEE39CC5DAA5}"/>
                </a:ext>
              </a:extLst>
            </p:cNvPr>
            <p:cNvSpPr txBox="1"/>
            <p:nvPr/>
          </p:nvSpPr>
          <p:spPr>
            <a:xfrm rot="21419904">
              <a:off x="4532448" y="2346975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6C8368D-FAE1-4E86-A57F-A502DD9BB9BF}"/>
                </a:ext>
              </a:extLst>
            </p:cNvPr>
            <p:cNvSpPr txBox="1"/>
            <p:nvPr/>
          </p:nvSpPr>
          <p:spPr>
            <a:xfrm rot="21419904">
              <a:off x="3326673" y="1320953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284349B-04C9-4A47-9042-45ABF60E725B}"/>
                </a:ext>
              </a:extLst>
            </p:cNvPr>
            <p:cNvSpPr txBox="1"/>
            <p:nvPr/>
          </p:nvSpPr>
          <p:spPr>
            <a:xfrm>
              <a:off x="3795171" y="1252107"/>
              <a:ext cx="7793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{F3}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D50AE06-E340-4F88-8E84-743C289CD5CE}"/>
                </a:ext>
              </a:extLst>
            </p:cNvPr>
            <p:cNvSpPr txBox="1"/>
            <p:nvPr/>
          </p:nvSpPr>
          <p:spPr>
            <a:xfrm rot="21419904">
              <a:off x="4383634" y="3072209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</a:t>
              </a:r>
            </a:p>
          </p:txBody>
        </p:sp>
      </p:grpSp>
      <p:sp>
        <p:nvSpPr>
          <p:cNvPr id="3" name="Arrow: Right 2">
            <a:extLst>
              <a:ext uri="{FF2B5EF4-FFF2-40B4-BE49-F238E27FC236}">
                <a16:creationId xmlns:a16="http://schemas.microsoft.com/office/drawing/2014/main" id="{76D12D90-201D-4F30-AAB5-98AD6F06C339}"/>
              </a:ext>
            </a:extLst>
          </p:cNvPr>
          <p:cNvSpPr/>
          <p:nvPr/>
        </p:nvSpPr>
        <p:spPr>
          <a:xfrm rot="19845080">
            <a:off x="3790835" y="2460688"/>
            <a:ext cx="1200724" cy="295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F221E6AE-39EC-4B6C-B9A3-5D3471D17F12}"/>
              </a:ext>
            </a:extLst>
          </p:cNvPr>
          <p:cNvSpPr/>
          <p:nvPr/>
        </p:nvSpPr>
        <p:spPr>
          <a:xfrm rot="19845080">
            <a:off x="5935318" y="2492571"/>
            <a:ext cx="1200724" cy="295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53AD5F-192E-4C98-BE1F-1EC313044123}"/>
                  </a:ext>
                </a:extLst>
              </p:cNvPr>
              <p:cNvSpPr txBox="1"/>
              <p:nvPr/>
            </p:nvSpPr>
            <p:spPr>
              <a:xfrm>
                <a:off x="4808843" y="1992197"/>
                <a:ext cx="2981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53AD5F-192E-4C98-BE1F-1EC313044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843" y="1992197"/>
                <a:ext cx="298159" cy="276999"/>
              </a:xfrm>
              <a:prstGeom prst="rect">
                <a:avLst/>
              </a:prstGeom>
              <a:blipFill>
                <a:blip r:embed="rId2"/>
                <a:stretch>
                  <a:fillRect l="-12245" r="-6122" b="-1555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AB5FC1-9128-4192-90D5-9C59604030C7}"/>
                  </a:ext>
                </a:extLst>
              </p:cNvPr>
              <p:cNvSpPr txBox="1"/>
              <p:nvPr/>
            </p:nvSpPr>
            <p:spPr>
              <a:xfrm>
                <a:off x="4562829" y="1853698"/>
                <a:ext cx="3222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AB5FC1-9128-4192-90D5-9C5960403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829" y="1853698"/>
                <a:ext cx="322204" cy="276999"/>
              </a:xfrm>
              <a:prstGeom prst="rect">
                <a:avLst/>
              </a:prstGeom>
              <a:blipFill>
                <a:blip r:embed="rId3"/>
                <a:stretch>
                  <a:fillRect l="-16981" r="-16981" b="-65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367A154E-2A0F-46E4-9F23-27A752F6CD0A}"/>
                  </a:ext>
                </a:extLst>
              </p:cNvPr>
              <p:cNvSpPr txBox="1"/>
              <p:nvPr/>
            </p:nvSpPr>
            <p:spPr>
              <a:xfrm>
                <a:off x="7091605" y="2086415"/>
                <a:ext cx="2981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367A154E-2A0F-46E4-9F23-27A752F6C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1605" y="2086415"/>
                <a:ext cx="298159" cy="276999"/>
              </a:xfrm>
              <a:prstGeom prst="rect">
                <a:avLst/>
              </a:prstGeom>
              <a:blipFill>
                <a:blip r:embed="rId4"/>
                <a:stretch>
                  <a:fillRect l="-12245" r="-8163" b="-152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AD73026-3DB0-4254-9475-0124492CF727}"/>
                  </a:ext>
                </a:extLst>
              </p:cNvPr>
              <p:cNvSpPr txBox="1"/>
              <p:nvPr/>
            </p:nvSpPr>
            <p:spPr>
              <a:xfrm>
                <a:off x="6835059" y="1947915"/>
                <a:ext cx="3222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AD73026-3DB0-4254-9475-0124492CF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059" y="1947915"/>
                <a:ext cx="322204" cy="276999"/>
              </a:xfrm>
              <a:prstGeom prst="rect">
                <a:avLst/>
              </a:prstGeom>
              <a:blipFill>
                <a:blip r:embed="rId5"/>
                <a:stretch>
                  <a:fillRect l="-16981" r="-16981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9092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5A19D33-A0E5-40EE-AADD-F310CC526C3B}"/>
              </a:ext>
            </a:extLst>
          </p:cNvPr>
          <p:cNvSpPr/>
          <p:nvPr/>
        </p:nvSpPr>
        <p:spPr>
          <a:xfrm>
            <a:off x="7298993" y="4832070"/>
            <a:ext cx="559293" cy="239697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4F7BCF-7823-4374-9AC1-CB124437FFFF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6964466" y="2403266"/>
            <a:ext cx="614174" cy="2428804"/>
          </a:xfrm>
          <a:prstGeom prst="line">
            <a:avLst/>
          </a:prstGeom>
          <a:ln w="635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58DD77CC-18C9-481F-AA30-AADD789C06D9}"/>
              </a:ext>
            </a:extLst>
          </p:cNvPr>
          <p:cNvSpPr/>
          <p:nvPr/>
        </p:nvSpPr>
        <p:spPr>
          <a:xfrm>
            <a:off x="6833630" y="2297048"/>
            <a:ext cx="194099" cy="212436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D68B011-3928-4A15-B263-2E35AA10CB03}"/>
              </a:ext>
            </a:extLst>
          </p:cNvPr>
          <p:cNvSpPr/>
          <p:nvPr/>
        </p:nvSpPr>
        <p:spPr>
          <a:xfrm>
            <a:off x="7481589" y="4721638"/>
            <a:ext cx="194099" cy="212436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7FE89CE-B12C-4C80-A6B8-26982955B354}"/>
              </a:ext>
            </a:extLst>
          </p:cNvPr>
          <p:cNvCxnSpPr>
            <a:cxnSpLocks/>
          </p:cNvCxnSpPr>
          <p:nvPr/>
        </p:nvCxnSpPr>
        <p:spPr>
          <a:xfrm flipV="1">
            <a:off x="6098248" y="4824985"/>
            <a:ext cx="2401490" cy="2943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>
            <a:extLst>
              <a:ext uri="{FF2B5EF4-FFF2-40B4-BE49-F238E27FC236}">
                <a16:creationId xmlns:a16="http://schemas.microsoft.com/office/drawing/2014/main" id="{7ADFB182-9302-4001-B15D-E6434E6517BF}"/>
              </a:ext>
            </a:extLst>
          </p:cNvPr>
          <p:cNvSpPr/>
          <p:nvPr/>
        </p:nvSpPr>
        <p:spPr>
          <a:xfrm>
            <a:off x="7376902" y="4371893"/>
            <a:ext cx="885928" cy="796154"/>
          </a:xfrm>
          <a:prstGeom prst="arc">
            <a:avLst>
              <a:gd name="adj1" fmla="val 14037693"/>
              <a:gd name="adj2" fmla="val 120662"/>
            </a:avLst>
          </a:prstGeom>
          <a:ln w="254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51A2864-D7EB-4FFC-B9CC-A1F3EC16EB64}"/>
                  </a:ext>
                </a:extLst>
              </p:cNvPr>
              <p:cNvSpPr txBox="1"/>
              <p:nvPr/>
            </p:nvSpPr>
            <p:spPr>
              <a:xfrm>
                <a:off x="7709476" y="4321783"/>
                <a:ext cx="28552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𝜙</m:t>
                      </m:r>
                    </m:oMath>
                  </m:oMathPara>
                </a14:m>
                <a:endParaRPr kumimoji="0" lang="en-AU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51A2864-D7EB-4FFC-B9CC-A1F3EC16E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476" y="4321783"/>
                <a:ext cx="285527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10452B3-2377-44CC-AE67-6440A07C1A42}"/>
                  </a:ext>
                </a:extLst>
              </p:cNvPr>
              <p:cNvSpPr txBox="1"/>
              <p:nvPr/>
            </p:nvSpPr>
            <p:spPr>
              <a:xfrm>
                <a:off x="7331478" y="2948955"/>
                <a:ext cx="56419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AU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en-AU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10452B3-2377-44CC-AE67-6440A07C1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1478" y="2948955"/>
                <a:ext cx="56419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0D2D29B-B4B1-42EA-ACE1-D2BF87614291}"/>
                  </a:ext>
                </a:extLst>
              </p:cNvPr>
              <p:cNvSpPr txBox="1"/>
              <p:nvPr/>
            </p:nvSpPr>
            <p:spPr>
              <a:xfrm>
                <a:off x="7094048" y="2202483"/>
                <a:ext cx="4103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32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𝑩</m:t>
                      </m:r>
                    </m:oMath>
                  </m:oMathPara>
                </a14:m>
                <a:endParaRPr kumimoji="0" lang="en-AU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0D2D29B-B4B1-42EA-ACE1-D2BF87614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048" y="2202483"/>
                <a:ext cx="410369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DBB78AE-0EC0-45F5-82A4-17638650F912}"/>
                  </a:ext>
                </a:extLst>
              </p:cNvPr>
              <p:cNvSpPr txBox="1"/>
              <p:nvPr/>
            </p:nvSpPr>
            <p:spPr>
              <a:xfrm>
                <a:off x="7394526" y="5033750"/>
                <a:ext cx="42159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32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𝑫</m:t>
                      </m:r>
                    </m:oMath>
                  </m:oMathPara>
                </a14:m>
                <a:endParaRPr kumimoji="0" lang="en-AU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DBB78AE-0EC0-45F5-82A4-17638650F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526" y="5033750"/>
                <a:ext cx="421590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F9FB87AB-0643-4367-B08F-EB6C5A2D49E6}"/>
              </a:ext>
            </a:extLst>
          </p:cNvPr>
          <p:cNvGrpSpPr/>
          <p:nvPr/>
        </p:nvGrpSpPr>
        <p:grpSpPr>
          <a:xfrm>
            <a:off x="8671184" y="3674558"/>
            <a:ext cx="1759252" cy="1560801"/>
            <a:chOff x="9333492" y="2489156"/>
            <a:chExt cx="1759252" cy="1560801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6396863-703B-4554-8C89-8D33943A57A7}"/>
                </a:ext>
              </a:extLst>
            </p:cNvPr>
            <p:cNvGrpSpPr/>
            <p:nvPr/>
          </p:nvGrpSpPr>
          <p:grpSpPr>
            <a:xfrm>
              <a:off x="9333492" y="2519925"/>
              <a:ext cx="1759252" cy="1530032"/>
              <a:chOff x="7663317" y="3499770"/>
              <a:chExt cx="1759252" cy="1530032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54B5E24D-FB8C-47BD-B274-08EF4FAC08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06281" y="4549178"/>
                <a:ext cx="951634" cy="9437"/>
              </a:xfrm>
              <a:prstGeom prst="line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02B5A8CB-11EA-4FA3-8745-03D251EB11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24204" y="3754782"/>
                <a:ext cx="0" cy="821656"/>
              </a:xfrm>
              <a:prstGeom prst="line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FFEAB23-279E-4C7F-A182-53D03002777E}"/>
                  </a:ext>
                </a:extLst>
              </p:cNvPr>
              <p:cNvSpPr txBox="1"/>
              <p:nvPr/>
            </p:nvSpPr>
            <p:spPr>
              <a:xfrm>
                <a:off x="9040733" y="4317817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X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F5FC837-56FA-434B-953B-9CE794A71C03}"/>
                  </a:ext>
                </a:extLst>
              </p:cNvPr>
              <p:cNvSpPr txBox="1"/>
              <p:nvPr/>
            </p:nvSpPr>
            <p:spPr>
              <a:xfrm>
                <a:off x="7687836" y="3499770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Y</a:t>
                </a:r>
              </a:p>
            </p:txBody>
          </p:sp>
          <p:sp>
            <p:nvSpPr>
              <p:cNvPr id="58" name="Arc 57">
                <a:extLst>
                  <a:ext uri="{FF2B5EF4-FFF2-40B4-BE49-F238E27FC236}">
                    <a16:creationId xmlns:a16="http://schemas.microsoft.com/office/drawing/2014/main" id="{1274A01B-E2C1-41B4-A011-3F12E57660A8}"/>
                  </a:ext>
                </a:extLst>
              </p:cNvPr>
              <p:cNvSpPr/>
              <p:nvPr/>
            </p:nvSpPr>
            <p:spPr>
              <a:xfrm>
                <a:off x="7663317" y="4233648"/>
                <a:ext cx="885928" cy="796154"/>
              </a:xfrm>
              <a:prstGeom prst="arc">
                <a:avLst>
                  <a:gd name="adj1" fmla="val 12863546"/>
                  <a:gd name="adj2" fmla="val 1541201"/>
                </a:avLst>
              </a:prstGeom>
              <a:ln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7EC5147-612D-4459-ADA0-0FF5483C47D9}"/>
                </a:ext>
              </a:extLst>
            </p:cNvPr>
            <p:cNvSpPr/>
            <p:nvPr/>
          </p:nvSpPr>
          <p:spPr>
            <a:xfrm>
              <a:off x="9870355" y="2489156"/>
              <a:ext cx="66075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AU" sz="2800" b="1" dirty="0"/>
                <a:t>{G}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B43EF19-5879-46CC-ACEE-3137F69B2EAD}"/>
              </a:ext>
            </a:extLst>
          </p:cNvPr>
          <p:cNvGrpSpPr/>
          <p:nvPr/>
        </p:nvGrpSpPr>
        <p:grpSpPr>
          <a:xfrm rot="17853439">
            <a:off x="1319712" y="1326558"/>
            <a:ext cx="1655983" cy="1531698"/>
            <a:chOff x="9624272" y="1062504"/>
            <a:chExt cx="1655983" cy="1531698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C04D4DD-F07A-4E72-8CD0-2B267671C793}"/>
                </a:ext>
              </a:extLst>
            </p:cNvPr>
            <p:cNvCxnSpPr>
              <a:cxnSpLocks/>
            </p:cNvCxnSpPr>
            <p:nvPr/>
          </p:nvCxnSpPr>
          <p:spPr>
            <a:xfrm rot="308481" flipV="1">
              <a:off x="9968868" y="2244237"/>
              <a:ext cx="951634" cy="9437"/>
            </a:xfrm>
            <a:prstGeom prst="line">
              <a:avLst/>
            </a:prstGeom>
            <a:ln w="63500"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39D28F4-5132-440D-AE16-C870A249F885}"/>
                </a:ext>
              </a:extLst>
            </p:cNvPr>
            <p:cNvCxnSpPr>
              <a:cxnSpLocks/>
            </p:cNvCxnSpPr>
            <p:nvPr/>
          </p:nvCxnSpPr>
          <p:spPr>
            <a:xfrm rot="308481" flipV="1">
              <a:off x="10023429" y="1410370"/>
              <a:ext cx="0" cy="821656"/>
            </a:xfrm>
            <a:prstGeom prst="line">
              <a:avLst/>
            </a:prstGeom>
            <a:ln w="63500"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206D0CE-B119-4541-B1CD-A040DB1B2EED}"/>
                </a:ext>
              </a:extLst>
            </p:cNvPr>
            <p:cNvSpPr txBox="1"/>
            <p:nvPr/>
          </p:nvSpPr>
          <p:spPr>
            <a:xfrm rot="308481">
              <a:off x="10898419" y="2070982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E872210-3431-42E9-9BD5-40F250D399B8}"/>
                </a:ext>
              </a:extLst>
            </p:cNvPr>
            <p:cNvSpPr txBox="1"/>
            <p:nvPr/>
          </p:nvSpPr>
          <p:spPr>
            <a:xfrm rot="308481">
              <a:off x="9624272" y="1134989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7315BB5-D24B-4812-A9AD-5530F8D52FB7}"/>
                </a:ext>
              </a:extLst>
            </p:cNvPr>
            <p:cNvSpPr txBox="1"/>
            <p:nvPr/>
          </p:nvSpPr>
          <p:spPr>
            <a:xfrm rot="242801">
              <a:off x="9997768" y="1062504"/>
              <a:ext cx="7793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{F1}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14F5F68-8ED5-44D3-A681-5CB60277604E}"/>
              </a:ext>
            </a:extLst>
          </p:cNvPr>
          <p:cNvGrpSpPr/>
          <p:nvPr/>
        </p:nvGrpSpPr>
        <p:grpSpPr>
          <a:xfrm rot="14985491">
            <a:off x="527450" y="3718518"/>
            <a:ext cx="1655983" cy="1531698"/>
            <a:chOff x="9624272" y="1062504"/>
            <a:chExt cx="1655983" cy="1531698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BE3B630-247C-4717-AB73-4676A24484D9}"/>
                </a:ext>
              </a:extLst>
            </p:cNvPr>
            <p:cNvCxnSpPr>
              <a:cxnSpLocks/>
            </p:cNvCxnSpPr>
            <p:nvPr/>
          </p:nvCxnSpPr>
          <p:spPr>
            <a:xfrm rot="308481" flipV="1">
              <a:off x="9968868" y="2244237"/>
              <a:ext cx="951634" cy="9437"/>
            </a:xfrm>
            <a:prstGeom prst="line">
              <a:avLst/>
            </a:prstGeom>
            <a:ln w="63500">
              <a:solidFill>
                <a:srgbClr val="FF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96D14C2-AF56-4490-A266-485F6DD3F240}"/>
                </a:ext>
              </a:extLst>
            </p:cNvPr>
            <p:cNvCxnSpPr>
              <a:cxnSpLocks/>
            </p:cNvCxnSpPr>
            <p:nvPr/>
          </p:nvCxnSpPr>
          <p:spPr>
            <a:xfrm rot="308481" flipV="1">
              <a:off x="10023429" y="1410370"/>
              <a:ext cx="0" cy="821656"/>
            </a:xfrm>
            <a:prstGeom prst="line">
              <a:avLst/>
            </a:prstGeom>
            <a:ln w="63500">
              <a:solidFill>
                <a:srgbClr val="FF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95D62ED-58DD-4DAC-A73A-297DC42A2804}"/>
                </a:ext>
              </a:extLst>
            </p:cNvPr>
            <p:cNvSpPr txBox="1"/>
            <p:nvPr/>
          </p:nvSpPr>
          <p:spPr>
            <a:xfrm rot="308481">
              <a:off x="10898419" y="2070982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66990A2-C14B-4B29-A327-839C1C504C1C}"/>
                </a:ext>
              </a:extLst>
            </p:cNvPr>
            <p:cNvSpPr txBox="1"/>
            <p:nvPr/>
          </p:nvSpPr>
          <p:spPr>
            <a:xfrm rot="308481">
              <a:off x="9624272" y="1134989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ADE3BDE-16BA-4CE1-BBD3-22CC62652036}"/>
                </a:ext>
              </a:extLst>
            </p:cNvPr>
            <p:cNvSpPr txBox="1"/>
            <p:nvPr/>
          </p:nvSpPr>
          <p:spPr>
            <a:xfrm rot="242801">
              <a:off x="9997768" y="1062504"/>
              <a:ext cx="7793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{F4}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6080375-F59D-4BDF-882B-0DA9DA355C85}"/>
              </a:ext>
            </a:extLst>
          </p:cNvPr>
          <p:cNvGrpSpPr/>
          <p:nvPr/>
        </p:nvGrpSpPr>
        <p:grpSpPr>
          <a:xfrm rot="14985491">
            <a:off x="6099116" y="3890417"/>
            <a:ext cx="1598146" cy="1362316"/>
            <a:chOff x="9624272" y="934423"/>
            <a:chExt cx="1598146" cy="1362316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F244ECF-69DB-4638-8B08-CAA5452EA701}"/>
                </a:ext>
              </a:extLst>
            </p:cNvPr>
            <p:cNvCxnSpPr>
              <a:cxnSpLocks/>
            </p:cNvCxnSpPr>
            <p:nvPr/>
          </p:nvCxnSpPr>
          <p:spPr>
            <a:xfrm rot="308481" flipV="1">
              <a:off x="9968868" y="2244237"/>
              <a:ext cx="951634" cy="9437"/>
            </a:xfrm>
            <a:prstGeom prst="line">
              <a:avLst/>
            </a:prstGeom>
            <a:ln w="63500">
              <a:solidFill>
                <a:srgbClr val="FF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8899B9B-7583-491C-BE7C-C54E2C77BA42}"/>
                </a:ext>
              </a:extLst>
            </p:cNvPr>
            <p:cNvCxnSpPr>
              <a:cxnSpLocks/>
            </p:cNvCxnSpPr>
            <p:nvPr/>
          </p:nvCxnSpPr>
          <p:spPr>
            <a:xfrm rot="308481" flipV="1">
              <a:off x="10023429" y="1410370"/>
              <a:ext cx="0" cy="821656"/>
            </a:xfrm>
            <a:prstGeom prst="line">
              <a:avLst/>
            </a:prstGeom>
            <a:ln w="63500">
              <a:solidFill>
                <a:srgbClr val="FF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4D789CA-5FA0-4B6D-8B6E-2A65F8AD9118}"/>
                </a:ext>
              </a:extLst>
            </p:cNvPr>
            <p:cNvSpPr txBox="1"/>
            <p:nvPr/>
          </p:nvSpPr>
          <p:spPr>
            <a:xfrm rot="308481">
              <a:off x="10840582" y="1773519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B7B79AD-7000-4A87-A005-0C61E0A3DE8B}"/>
                </a:ext>
              </a:extLst>
            </p:cNvPr>
            <p:cNvSpPr txBox="1"/>
            <p:nvPr/>
          </p:nvSpPr>
          <p:spPr>
            <a:xfrm rot="308481">
              <a:off x="9624272" y="1134989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84A7B5B-5330-422B-8C60-A78A511F9F35}"/>
                </a:ext>
              </a:extLst>
            </p:cNvPr>
            <p:cNvSpPr txBox="1"/>
            <p:nvPr/>
          </p:nvSpPr>
          <p:spPr>
            <a:xfrm rot="5289569">
              <a:off x="9997768" y="1062504"/>
              <a:ext cx="7793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{F4}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3453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0D00A3-4D90-4F42-83DF-802052B45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32" y="411363"/>
            <a:ext cx="6029325" cy="14287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E858D2F-F132-41CD-97DD-6FC9E7B0731C}"/>
              </a:ext>
            </a:extLst>
          </p:cNvPr>
          <p:cNvSpPr/>
          <p:nvPr/>
        </p:nvSpPr>
        <p:spPr>
          <a:xfrm>
            <a:off x="4644367" y="951345"/>
            <a:ext cx="452761" cy="369455"/>
          </a:xfrm>
          <a:prstGeom prst="rect">
            <a:avLst/>
          </a:prstGeom>
          <a:noFill/>
          <a:ln w="793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74578D65-4AB2-4CCA-9E11-8D4833674177}"/>
              </a:ext>
            </a:extLst>
          </p:cNvPr>
          <p:cNvSpPr/>
          <p:nvPr/>
        </p:nvSpPr>
        <p:spPr>
          <a:xfrm rot="10800000">
            <a:off x="4495239" y="1442949"/>
            <a:ext cx="751015" cy="794327"/>
          </a:xfrm>
          <a:prstGeom prst="downArrow">
            <a:avLst/>
          </a:prstGeom>
          <a:solidFill>
            <a:srgbClr val="00FF9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DCBCD7-48D0-44E3-AA68-429E9FAA1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630" y="4284463"/>
            <a:ext cx="6048375" cy="14668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390B78B-9175-4684-BE8F-5556EBC052CF}"/>
              </a:ext>
            </a:extLst>
          </p:cNvPr>
          <p:cNvSpPr/>
          <p:nvPr/>
        </p:nvSpPr>
        <p:spPr>
          <a:xfrm>
            <a:off x="4793493" y="4833160"/>
            <a:ext cx="452761" cy="369455"/>
          </a:xfrm>
          <a:prstGeom prst="rect">
            <a:avLst/>
          </a:prstGeom>
          <a:noFill/>
          <a:ln w="793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F324DE6B-E1B0-45A5-9C41-29AC5A3AA70A}"/>
              </a:ext>
            </a:extLst>
          </p:cNvPr>
          <p:cNvSpPr/>
          <p:nvPr/>
        </p:nvSpPr>
        <p:spPr>
          <a:xfrm rot="10800000">
            <a:off x="4644367" y="5354148"/>
            <a:ext cx="751015" cy="794327"/>
          </a:xfrm>
          <a:prstGeom prst="downArrow">
            <a:avLst/>
          </a:prstGeom>
          <a:solidFill>
            <a:srgbClr val="00FF9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8842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DCF360-C7FE-478E-B4C5-DF9C14713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364" y="1742196"/>
            <a:ext cx="6019800" cy="14382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BA304A8-4BED-4DC6-B831-5EE68A398F1E}"/>
              </a:ext>
            </a:extLst>
          </p:cNvPr>
          <p:cNvSpPr/>
          <p:nvPr/>
        </p:nvSpPr>
        <p:spPr>
          <a:xfrm>
            <a:off x="5299520" y="2276605"/>
            <a:ext cx="452761" cy="369455"/>
          </a:xfrm>
          <a:prstGeom prst="rect">
            <a:avLst/>
          </a:prstGeom>
          <a:noFill/>
          <a:ln w="793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9BF971EF-FFFD-4AA2-8088-5F5A053DEDDA}"/>
              </a:ext>
            </a:extLst>
          </p:cNvPr>
          <p:cNvSpPr/>
          <p:nvPr/>
        </p:nvSpPr>
        <p:spPr>
          <a:xfrm rot="10800000">
            <a:off x="5150392" y="2783305"/>
            <a:ext cx="751015" cy="794327"/>
          </a:xfrm>
          <a:prstGeom prst="downArrow">
            <a:avLst/>
          </a:prstGeom>
          <a:solidFill>
            <a:srgbClr val="00FF9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37CDC9-C677-41A0-AAB5-0F3F0EE16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465" y="4475224"/>
            <a:ext cx="6076950" cy="14763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3BB7A64-127D-4ECF-A923-D8EA9362A5A9}"/>
              </a:ext>
            </a:extLst>
          </p:cNvPr>
          <p:cNvSpPr/>
          <p:nvPr/>
        </p:nvSpPr>
        <p:spPr>
          <a:xfrm>
            <a:off x="5448648" y="4989251"/>
            <a:ext cx="452761" cy="427940"/>
          </a:xfrm>
          <a:prstGeom prst="rect">
            <a:avLst/>
          </a:prstGeom>
          <a:noFill/>
          <a:ln w="793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11FAB26-132F-40A6-A92A-B1AF6CD11F77}"/>
              </a:ext>
            </a:extLst>
          </p:cNvPr>
          <p:cNvSpPr/>
          <p:nvPr/>
        </p:nvSpPr>
        <p:spPr>
          <a:xfrm rot="10800000">
            <a:off x="5299520" y="5554435"/>
            <a:ext cx="751015" cy="794327"/>
          </a:xfrm>
          <a:prstGeom prst="downArrow">
            <a:avLst/>
          </a:prstGeom>
          <a:solidFill>
            <a:srgbClr val="00FF9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0269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C96876-CDAD-48E9-9F44-F4088B38B5BA}"/>
              </a:ext>
            </a:extLst>
          </p:cNvPr>
          <p:cNvSpPr/>
          <p:nvPr/>
        </p:nvSpPr>
        <p:spPr>
          <a:xfrm>
            <a:off x="544147" y="4456590"/>
            <a:ext cx="559293" cy="239697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A2D762-1132-406B-BF70-32AC14B8B98E}"/>
              </a:ext>
            </a:extLst>
          </p:cNvPr>
          <p:cNvSpPr/>
          <p:nvPr/>
        </p:nvSpPr>
        <p:spPr>
          <a:xfrm>
            <a:off x="4991456" y="4460804"/>
            <a:ext cx="559293" cy="239697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D97C168-8768-4517-9F52-78E14CB195D8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823794" y="2864282"/>
            <a:ext cx="996090" cy="159230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F49B7F6-B1D4-4920-B7F1-8C2D8578AEAA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761977" y="1144937"/>
            <a:ext cx="1109505" cy="179445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0131D4-63EF-46D8-964A-39DDFFC2EDA0}"/>
              </a:ext>
            </a:extLst>
          </p:cNvPr>
          <p:cNvCxnSpPr>
            <a:cxnSpLocks/>
          </p:cNvCxnSpPr>
          <p:nvPr/>
        </p:nvCxnSpPr>
        <p:spPr>
          <a:xfrm flipV="1">
            <a:off x="1830602" y="2032000"/>
            <a:ext cx="2826327" cy="832282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0168BE-855A-42F5-AD08-7B00FC2C3A7F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4656929" y="2032000"/>
            <a:ext cx="614174" cy="2428804"/>
          </a:xfrm>
          <a:prstGeom prst="line">
            <a:avLst/>
          </a:prstGeom>
          <a:ln w="635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574C1269-6952-4B78-8EAD-DD12194EE844}"/>
              </a:ext>
            </a:extLst>
          </p:cNvPr>
          <p:cNvSpPr/>
          <p:nvPr/>
        </p:nvSpPr>
        <p:spPr>
          <a:xfrm>
            <a:off x="4526093" y="1925782"/>
            <a:ext cx="194099" cy="212436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FC26453-BA60-45C1-957B-3C5CED4D9C8C}"/>
              </a:ext>
            </a:extLst>
          </p:cNvPr>
          <p:cNvSpPr/>
          <p:nvPr/>
        </p:nvSpPr>
        <p:spPr>
          <a:xfrm>
            <a:off x="5174052" y="4350372"/>
            <a:ext cx="194099" cy="212436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7860F47-D896-42CB-8D9F-F749195660B2}"/>
              </a:ext>
            </a:extLst>
          </p:cNvPr>
          <p:cNvSpPr/>
          <p:nvPr/>
        </p:nvSpPr>
        <p:spPr>
          <a:xfrm>
            <a:off x="1733552" y="2758064"/>
            <a:ext cx="194099" cy="212436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E7148DF-0A9A-4505-88B9-7D345620B075}"/>
              </a:ext>
            </a:extLst>
          </p:cNvPr>
          <p:cNvSpPr/>
          <p:nvPr/>
        </p:nvSpPr>
        <p:spPr>
          <a:xfrm>
            <a:off x="726746" y="4336742"/>
            <a:ext cx="194099" cy="212436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7EA8491-00F5-4255-A065-7CBF1EF5E6B7}"/>
              </a:ext>
            </a:extLst>
          </p:cNvPr>
          <p:cNvCxnSpPr>
            <a:cxnSpLocks/>
          </p:cNvCxnSpPr>
          <p:nvPr/>
        </p:nvCxnSpPr>
        <p:spPr>
          <a:xfrm flipV="1">
            <a:off x="1841261" y="1311564"/>
            <a:ext cx="3623" cy="325124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196663-F7FF-4FE4-902C-56B588B92D72}"/>
              </a:ext>
            </a:extLst>
          </p:cNvPr>
          <p:cNvCxnSpPr>
            <a:cxnSpLocks/>
          </p:cNvCxnSpPr>
          <p:nvPr/>
        </p:nvCxnSpPr>
        <p:spPr>
          <a:xfrm>
            <a:off x="889842" y="4456590"/>
            <a:ext cx="186008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B4652DA-7695-438E-81E6-9EF00028A888}"/>
              </a:ext>
            </a:extLst>
          </p:cNvPr>
          <p:cNvCxnSpPr>
            <a:cxnSpLocks/>
          </p:cNvCxnSpPr>
          <p:nvPr/>
        </p:nvCxnSpPr>
        <p:spPr>
          <a:xfrm>
            <a:off x="1882535" y="2923263"/>
            <a:ext cx="186008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DD9BBB2-0FAF-4AE8-B892-346B00F0D3E6}"/>
              </a:ext>
            </a:extLst>
          </p:cNvPr>
          <p:cNvSpPr/>
          <p:nvPr/>
        </p:nvSpPr>
        <p:spPr>
          <a:xfrm>
            <a:off x="1733552" y="4336742"/>
            <a:ext cx="107709" cy="119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918A5DED-27F4-4F35-B9EE-8DE4B80DA714}"/>
              </a:ext>
            </a:extLst>
          </p:cNvPr>
          <p:cNvSpPr/>
          <p:nvPr/>
        </p:nvSpPr>
        <p:spPr>
          <a:xfrm>
            <a:off x="636381" y="4044883"/>
            <a:ext cx="885928" cy="796154"/>
          </a:xfrm>
          <a:prstGeom prst="arc">
            <a:avLst>
              <a:gd name="adj1" fmla="val 16539196"/>
              <a:gd name="adj2" fmla="val 120662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DD4F3CE3-2B2E-4C2F-9E8F-3B64AA9755A0}"/>
              </a:ext>
            </a:extLst>
          </p:cNvPr>
          <p:cNvSpPr/>
          <p:nvPr/>
        </p:nvSpPr>
        <p:spPr>
          <a:xfrm>
            <a:off x="2291231" y="2485463"/>
            <a:ext cx="885928" cy="796154"/>
          </a:xfrm>
          <a:prstGeom prst="arc">
            <a:avLst>
              <a:gd name="adj1" fmla="val 18582370"/>
              <a:gd name="adj2" fmla="val 120662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ACD6454-8730-4479-8E1F-EC9181134368}"/>
              </a:ext>
            </a:extLst>
          </p:cNvPr>
          <p:cNvCxnSpPr>
            <a:cxnSpLocks/>
          </p:cNvCxnSpPr>
          <p:nvPr/>
        </p:nvCxnSpPr>
        <p:spPr>
          <a:xfrm flipV="1">
            <a:off x="3790711" y="4453719"/>
            <a:ext cx="2401490" cy="2943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>
            <a:extLst>
              <a:ext uri="{FF2B5EF4-FFF2-40B4-BE49-F238E27FC236}">
                <a16:creationId xmlns:a16="http://schemas.microsoft.com/office/drawing/2014/main" id="{6A6FF3AC-89D3-4568-8C59-D36F86E15717}"/>
              </a:ext>
            </a:extLst>
          </p:cNvPr>
          <p:cNvSpPr/>
          <p:nvPr/>
        </p:nvSpPr>
        <p:spPr>
          <a:xfrm>
            <a:off x="5029475" y="4044883"/>
            <a:ext cx="885928" cy="796154"/>
          </a:xfrm>
          <a:prstGeom prst="arc">
            <a:avLst>
              <a:gd name="adj1" fmla="val 14037693"/>
              <a:gd name="adj2" fmla="val 120662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E40BDFD8-5D16-4C43-93FB-8D5388BEA181}"/>
              </a:ext>
            </a:extLst>
          </p:cNvPr>
          <p:cNvSpPr/>
          <p:nvPr/>
        </p:nvSpPr>
        <p:spPr>
          <a:xfrm>
            <a:off x="4900320" y="3995072"/>
            <a:ext cx="510043" cy="683340"/>
          </a:xfrm>
          <a:prstGeom prst="arc">
            <a:avLst>
              <a:gd name="adj1" fmla="val 8870757"/>
              <a:gd name="adj2" fmla="val 15896617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6739732-CD33-4CA7-9134-1B87AD001ACE}"/>
                  </a:ext>
                </a:extLst>
              </p:cNvPr>
              <p:cNvSpPr txBox="1"/>
              <p:nvPr/>
            </p:nvSpPr>
            <p:spPr>
              <a:xfrm>
                <a:off x="1103440" y="4094073"/>
                <a:ext cx="25109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6739732-CD33-4CA7-9134-1B87AD001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440" y="4094073"/>
                <a:ext cx="251094" cy="369332"/>
              </a:xfrm>
              <a:prstGeom prst="rect">
                <a:avLst/>
              </a:prstGeom>
              <a:blipFill>
                <a:blip r:embed="rId2"/>
                <a:stretch>
                  <a:fillRect l="-26829" r="-26829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FA2B422-49E6-47E4-8A08-1781993FFE8E}"/>
                  </a:ext>
                </a:extLst>
              </p:cNvPr>
              <p:cNvSpPr txBox="1"/>
              <p:nvPr/>
            </p:nvSpPr>
            <p:spPr>
              <a:xfrm>
                <a:off x="5401615" y="4064635"/>
                <a:ext cx="28552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FA2B422-49E6-47E4-8A08-1781993FF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615" y="4064635"/>
                <a:ext cx="285527" cy="369332"/>
              </a:xfrm>
              <a:prstGeom prst="rect">
                <a:avLst/>
              </a:prstGeom>
              <a:blipFill>
                <a:blip r:embed="rId3"/>
                <a:stretch>
                  <a:fillRect l="-36170" r="-34043" b="-3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41DD3F6-62D3-49F4-8315-F7FF085D449C}"/>
                  </a:ext>
                </a:extLst>
              </p:cNvPr>
              <p:cNvSpPr txBox="1"/>
              <p:nvPr/>
            </p:nvSpPr>
            <p:spPr>
              <a:xfrm>
                <a:off x="2734195" y="2548059"/>
                <a:ext cx="26257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41DD3F6-62D3-49F4-8315-F7FF085D4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195" y="2548059"/>
                <a:ext cx="262571" cy="369332"/>
              </a:xfrm>
              <a:prstGeom prst="rect">
                <a:avLst/>
              </a:prstGeom>
              <a:blipFill>
                <a:blip r:embed="rId4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c 25">
            <a:extLst>
              <a:ext uri="{FF2B5EF4-FFF2-40B4-BE49-F238E27FC236}">
                <a16:creationId xmlns:a16="http://schemas.microsoft.com/office/drawing/2014/main" id="{7BCBBA6E-C6E6-47F7-87A9-15B064A2D140}"/>
              </a:ext>
            </a:extLst>
          </p:cNvPr>
          <p:cNvSpPr/>
          <p:nvPr/>
        </p:nvSpPr>
        <p:spPr>
          <a:xfrm>
            <a:off x="1652044" y="1487062"/>
            <a:ext cx="885928" cy="796154"/>
          </a:xfrm>
          <a:prstGeom prst="arc">
            <a:avLst>
              <a:gd name="adj1" fmla="val 14096968"/>
              <a:gd name="adj2" fmla="val 20204452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3381473-D29E-4783-B88E-149FD7988264}"/>
                  </a:ext>
                </a:extLst>
              </p:cNvPr>
              <p:cNvSpPr txBox="1"/>
              <p:nvPr/>
            </p:nvSpPr>
            <p:spPr>
              <a:xfrm>
                <a:off x="2034101" y="1626220"/>
                <a:ext cx="26257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3381473-D29E-4783-B88E-149FD7988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101" y="1626220"/>
                <a:ext cx="262571" cy="369332"/>
              </a:xfrm>
              <a:prstGeom prst="rect">
                <a:avLst/>
              </a:prstGeom>
              <a:blipFill>
                <a:blip r:embed="rId5"/>
                <a:stretch>
                  <a:fillRect l="-41860" r="-37209" b="-3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c 27">
            <a:extLst>
              <a:ext uri="{FF2B5EF4-FFF2-40B4-BE49-F238E27FC236}">
                <a16:creationId xmlns:a16="http://schemas.microsoft.com/office/drawing/2014/main" id="{60D14A26-8C68-4CA8-AC74-1A3FDEFD0DDC}"/>
              </a:ext>
            </a:extLst>
          </p:cNvPr>
          <p:cNvSpPr/>
          <p:nvPr/>
        </p:nvSpPr>
        <p:spPr>
          <a:xfrm rot="1341609">
            <a:off x="2017863" y="1936644"/>
            <a:ext cx="885928" cy="796154"/>
          </a:xfrm>
          <a:prstGeom prst="arc">
            <a:avLst>
              <a:gd name="adj1" fmla="val 14476757"/>
              <a:gd name="adj2" fmla="val 258027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3DCFAA-D991-4DF6-9E0A-E8024EF9DF32}"/>
                  </a:ext>
                </a:extLst>
              </p:cNvPr>
              <p:cNvSpPr txBox="1"/>
              <p:nvPr/>
            </p:nvSpPr>
            <p:spPr>
              <a:xfrm>
                <a:off x="2353018" y="2163412"/>
                <a:ext cx="24609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3DCFAA-D991-4DF6-9E0A-E8024EF9D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018" y="2163412"/>
                <a:ext cx="246093" cy="369332"/>
              </a:xfrm>
              <a:prstGeom prst="rect">
                <a:avLst/>
              </a:prstGeom>
              <a:blipFill>
                <a:blip r:embed="rId6"/>
                <a:stretch>
                  <a:fillRect l="-30000" r="-27500" b="-8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086AAB0-5341-4205-A78F-CDDA07744394}"/>
                  </a:ext>
                </a:extLst>
              </p:cNvPr>
              <p:cNvSpPr txBox="1"/>
              <p:nvPr/>
            </p:nvSpPr>
            <p:spPr>
              <a:xfrm>
                <a:off x="4934161" y="4064635"/>
                <a:ext cx="24391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086AAB0-5341-4205-A78F-CDDA07744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161" y="4064635"/>
                <a:ext cx="243913" cy="369332"/>
              </a:xfrm>
              <a:prstGeom prst="rect">
                <a:avLst/>
              </a:prstGeom>
              <a:blipFill>
                <a:blip r:embed="rId7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1CAC268-0C35-407E-A6FF-9727F423C03B}"/>
                  </a:ext>
                </a:extLst>
              </p:cNvPr>
              <p:cNvSpPr txBox="1"/>
              <p:nvPr/>
            </p:nvSpPr>
            <p:spPr>
              <a:xfrm>
                <a:off x="953918" y="3159547"/>
                <a:ext cx="3679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1CAC268-0C35-407E-A6FF-9727F423C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918" y="3159547"/>
                <a:ext cx="367921" cy="369332"/>
              </a:xfrm>
              <a:prstGeom prst="rect">
                <a:avLst/>
              </a:prstGeom>
              <a:blipFill>
                <a:blip r:embed="rId8"/>
                <a:stretch>
                  <a:fillRect l="-18033" r="-6557"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508D10-AA95-4904-A2DF-BDDF1497D3AA}"/>
                  </a:ext>
                </a:extLst>
              </p:cNvPr>
              <p:cNvSpPr txBox="1"/>
              <p:nvPr/>
            </p:nvSpPr>
            <p:spPr>
              <a:xfrm>
                <a:off x="3585368" y="1768886"/>
                <a:ext cx="3750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508D10-AA95-4904-A2DF-BDDF1497D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368" y="1768886"/>
                <a:ext cx="375039" cy="369332"/>
              </a:xfrm>
              <a:prstGeom prst="rect">
                <a:avLst/>
              </a:prstGeom>
              <a:blipFill>
                <a:blip r:embed="rId9"/>
                <a:stretch>
                  <a:fillRect l="-17742" r="-6452"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FB9ABCC-9AA7-4AA0-879C-71424C8B44CC}"/>
                  </a:ext>
                </a:extLst>
              </p:cNvPr>
              <p:cNvSpPr txBox="1"/>
              <p:nvPr/>
            </p:nvSpPr>
            <p:spPr>
              <a:xfrm>
                <a:off x="5119857" y="3001656"/>
                <a:ext cx="3750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FB9ABCC-9AA7-4AA0-879C-71424C8B4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857" y="3001656"/>
                <a:ext cx="375039" cy="369332"/>
              </a:xfrm>
              <a:prstGeom prst="rect">
                <a:avLst/>
              </a:prstGeom>
              <a:blipFill>
                <a:blip r:embed="rId10"/>
                <a:stretch>
                  <a:fillRect l="-19672" r="-8197"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12A4433-3515-401E-BC91-48407FEBA573}"/>
                  </a:ext>
                </a:extLst>
              </p:cNvPr>
              <p:cNvSpPr txBox="1"/>
              <p:nvPr/>
            </p:nvSpPr>
            <p:spPr>
              <a:xfrm>
                <a:off x="1354534" y="2502051"/>
                <a:ext cx="2725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AU" sz="2400" b="1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12A4433-3515-401E-BC91-48407FEBA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534" y="2502051"/>
                <a:ext cx="272510" cy="369332"/>
              </a:xfrm>
              <a:prstGeom prst="rect">
                <a:avLst/>
              </a:prstGeom>
              <a:blipFill>
                <a:blip r:embed="rId11"/>
                <a:stretch>
                  <a:fillRect l="-24444" r="-26667"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D3C46D6-70D8-411B-AE29-436E4142E04B}"/>
                  </a:ext>
                </a:extLst>
              </p:cNvPr>
              <p:cNvSpPr txBox="1"/>
              <p:nvPr/>
            </p:nvSpPr>
            <p:spPr>
              <a:xfrm>
                <a:off x="4638920" y="1524799"/>
                <a:ext cx="2917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AU" sz="2400" b="1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D3C46D6-70D8-411B-AE29-436E4142E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920" y="1524799"/>
                <a:ext cx="291747" cy="369332"/>
              </a:xfrm>
              <a:prstGeom prst="rect">
                <a:avLst/>
              </a:prstGeom>
              <a:blipFill>
                <a:blip r:embed="rId12"/>
                <a:stretch>
                  <a:fillRect l="-25000" r="-22917"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92C1F57-F654-48E7-939E-852395D53ED0}"/>
                  </a:ext>
                </a:extLst>
              </p:cNvPr>
              <p:cNvSpPr txBox="1"/>
              <p:nvPr/>
            </p:nvSpPr>
            <p:spPr>
              <a:xfrm>
                <a:off x="691743" y="4709480"/>
                <a:ext cx="2612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AU" sz="2400" b="1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92C1F57-F654-48E7-939E-852395D53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43" y="4709480"/>
                <a:ext cx="261289" cy="369332"/>
              </a:xfrm>
              <a:prstGeom prst="rect">
                <a:avLst/>
              </a:prstGeom>
              <a:blipFill>
                <a:blip r:embed="rId13"/>
                <a:stretch>
                  <a:fillRect l="-25581" r="-27907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3F75947-937C-429A-94FD-60FEC2375A45}"/>
                  </a:ext>
                </a:extLst>
              </p:cNvPr>
              <p:cNvSpPr txBox="1"/>
              <p:nvPr/>
            </p:nvSpPr>
            <p:spPr>
              <a:xfrm>
                <a:off x="5092903" y="4725323"/>
                <a:ext cx="2997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AU" sz="2400" b="1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3F75947-937C-429A-94FD-60FEC2375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903" y="4725323"/>
                <a:ext cx="299761" cy="369332"/>
              </a:xfrm>
              <a:prstGeom prst="rect">
                <a:avLst/>
              </a:prstGeom>
              <a:blipFill>
                <a:blip r:embed="rId14"/>
                <a:stretch>
                  <a:fillRect l="-22000" r="-24000"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3CA7A6E-95BF-4EE4-849B-8FB310B2D709}"/>
              </a:ext>
            </a:extLst>
          </p:cNvPr>
          <p:cNvCxnSpPr/>
          <p:nvPr/>
        </p:nvCxnSpPr>
        <p:spPr>
          <a:xfrm>
            <a:off x="726746" y="5111046"/>
            <a:ext cx="444730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029ADCF-DB6F-4585-8C18-61E37DFF7148}"/>
                  </a:ext>
                </a:extLst>
              </p:cNvPr>
              <p:cNvSpPr txBox="1"/>
              <p:nvPr/>
            </p:nvSpPr>
            <p:spPr>
              <a:xfrm>
                <a:off x="2772020" y="4741714"/>
                <a:ext cx="3750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029ADCF-DB6F-4585-8C18-61E37DFF7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020" y="4741714"/>
                <a:ext cx="375039" cy="369332"/>
              </a:xfrm>
              <a:prstGeom prst="rect">
                <a:avLst/>
              </a:prstGeom>
              <a:blipFill>
                <a:blip r:embed="rId15"/>
                <a:stretch>
                  <a:fillRect l="-19672" r="-8197" b="-1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23607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l 46">
            <a:extLst>
              <a:ext uri="{FF2B5EF4-FFF2-40B4-BE49-F238E27FC236}">
                <a16:creationId xmlns:a16="http://schemas.microsoft.com/office/drawing/2014/main" id="{85DF4F71-B74B-45DC-B25B-C7ECD030FA8A}"/>
              </a:ext>
            </a:extLst>
          </p:cNvPr>
          <p:cNvSpPr/>
          <p:nvPr/>
        </p:nvSpPr>
        <p:spPr>
          <a:xfrm>
            <a:off x="2664625" y="1911126"/>
            <a:ext cx="5108538" cy="5082609"/>
          </a:xfrm>
          <a:prstGeom prst="ellipse">
            <a:avLst/>
          </a:prstGeom>
          <a:solidFill>
            <a:srgbClr val="0066FF">
              <a:alpha val="2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9D88BCA-4E1A-4542-99A3-7449D051C24E}"/>
              </a:ext>
            </a:extLst>
          </p:cNvPr>
          <p:cNvSpPr/>
          <p:nvPr/>
        </p:nvSpPr>
        <p:spPr>
          <a:xfrm>
            <a:off x="-1254924" y="86300"/>
            <a:ext cx="6123530" cy="6075799"/>
          </a:xfrm>
          <a:prstGeom prst="ellipse">
            <a:avLst/>
          </a:prstGeom>
          <a:solidFill>
            <a:srgbClr val="00B050">
              <a:alpha val="2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D398436-CE37-42AC-BAA4-4D6A13493CC1}"/>
              </a:ext>
            </a:extLst>
          </p:cNvPr>
          <p:cNvSpPr/>
          <p:nvPr/>
        </p:nvSpPr>
        <p:spPr>
          <a:xfrm>
            <a:off x="-1182645" y="2599803"/>
            <a:ext cx="4120271" cy="3766707"/>
          </a:xfrm>
          <a:prstGeom prst="ellipse">
            <a:avLst/>
          </a:prstGeom>
          <a:solidFill>
            <a:srgbClr val="FF0000">
              <a:alpha val="2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C96876-CDAD-48E9-9F44-F4088B38B5BA}"/>
              </a:ext>
            </a:extLst>
          </p:cNvPr>
          <p:cNvSpPr/>
          <p:nvPr/>
        </p:nvSpPr>
        <p:spPr>
          <a:xfrm>
            <a:off x="544147" y="4456590"/>
            <a:ext cx="559293" cy="239697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A2D762-1132-406B-BF70-32AC14B8B98E}"/>
              </a:ext>
            </a:extLst>
          </p:cNvPr>
          <p:cNvSpPr/>
          <p:nvPr/>
        </p:nvSpPr>
        <p:spPr>
          <a:xfrm>
            <a:off x="4991456" y="4460804"/>
            <a:ext cx="559293" cy="239697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D97C168-8768-4517-9F52-78E14CB195D8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823794" y="2864282"/>
            <a:ext cx="996090" cy="159230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0168BE-855A-42F5-AD08-7B00FC2C3A7F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4656929" y="2032000"/>
            <a:ext cx="614174" cy="2428804"/>
          </a:xfrm>
          <a:prstGeom prst="line">
            <a:avLst/>
          </a:prstGeom>
          <a:ln w="635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FC26453-BA60-45C1-957B-3C5CED4D9C8C}"/>
              </a:ext>
            </a:extLst>
          </p:cNvPr>
          <p:cNvSpPr/>
          <p:nvPr/>
        </p:nvSpPr>
        <p:spPr>
          <a:xfrm>
            <a:off x="5174052" y="4350372"/>
            <a:ext cx="194099" cy="212436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E7148DF-0A9A-4505-88B9-7D345620B075}"/>
              </a:ext>
            </a:extLst>
          </p:cNvPr>
          <p:cNvSpPr/>
          <p:nvPr/>
        </p:nvSpPr>
        <p:spPr>
          <a:xfrm>
            <a:off x="726746" y="4336742"/>
            <a:ext cx="194099" cy="212436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918A5DED-27F4-4F35-B9EE-8DE4B80DA714}"/>
              </a:ext>
            </a:extLst>
          </p:cNvPr>
          <p:cNvSpPr/>
          <p:nvPr/>
        </p:nvSpPr>
        <p:spPr>
          <a:xfrm>
            <a:off x="636381" y="4044883"/>
            <a:ext cx="885928" cy="796154"/>
          </a:xfrm>
          <a:prstGeom prst="arc">
            <a:avLst>
              <a:gd name="adj1" fmla="val 16539196"/>
              <a:gd name="adj2" fmla="val 120662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ACD6454-8730-4479-8E1F-EC9181134368}"/>
              </a:ext>
            </a:extLst>
          </p:cNvPr>
          <p:cNvCxnSpPr>
            <a:cxnSpLocks/>
          </p:cNvCxnSpPr>
          <p:nvPr/>
        </p:nvCxnSpPr>
        <p:spPr>
          <a:xfrm flipV="1">
            <a:off x="3790711" y="4453719"/>
            <a:ext cx="2401490" cy="2943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>
            <a:extLst>
              <a:ext uri="{FF2B5EF4-FFF2-40B4-BE49-F238E27FC236}">
                <a16:creationId xmlns:a16="http://schemas.microsoft.com/office/drawing/2014/main" id="{6A6FF3AC-89D3-4568-8C59-D36F86E15717}"/>
              </a:ext>
            </a:extLst>
          </p:cNvPr>
          <p:cNvSpPr/>
          <p:nvPr/>
        </p:nvSpPr>
        <p:spPr>
          <a:xfrm>
            <a:off x="5029475" y="4044883"/>
            <a:ext cx="885928" cy="796154"/>
          </a:xfrm>
          <a:prstGeom prst="arc">
            <a:avLst>
              <a:gd name="adj1" fmla="val 14037693"/>
              <a:gd name="adj2" fmla="val 120662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6739732-CD33-4CA7-9134-1B87AD001ACE}"/>
                  </a:ext>
                </a:extLst>
              </p:cNvPr>
              <p:cNvSpPr txBox="1"/>
              <p:nvPr/>
            </p:nvSpPr>
            <p:spPr>
              <a:xfrm>
                <a:off x="1103440" y="4094073"/>
                <a:ext cx="25109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6739732-CD33-4CA7-9134-1B87AD001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440" y="4094073"/>
                <a:ext cx="251094" cy="369332"/>
              </a:xfrm>
              <a:prstGeom prst="rect">
                <a:avLst/>
              </a:prstGeom>
              <a:blipFill>
                <a:blip r:embed="rId2"/>
                <a:stretch>
                  <a:fillRect l="-26829" r="-26829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FA2B422-49E6-47E4-8A08-1781993FFE8E}"/>
                  </a:ext>
                </a:extLst>
              </p:cNvPr>
              <p:cNvSpPr txBox="1"/>
              <p:nvPr/>
            </p:nvSpPr>
            <p:spPr>
              <a:xfrm>
                <a:off x="5401615" y="4064635"/>
                <a:ext cx="28552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FA2B422-49E6-47E4-8A08-1781993FF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615" y="4064635"/>
                <a:ext cx="285527" cy="369332"/>
              </a:xfrm>
              <a:prstGeom prst="rect">
                <a:avLst/>
              </a:prstGeom>
              <a:blipFill>
                <a:blip r:embed="rId3"/>
                <a:stretch>
                  <a:fillRect l="-36170" r="-34043" b="-3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92C1F57-F654-48E7-939E-852395D53ED0}"/>
                  </a:ext>
                </a:extLst>
              </p:cNvPr>
              <p:cNvSpPr txBox="1"/>
              <p:nvPr/>
            </p:nvSpPr>
            <p:spPr>
              <a:xfrm>
                <a:off x="691743" y="4709480"/>
                <a:ext cx="2612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AU" sz="2400" b="1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92C1F57-F654-48E7-939E-852395D53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43" y="4709480"/>
                <a:ext cx="261289" cy="369332"/>
              </a:xfrm>
              <a:prstGeom prst="rect">
                <a:avLst/>
              </a:prstGeom>
              <a:blipFill>
                <a:blip r:embed="rId4"/>
                <a:stretch>
                  <a:fillRect l="-25581" r="-27907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3F75947-937C-429A-94FD-60FEC2375A45}"/>
                  </a:ext>
                </a:extLst>
              </p:cNvPr>
              <p:cNvSpPr txBox="1"/>
              <p:nvPr/>
            </p:nvSpPr>
            <p:spPr>
              <a:xfrm>
                <a:off x="5092903" y="4725323"/>
                <a:ext cx="2997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AU" sz="2400" b="1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3F75947-937C-429A-94FD-60FEC2375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903" y="4725323"/>
                <a:ext cx="299761" cy="369332"/>
              </a:xfrm>
              <a:prstGeom prst="rect">
                <a:avLst/>
              </a:prstGeom>
              <a:blipFill>
                <a:blip r:embed="rId5"/>
                <a:stretch>
                  <a:fillRect l="-22000" r="-24000"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3D75074-7B1A-4ABD-84E8-28801DE9B14D}"/>
                  </a:ext>
                </a:extLst>
              </p:cNvPr>
              <p:cNvSpPr txBox="1"/>
              <p:nvPr/>
            </p:nvSpPr>
            <p:spPr>
              <a:xfrm>
                <a:off x="1543024" y="2362711"/>
                <a:ext cx="2725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AU" sz="2400" b="1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3D75074-7B1A-4ABD-84E8-28801DE9B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024" y="2362711"/>
                <a:ext cx="272510" cy="369332"/>
              </a:xfrm>
              <a:prstGeom prst="rect">
                <a:avLst/>
              </a:prstGeom>
              <a:blipFill>
                <a:blip r:embed="rId6"/>
                <a:stretch>
                  <a:fillRect l="-24444" r="-26667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0ABA534-0F6A-4439-BB86-84BB6734EC71}"/>
              </a:ext>
            </a:extLst>
          </p:cNvPr>
          <p:cNvCxnSpPr>
            <a:cxnSpLocks/>
          </p:cNvCxnSpPr>
          <p:nvPr/>
        </p:nvCxnSpPr>
        <p:spPr>
          <a:xfrm flipV="1">
            <a:off x="1830602" y="2020012"/>
            <a:ext cx="2826327" cy="832282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C2374C20-B479-4D27-BF8F-8B060713702D}"/>
              </a:ext>
            </a:extLst>
          </p:cNvPr>
          <p:cNvSpPr/>
          <p:nvPr/>
        </p:nvSpPr>
        <p:spPr>
          <a:xfrm>
            <a:off x="1770717" y="2665476"/>
            <a:ext cx="194099" cy="212436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9D1D584-02E4-4640-9EC1-0216FE196729}"/>
              </a:ext>
            </a:extLst>
          </p:cNvPr>
          <p:cNvSpPr/>
          <p:nvPr/>
        </p:nvSpPr>
        <p:spPr>
          <a:xfrm>
            <a:off x="4573033" y="1896991"/>
            <a:ext cx="194099" cy="212436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38F1C49-5AFD-451E-BF95-4F2523FA426A}"/>
                  </a:ext>
                </a:extLst>
              </p:cNvPr>
              <p:cNvSpPr txBox="1"/>
              <p:nvPr/>
            </p:nvSpPr>
            <p:spPr>
              <a:xfrm>
                <a:off x="4670082" y="1565650"/>
                <a:ext cx="4760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AU" sz="2400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AU" sz="2400" b="1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38F1C49-5AFD-451E-BF95-4F2523FA4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082" y="1565650"/>
                <a:ext cx="476091" cy="369332"/>
              </a:xfrm>
              <a:prstGeom prst="rect">
                <a:avLst/>
              </a:prstGeom>
              <a:blipFill>
                <a:blip r:embed="rId7"/>
                <a:stretch>
                  <a:fillRect l="-14103" r="-15385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val 50">
            <a:extLst>
              <a:ext uri="{FF2B5EF4-FFF2-40B4-BE49-F238E27FC236}">
                <a16:creationId xmlns:a16="http://schemas.microsoft.com/office/drawing/2014/main" id="{72F7885A-2820-45C1-AE2B-86720FFA86D1}"/>
              </a:ext>
            </a:extLst>
          </p:cNvPr>
          <p:cNvSpPr/>
          <p:nvPr/>
        </p:nvSpPr>
        <p:spPr>
          <a:xfrm>
            <a:off x="2979360" y="5751165"/>
            <a:ext cx="194099" cy="212436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83ED7DB-E0E3-4B8D-8F40-738D38FCF43D}"/>
                  </a:ext>
                </a:extLst>
              </p:cNvPr>
              <p:cNvSpPr txBox="1"/>
              <p:nvPr/>
            </p:nvSpPr>
            <p:spPr>
              <a:xfrm>
                <a:off x="2761006" y="6076682"/>
                <a:ext cx="4760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AU" sz="2400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AU" sz="2400" b="1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83ED7DB-E0E3-4B8D-8F40-738D38FCF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006" y="6076682"/>
                <a:ext cx="476092" cy="369332"/>
              </a:xfrm>
              <a:prstGeom prst="rect">
                <a:avLst/>
              </a:prstGeom>
              <a:blipFill>
                <a:blip r:embed="rId8"/>
                <a:stretch>
                  <a:fillRect l="-15385" r="-14103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E0A24D1-BA87-42D7-AD1F-D6AC7E2CAC08}"/>
              </a:ext>
            </a:extLst>
          </p:cNvPr>
          <p:cNvCxnSpPr>
            <a:cxnSpLocks/>
          </p:cNvCxnSpPr>
          <p:nvPr/>
        </p:nvCxnSpPr>
        <p:spPr>
          <a:xfrm>
            <a:off x="889842" y="4456590"/>
            <a:ext cx="186008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578B383-0716-4AD8-9CFB-43ACEA60C0A6}"/>
              </a:ext>
            </a:extLst>
          </p:cNvPr>
          <p:cNvCxnSpPr>
            <a:cxnSpLocks/>
          </p:cNvCxnSpPr>
          <p:nvPr/>
        </p:nvCxnSpPr>
        <p:spPr>
          <a:xfrm>
            <a:off x="1930628" y="2864282"/>
            <a:ext cx="186008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rc 54">
            <a:extLst>
              <a:ext uri="{FF2B5EF4-FFF2-40B4-BE49-F238E27FC236}">
                <a16:creationId xmlns:a16="http://schemas.microsoft.com/office/drawing/2014/main" id="{D41C0DDC-1B14-4C6A-95D2-AB9FD409B2FE}"/>
              </a:ext>
            </a:extLst>
          </p:cNvPr>
          <p:cNvSpPr/>
          <p:nvPr/>
        </p:nvSpPr>
        <p:spPr>
          <a:xfrm>
            <a:off x="2690726" y="2426348"/>
            <a:ext cx="885928" cy="796154"/>
          </a:xfrm>
          <a:prstGeom prst="arc">
            <a:avLst>
              <a:gd name="adj1" fmla="val 17985501"/>
              <a:gd name="adj2" fmla="val 120662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2084BAE-9020-4903-AC31-0A3F39A49CA7}"/>
                  </a:ext>
                </a:extLst>
              </p:cNvPr>
              <p:cNvSpPr txBox="1"/>
              <p:nvPr/>
            </p:nvSpPr>
            <p:spPr>
              <a:xfrm>
                <a:off x="2918489" y="2458813"/>
                <a:ext cx="26257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2084BAE-9020-4903-AC31-0A3F39A49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489" y="2458813"/>
                <a:ext cx="262571" cy="369332"/>
              </a:xfrm>
              <a:prstGeom prst="rect">
                <a:avLst/>
              </a:prstGeom>
              <a:blipFill>
                <a:blip r:embed="rId9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33076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E45576-FA1C-41AF-BF2F-4F5517D97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393" y="1544412"/>
            <a:ext cx="5600700" cy="5905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C989FF0-EE8E-4F42-8A8C-8F5B6FCAF2C6}"/>
              </a:ext>
            </a:extLst>
          </p:cNvPr>
          <p:cNvSpPr/>
          <p:nvPr/>
        </p:nvSpPr>
        <p:spPr>
          <a:xfrm>
            <a:off x="4833256" y="1544412"/>
            <a:ext cx="1621973" cy="5905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Striped Right 5">
            <a:extLst>
              <a:ext uri="{FF2B5EF4-FFF2-40B4-BE49-F238E27FC236}">
                <a16:creationId xmlns:a16="http://schemas.microsoft.com/office/drawing/2014/main" id="{2BB39F31-8035-4AF8-9B37-37CA44F2DBD7}"/>
              </a:ext>
            </a:extLst>
          </p:cNvPr>
          <p:cNvSpPr/>
          <p:nvPr/>
        </p:nvSpPr>
        <p:spPr>
          <a:xfrm rot="5400000">
            <a:off x="5246913" y="731386"/>
            <a:ext cx="794657" cy="674914"/>
          </a:xfrm>
          <a:prstGeom prst="stripedRightArrow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87FB2B-E89C-4206-8A79-413C4948D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065" y="4723039"/>
            <a:ext cx="7149355" cy="7538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B376031-E472-46D6-805A-E34FCFB56A84}"/>
              </a:ext>
            </a:extLst>
          </p:cNvPr>
          <p:cNvSpPr/>
          <p:nvPr/>
        </p:nvSpPr>
        <p:spPr>
          <a:xfrm>
            <a:off x="5138057" y="4846530"/>
            <a:ext cx="1393372" cy="500743"/>
          </a:xfrm>
          <a:prstGeom prst="rect">
            <a:avLst/>
          </a:prstGeom>
          <a:noFill/>
          <a:ln w="381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Arrow: Striped Right 10">
            <a:extLst>
              <a:ext uri="{FF2B5EF4-FFF2-40B4-BE49-F238E27FC236}">
                <a16:creationId xmlns:a16="http://schemas.microsoft.com/office/drawing/2014/main" id="{2B0400FF-849F-43FD-A31B-5936B10FE9A4}"/>
              </a:ext>
            </a:extLst>
          </p:cNvPr>
          <p:cNvSpPr/>
          <p:nvPr/>
        </p:nvSpPr>
        <p:spPr>
          <a:xfrm rot="5400000">
            <a:off x="5393870" y="4049999"/>
            <a:ext cx="794657" cy="674914"/>
          </a:xfrm>
          <a:prstGeom prst="stripedRightArrow">
            <a:avLst/>
          </a:prstGeom>
          <a:solidFill>
            <a:srgbClr val="FF99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57651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DFCCAF1-36EF-4232-82E5-74B685F361D3}"/>
              </a:ext>
            </a:extLst>
          </p:cNvPr>
          <p:cNvSpPr/>
          <p:nvPr/>
        </p:nvSpPr>
        <p:spPr>
          <a:xfrm>
            <a:off x="3334327" y="1125064"/>
            <a:ext cx="6197600" cy="1710500"/>
          </a:xfrm>
          <a:prstGeom prst="rect">
            <a:avLst/>
          </a:prstGeom>
          <a:solidFill>
            <a:srgbClr val="FFFF00">
              <a:alpha val="4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8FDA34-9BBD-4D9A-A154-90DED25191DD}"/>
              </a:ext>
            </a:extLst>
          </p:cNvPr>
          <p:cNvSpPr/>
          <p:nvPr/>
        </p:nvSpPr>
        <p:spPr>
          <a:xfrm>
            <a:off x="308795" y="1704551"/>
            <a:ext cx="1778978" cy="457726"/>
          </a:xfrm>
          <a:prstGeom prst="rect">
            <a:avLst/>
          </a:prstGeom>
          <a:solidFill>
            <a:srgbClr val="00FFFF">
              <a:alpha val="4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8BFA64-D0F4-4675-96F4-805009BECA17}"/>
                  </a:ext>
                </a:extLst>
              </p:cNvPr>
              <p:cNvSpPr txBox="1"/>
              <p:nvPr/>
            </p:nvSpPr>
            <p:spPr>
              <a:xfrm>
                <a:off x="421611" y="1780594"/>
                <a:ext cx="16661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AU" i="1"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r>
                  <a:rPr lang="en-A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AU" i="1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AU" i="1">
                        <a:latin typeface="Cambria Math" panose="02040503050406030204" pitchFamily="18" charset="0"/>
                      </a:rPr>
                      <m:t> ,</m:t>
                    </m:r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8BFA64-D0F4-4675-96F4-805009BEC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11" y="1780594"/>
                <a:ext cx="1666162" cy="276999"/>
              </a:xfrm>
              <a:prstGeom prst="rect">
                <a:avLst/>
              </a:prstGeom>
              <a:blipFill>
                <a:blip r:embed="rId2"/>
                <a:stretch>
                  <a:fillRect l="-4762" r="-1465" b="-152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60C2EFC-4F19-472C-BFDC-E1A1A3DF49C2}"/>
              </a:ext>
            </a:extLst>
          </p:cNvPr>
          <p:cNvSpPr txBox="1"/>
          <p:nvPr/>
        </p:nvSpPr>
        <p:spPr>
          <a:xfrm>
            <a:off x="235180" y="1335219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Given: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FD1CFEB0-22FF-4F44-8A2A-51C5D41CB6FD}"/>
              </a:ext>
            </a:extLst>
          </p:cNvPr>
          <p:cNvSpPr/>
          <p:nvPr/>
        </p:nvSpPr>
        <p:spPr>
          <a:xfrm rot="16200000">
            <a:off x="2238646" y="1449302"/>
            <a:ext cx="1053704" cy="968223"/>
          </a:xfrm>
          <a:prstGeom prst="downArrow">
            <a:avLst/>
          </a:prstGeom>
          <a:solidFill>
            <a:srgbClr val="00FF9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7200D72-19CE-4C8E-A802-6C0729F42761}"/>
                  </a:ext>
                </a:extLst>
              </p:cNvPr>
              <p:cNvSpPr txBox="1"/>
              <p:nvPr/>
            </p:nvSpPr>
            <p:spPr>
              <a:xfrm>
                <a:off x="5520416" y="1241650"/>
                <a:ext cx="4109987" cy="1477328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b="0" i="0" smtClean="0">
                          <a:latin typeface="Cambria Math" panose="02040503050406030204" pitchFamily="18" charset="0"/>
                        </a:rPr>
                        <m:t> =  </m:t>
                      </m:r>
                      <m:r>
                        <m:rPr>
                          <m:sty m:val="p"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 ,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 ,</m:t>
                          </m:r>
                          <m:r>
                            <m:rPr>
                              <m:nor/>
                            </m:rPr>
                            <a:rPr lang="en-AU" dirty="0"/>
                            <m:t> 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 , 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</m:oMath>
                  </m:oMathPara>
                </a14:m>
                <a:endParaRPr lang="en-AU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>
                          <a:latin typeface="Cambria Math" panose="02040503050406030204" pitchFamily="18" charset="0"/>
                        </a:rPr>
                        <m:t> =  </m:t>
                      </m:r>
                      <m:r>
                        <m:rPr>
                          <m:sty m:val="p"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g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 ,</m:t>
                          </m:r>
                          <m:r>
                            <m:rPr>
                              <m:nor/>
                            </m:rPr>
                            <a:rPr lang="en-AU" dirty="0"/>
                            <m:t> 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 , 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</m:oMath>
                  </m:oMathPara>
                </a14:m>
                <a:endParaRPr lang="en-AU" dirty="0"/>
              </a:p>
              <a:p>
                <a:endParaRPr lang="en-A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>
                          <a:latin typeface="Cambria Math" panose="02040503050406030204" pitchFamily="18" charset="0"/>
                        </a:rPr>
                        <m:t> =  </m:t>
                      </m:r>
                      <m:r>
                        <m:rPr>
                          <m:sty m:val="p"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 ,</m:t>
                          </m:r>
                          <m:r>
                            <m:rPr>
                              <m:nor/>
                            </m:rPr>
                            <a:rPr lang="en-AU" dirty="0"/>
                            <m:t> 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 , 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</m:oMath>
                  </m:oMathPara>
                </a14:m>
                <a:endParaRPr lang="en-A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>
                          <a:latin typeface="Cambria Math" panose="02040503050406030204" pitchFamily="18" charset="0"/>
                        </a:rPr>
                        <m:t> =  </m:t>
                      </m:r>
                      <m:r>
                        <m:rPr>
                          <m:sty m:val="p"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k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 ,</m:t>
                          </m:r>
                          <m:r>
                            <m:rPr>
                              <m:nor/>
                            </m:rPr>
                            <a:rPr lang="en-AU" dirty="0"/>
                            <m:t> 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 , 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7200D72-19CE-4C8E-A802-6C0729F42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416" y="1241650"/>
                <a:ext cx="4109987" cy="1477328"/>
              </a:xfrm>
              <a:prstGeom prst="rect">
                <a:avLst/>
              </a:prstGeom>
              <a:blipFill>
                <a:blip r:embed="rId3"/>
                <a:stretch>
                  <a:fillRect b="-826"/>
                </a:stretch>
              </a:blipFill>
              <a:ln w="31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8B56C01-1253-474A-9A81-F23089E50B3A}"/>
              </a:ext>
            </a:extLst>
          </p:cNvPr>
          <p:cNvSpPr txBox="1"/>
          <p:nvPr/>
        </p:nvSpPr>
        <p:spPr>
          <a:xfrm>
            <a:off x="3334327" y="755732"/>
            <a:ext cx="1121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Compute: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F44E52-230F-4645-BAB8-ECFC664820D3}"/>
              </a:ext>
            </a:extLst>
          </p:cNvPr>
          <p:cNvGrpSpPr/>
          <p:nvPr/>
        </p:nvGrpSpPr>
        <p:grpSpPr>
          <a:xfrm>
            <a:off x="3503765" y="1605303"/>
            <a:ext cx="1874982" cy="632690"/>
            <a:chOff x="2540000" y="3643746"/>
            <a:chExt cx="1874982" cy="63269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A77BD69-D66E-488C-A83D-D46FDBA0BF7E}"/>
                </a:ext>
              </a:extLst>
            </p:cNvPr>
            <p:cNvSpPr/>
            <p:nvPr/>
          </p:nvSpPr>
          <p:spPr>
            <a:xfrm>
              <a:off x="2540000" y="3643746"/>
              <a:ext cx="1874982" cy="632690"/>
            </a:xfrm>
            <a:prstGeom prst="rect">
              <a:avLst/>
            </a:prstGeom>
            <a:solidFill>
              <a:srgbClr val="FF99FF">
                <a:alpha val="4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9B8510A-A2E4-4E8D-BDD5-A49D02A2043B}"/>
                    </a:ext>
                  </a:extLst>
                </p:cNvPr>
                <p:cNvSpPr txBox="1"/>
                <p:nvPr/>
              </p:nvSpPr>
              <p:spPr>
                <a:xfrm>
                  <a:off x="2617508" y="3683092"/>
                  <a:ext cx="170367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 = </m:t>
                        </m:r>
                        <m:sSub>
                          <m:sSubPr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func>
                          <m:func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en-AU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AU" i="1">
                            <a:latin typeface="Cambria Math" panose="02040503050406030204" pitchFamily="18" charset="0"/>
                          </a:rPr>
                          <m:t> = </m:t>
                        </m:r>
                        <m:sSub>
                          <m:sSubPr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AU" i="1">
                            <a:latin typeface="Cambria Math" panose="02040503050406030204" pitchFamily="18" charset="0"/>
                          </a:rPr>
                          <m:t>.</m:t>
                        </m:r>
                        <m:func>
                          <m:funcPr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AU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  <m:r>
                          <a:rPr lang="en-AU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9B8510A-A2E4-4E8D-BDD5-A49D02A204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7508" y="3683092"/>
                  <a:ext cx="1703672" cy="553998"/>
                </a:xfrm>
                <a:prstGeom prst="rect">
                  <a:avLst/>
                </a:prstGeom>
                <a:blipFill>
                  <a:blip r:embed="rId4"/>
                  <a:stretch>
                    <a:fillRect l="-2143" b="-12088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Arrow: Down 13">
            <a:extLst>
              <a:ext uri="{FF2B5EF4-FFF2-40B4-BE49-F238E27FC236}">
                <a16:creationId xmlns:a16="http://schemas.microsoft.com/office/drawing/2014/main" id="{341E213F-3011-4A6C-99BA-F123288C9893}"/>
              </a:ext>
            </a:extLst>
          </p:cNvPr>
          <p:cNvSpPr/>
          <p:nvPr/>
        </p:nvSpPr>
        <p:spPr>
          <a:xfrm rot="16200000">
            <a:off x="9658625" y="1434982"/>
            <a:ext cx="1053704" cy="968223"/>
          </a:xfrm>
          <a:prstGeom prst="downArrow">
            <a:avLst/>
          </a:prstGeom>
          <a:solidFill>
            <a:srgbClr val="00FF9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D34A275-332A-4315-8943-6A3E43C46FFA}"/>
              </a:ext>
            </a:extLst>
          </p:cNvPr>
          <p:cNvGrpSpPr/>
          <p:nvPr/>
        </p:nvGrpSpPr>
        <p:grpSpPr>
          <a:xfrm>
            <a:off x="10740551" y="1545214"/>
            <a:ext cx="1336089" cy="751632"/>
            <a:chOff x="5378747" y="2952150"/>
            <a:chExt cx="1336089" cy="7516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BC28740-5EBD-4F4F-A9B5-2CC8C5499243}"/>
                </a:ext>
              </a:extLst>
            </p:cNvPr>
            <p:cNvSpPr/>
            <p:nvPr/>
          </p:nvSpPr>
          <p:spPr>
            <a:xfrm>
              <a:off x="5378747" y="2952150"/>
              <a:ext cx="1336089" cy="751632"/>
            </a:xfrm>
            <a:prstGeom prst="rect">
              <a:avLst/>
            </a:prstGeom>
            <a:solidFill>
              <a:srgbClr val="FF99FF">
                <a:alpha val="4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B9AC0C4-40B4-480E-9299-F7C98D637294}"/>
                    </a:ext>
                  </a:extLst>
                </p:cNvPr>
                <p:cNvSpPr txBox="1"/>
                <p:nvPr/>
              </p:nvSpPr>
              <p:spPr>
                <a:xfrm>
                  <a:off x="5627971" y="2962840"/>
                  <a:ext cx="80515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  , </m:t>
                        </m:r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B9AC0C4-40B4-480E-9299-F7C98D6372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7971" y="2962840"/>
                  <a:ext cx="805156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788" r="-2273" b="-32609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A7BB0D1-0535-4E5D-BA4B-F458F21BF21F}"/>
                    </a:ext>
                  </a:extLst>
                </p:cNvPr>
                <p:cNvSpPr txBox="1"/>
                <p:nvPr/>
              </p:nvSpPr>
              <p:spPr>
                <a:xfrm>
                  <a:off x="5627971" y="3341439"/>
                  <a:ext cx="81580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  , </m:t>
                        </m:r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A7BB0D1-0535-4E5D-BA4B-F458F21BF2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7971" y="3341439"/>
                  <a:ext cx="815800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3731" r="-2239" b="-32609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0C1FD0D-8B5B-4921-AD65-EF89ED3E44C0}"/>
              </a:ext>
            </a:extLst>
          </p:cNvPr>
          <p:cNvSpPr txBox="1"/>
          <p:nvPr/>
        </p:nvSpPr>
        <p:spPr>
          <a:xfrm>
            <a:off x="10669243" y="1165904"/>
            <a:ext cx="1121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Compute:</a:t>
            </a:r>
          </a:p>
        </p:txBody>
      </p:sp>
    </p:spTree>
    <p:extLst>
      <p:ext uri="{BB962C8B-B14F-4D97-AF65-F5344CB8AC3E}">
        <p14:creationId xmlns:p14="http://schemas.microsoft.com/office/powerpoint/2010/main" val="2160807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B9E6A5-65A7-400A-B6B4-234647E6F074}"/>
              </a:ext>
            </a:extLst>
          </p:cNvPr>
          <p:cNvSpPr/>
          <p:nvPr/>
        </p:nvSpPr>
        <p:spPr>
          <a:xfrm>
            <a:off x="544147" y="4456590"/>
            <a:ext cx="559293" cy="239697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A23FDD-AD0A-4CF7-A321-D8A22B10634F}"/>
              </a:ext>
            </a:extLst>
          </p:cNvPr>
          <p:cNvSpPr/>
          <p:nvPr/>
        </p:nvSpPr>
        <p:spPr>
          <a:xfrm>
            <a:off x="4991456" y="4460804"/>
            <a:ext cx="559293" cy="239697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399E5C8-0294-4BC1-BF2C-FA04CF6CF0C3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823794" y="2864282"/>
            <a:ext cx="996090" cy="159230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3185B2-3B56-4A76-AFD7-F14BBA459E8F}"/>
              </a:ext>
            </a:extLst>
          </p:cNvPr>
          <p:cNvCxnSpPr>
            <a:cxnSpLocks/>
          </p:cNvCxnSpPr>
          <p:nvPr/>
        </p:nvCxnSpPr>
        <p:spPr>
          <a:xfrm flipV="1">
            <a:off x="864842" y="1108364"/>
            <a:ext cx="2046393" cy="334822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AB807F-3E68-4710-AE1A-8E1513DB3903}"/>
              </a:ext>
            </a:extLst>
          </p:cNvPr>
          <p:cNvCxnSpPr>
            <a:cxnSpLocks/>
          </p:cNvCxnSpPr>
          <p:nvPr/>
        </p:nvCxnSpPr>
        <p:spPr>
          <a:xfrm flipV="1">
            <a:off x="1830602" y="2032000"/>
            <a:ext cx="2826327" cy="83228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EFB7B2D-21FF-47E5-AE35-8F6EFA69C962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4656929" y="2032000"/>
            <a:ext cx="614174" cy="242880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79BCC5F-B46B-4314-87B9-1BF8BE3FB3DF}"/>
              </a:ext>
            </a:extLst>
          </p:cNvPr>
          <p:cNvSpPr/>
          <p:nvPr/>
        </p:nvSpPr>
        <p:spPr>
          <a:xfrm>
            <a:off x="4526093" y="1925782"/>
            <a:ext cx="194099" cy="212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EB082AA-CAC0-4D41-B17A-13B7DB77BAA4}"/>
              </a:ext>
            </a:extLst>
          </p:cNvPr>
          <p:cNvSpPr/>
          <p:nvPr/>
        </p:nvSpPr>
        <p:spPr>
          <a:xfrm>
            <a:off x="5174052" y="4350372"/>
            <a:ext cx="194099" cy="212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EE0D0F9-EB7D-474A-A4E6-13EFF23C726C}"/>
              </a:ext>
            </a:extLst>
          </p:cNvPr>
          <p:cNvSpPr/>
          <p:nvPr/>
        </p:nvSpPr>
        <p:spPr>
          <a:xfrm>
            <a:off x="1733552" y="2758064"/>
            <a:ext cx="194099" cy="212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75A339B-AAE3-47FC-B32D-4BCDBA98044C}"/>
              </a:ext>
            </a:extLst>
          </p:cNvPr>
          <p:cNvSpPr/>
          <p:nvPr/>
        </p:nvSpPr>
        <p:spPr>
          <a:xfrm>
            <a:off x="726746" y="4336742"/>
            <a:ext cx="194099" cy="212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7A51752-936C-40AD-AF82-12C447818476}"/>
              </a:ext>
            </a:extLst>
          </p:cNvPr>
          <p:cNvCxnSpPr>
            <a:cxnSpLocks/>
          </p:cNvCxnSpPr>
          <p:nvPr/>
        </p:nvCxnSpPr>
        <p:spPr>
          <a:xfrm flipV="1">
            <a:off x="1841261" y="1311564"/>
            <a:ext cx="3623" cy="325124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B19D145-1A1B-4D5E-B916-BF25FBE19CA6}"/>
              </a:ext>
            </a:extLst>
          </p:cNvPr>
          <p:cNvCxnSpPr>
            <a:cxnSpLocks/>
          </p:cNvCxnSpPr>
          <p:nvPr/>
        </p:nvCxnSpPr>
        <p:spPr>
          <a:xfrm>
            <a:off x="889842" y="4456590"/>
            <a:ext cx="186008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390101D-F90A-4F3D-A7CD-B055A5067639}"/>
              </a:ext>
            </a:extLst>
          </p:cNvPr>
          <p:cNvCxnSpPr>
            <a:cxnSpLocks/>
          </p:cNvCxnSpPr>
          <p:nvPr/>
        </p:nvCxnSpPr>
        <p:spPr>
          <a:xfrm>
            <a:off x="1882535" y="2923263"/>
            <a:ext cx="186008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F30C96F-6899-4AFA-90FE-1A4AD15A386E}"/>
              </a:ext>
            </a:extLst>
          </p:cNvPr>
          <p:cNvSpPr/>
          <p:nvPr/>
        </p:nvSpPr>
        <p:spPr>
          <a:xfrm>
            <a:off x="1733552" y="4336742"/>
            <a:ext cx="107709" cy="119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0CED2BFA-6EDE-4092-B44B-14C7117E9C3B}"/>
              </a:ext>
            </a:extLst>
          </p:cNvPr>
          <p:cNvSpPr/>
          <p:nvPr/>
        </p:nvSpPr>
        <p:spPr>
          <a:xfrm>
            <a:off x="636381" y="4044883"/>
            <a:ext cx="885928" cy="796154"/>
          </a:xfrm>
          <a:prstGeom prst="arc">
            <a:avLst>
              <a:gd name="adj1" fmla="val 16539196"/>
              <a:gd name="adj2" fmla="val 120662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80022D09-ABDD-4AE1-879D-9040F72649CB}"/>
              </a:ext>
            </a:extLst>
          </p:cNvPr>
          <p:cNvSpPr/>
          <p:nvPr/>
        </p:nvSpPr>
        <p:spPr>
          <a:xfrm>
            <a:off x="2291231" y="2485463"/>
            <a:ext cx="885928" cy="796154"/>
          </a:xfrm>
          <a:prstGeom prst="arc">
            <a:avLst>
              <a:gd name="adj1" fmla="val 18582370"/>
              <a:gd name="adj2" fmla="val 120662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38C818E-F866-4FBA-B40E-3C811D13FA26}"/>
              </a:ext>
            </a:extLst>
          </p:cNvPr>
          <p:cNvCxnSpPr>
            <a:cxnSpLocks/>
          </p:cNvCxnSpPr>
          <p:nvPr/>
        </p:nvCxnSpPr>
        <p:spPr>
          <a:xfrm flipV="1">
            <a:off x="3790711" y="4453719"/>
            <a:ext cx="2401490" cy="2943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>
            <a:extLst>
              <a:ext uri="{FF2B5EF4-FFF2-40B4-BE49-F238E27FC236}">
                <a16:creationId xmlns:a16="http://schemas.microsoft.com/office/drawing/2014/main" id="{95870795-DA20-4058-8D28-A1B5E2B581F8}"/>
              </a:ext>
            </a:extLst>
          </p:cNvPr>
          <p:cNvSpPr/>
          <p:nvPr/>
        </p:nvSpPr>
        <p:spPr>
          <a:xfrm>
            <a:off x="5029475" y="4044883"/>
            <a:ext cx="885928" cy="796154"/>
          </a:xfrm>
          <a:prstGeom prst="arc">
            <a:avLst>
              <a:gd name="adj1" fmla="val 14037693"/>
              <a:gd name="adj2" fmla="val 120662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E9652FF-E7CF-4E28-8881-363F05420273}"/>
              </a:ext>
            </a:extLst>
          </p:cNvPr>
          <p:cNvSpPr/>
          <p:nvPr/>
        </p:nvSpPr>
        <p:spPr>
          <a:xfrm>
            <a:off x="4900320" y="3995072"/>
            <a:ext cx="510043" cy="683340"/>
          </a:xfrm>
          <a:prstGeom prst="arc">
            <a:avLst>
              <a:gd name="adj1" fmla="val 8870757"/>
              <a:gd name="adj2" fmla="val 15896617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132332F-2DEE-41DB-B9F2-49F90B7800D3}"/>
                  </a:ext>
                </a:extLst>
              </p:cNvPr>
              <p:cNvSpPr txBox="1"/>
              <p:nvPr/>
            </p:nvSpPr>
            <p:spPr>
              <a:xfrm>
                <a:off x="1103440" y="4094073"/>
                <a:ext cx="25109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132332F-2DEE-41DB-B9F2-49F90B780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440" y="4094073"/>
                <a:ext cx="251094" cy="369332"/>
              </a:xfrm>
              <a:prstGeom prst="rect">
                <a:avLst/>
              </a:prstGeom>
              <a:blipFill>
                <a:blip r:embed="rId2"/>
                <a:stretch>
                  <a:fillRect l="-26829" r="-26829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1839326-E40C-4FE0-85F1-C21CBE70035B}"/>
                  </a:ext>
                </a:extLst>
              </p:cNvPr>
              <p:cNvSpPr txBox="1"/>
              <p:nvPr/>
            </p:nvSpPr>
            <p:spPr>
              <a:xfrm>
                <a:off x="5401615" y="4064635"/>
                <a:ext cx="28552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1839326-E40C-4FE0-85F1-C21CBE700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615" y="4064635"/>
                <a:ext cx="285527" cy="369332"/>
              </a:xfrm>
              <a:prstGeom prst="rect">
                <a:avLst/>
              </a:prstGeom>
              <a:blipFill>
                <a:blip r:embed="rId3"/>
                <a:stretch>
                  <a:fillRect l="-36170" r="-34043" b="-3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C1123A8-F6E2-4FCC-BEBE-79ED761DE512}"/>
                  </a:ext>
                </a:extLst>
              </p:cNvPr>
              <p:cNvSpPr txBox="1"/>
              <p:nvPr/>
            </p:nvSpPr>
            <p:spPr>
              <a:xfrm>
                <a:off x="2734195" y="2548059"/>
                <a:ext cx="26257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C1123A8-F6E2-4FCC-BEBE-79ED761DE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195" y="2548059"/>
                <a:ext cx="262571" cy="369332"/>
              </a:xfrm>
              <a:prstGeom prst="rect">
                <a:avLst/>
              </a:prstGeom>
              <a:blipFill>
                <a:blip r:embed="rId4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c 42">
            <a:extLst>
              <a:ext uri="{FF2B5EF4-FFF2-40B4-BE49-F238E27FC236}">
                <a16:creationId xmlns:a16="http://schemas.microsoft.com/office/drawing/2014/main" id="{8AF2F5D3-4BB0-4951-9649-0F81F914E2B9}"/>
              </a:ext>
            </a:extLst>
          </p:cNvPr>
          <p:cNvSpPr/>
          <p:nvPr/>
        </p:nvSpPr>
        <p:spPr>
          <a:xfrm>
            <a:off x="1652044" y="1487062"/>
            <a:ext cx="885928" cy="796154"/>
          </a:xfrm>
          <a:prstGeom prst="arc">
            <a:avLst>
              <a:gd name="adj1" fmla="val 14096968"/>
              <a:gd name="adj2" fmla="val 20204452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75D2348-4048-47FE-BF0D-F02E90AA6B84}"/>
                  </a:ext>
                </a:extLst>
              </p:cNvPr>
              <p:cNvSpPr txBox="1"/>
              <p:nvPr/>
            </p:nvSpPr>
            <p:spPr>
              <a:xfrm>
                <a:off x="2034101" y="1626220"/>
                <a:ext cx="26257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75D2348-4048-47FE-BF0D-F02E90AA6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101" y="1626220"/>
                <a:ext cx="262571" cy="369332"/>
              </a:xfrm>
              <a:prstGeom prst="rect">
                <a:avLst/>
              </a:prstGeom>
              <a:blipFill>
                <a:blip r:embed="rId5"/>
                <a:stretch>
                  <a:fillRect l="-41860" r="-37209" b="-3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Arc 44">
            <a:extLst>
              <a:ext uri="{FF2B5EF4-FFF2-40B4-BE49-F238E27FC236}">
                <a16:creationId xmlns:a16="http://schemas.microsoft.com/office/drawing/2014/main" id="{958AFF04-2AAF-4CDC-AD72-4A284A7AE647}"/>
              </a:ext>
            </a:extLst>
          </p:cNvPr>
          <p:cNvSpPr/>
          <p:nvPr/>
        </p:nvSpPr>
        <p:spPr>
          <a:xfrm rot="1341609">
            <a:off x="2017863" y="1936644"/>
            <a:ext cx="885928" cy="796154"/>
          </a:xfrm>
          <a:prstGeom prst="arc">
            <a:avLst>
              <a:gd name="adj1" fmla="val 14476757"/>
              <a:gd name="adj2" fmla="val 258027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E99E639-19B6-4463-9D68-07BC6BA53F53}"/>
                  </a:ext>
                </a:extLst>
              </p:cNvPr>
              <p:cNvSpPr txBox="1"/>
              <p:nvPr/>
            </p:nvSpPr>
            <p:spPr>
              <a:xfrm>
                <a:off x="2353018" y="2163412"/>
                <a:ext cx="24609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E99E639-19B6-4463-9D68-07BC6BA53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018" y="2163412"/>
                <a:ext cx="246093" cy="369332"/>
              </a:xfrm>
              <a:prstGeom prst="rect">
                <a:avLst/>
              </a:prstGeom>
              <a:blipFill>
                <a:blip r:embed="rId6"/>
                <a:stretch>
                  <a:fillRect l="-30000" r="-27500" b="-8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ACAF713-6658-4E0C-B1AC-C1FC107B9668}"/>
                  </a:ext>
                </a:extLst>
              </p:cNvPr>
              <p:cNvSpPr txBox="1"/>
              <p:nvPr/>
            </p:nvSpPr>
            <p:spPr>
              <a:xfrm>
                <a:off x="4934161" y="4064635"/>
                <a:ext cx="24391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ACAF713-6658-4E0C-B1AC-C1FC107B9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161" y="4064635"/>
                <a:ext cx="243913" cy="369332"/>
              </a:xfrm>
              <a:prstGeom prst="rect">
                <a:avLst/>
              </a:prstGeom>
              <a:blipFill>
                <a:blip r:embed="rId7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BE6CAF9-D3D4-4C7C-85A1-30336A7B3F6C}"/>
                  </a:ext>
                </a:extLst>
              </p:cNvPr>
              <p:cNvSpPr txBox="1"/>
              <p:nvPr/>
            </p:nvSpPr>
            <p:spPr>
              <a:xfrm>
                <a:off x="953918" y="3159547"/>
                <a:ext cx="3679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BE6CAF9-D3D4-4C7C-85A1-30336A7B3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918" y="3159547"/>
                <a:ext cx="367921" cy="369332"/>
              </a:xfrm>
              <a:prstGeom prst="rect">
                <a:avLst/>
              </a:prstGeom>
              <a:blipFill>
                <a:blip r:embed="rId8"/>
                <a:stretch>
                  <a:fillRect l="-18033" r="-6557"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111142C-71BC-4389-9727-669F2787138C}"/>
                  </a:ext>
                </a:extLst>
              </p:cNvPr>
              <p:cNvSpPr txBox="1"/>
              <p:nvPr/>
            </p:nvSpPr>
            <p:spPr>
              <a:xfrm>
                <a:off x="3585368" y="1768886"/>
                <a:ext cx="3750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111142C-71BC-4389-9727-669F27871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368" y="1768886"/>
                <a:ext cx="375039" cy="369332"/>
              </a:xfrm>
              <a:prstGeom prst="rect">
                <a:avLst/>
              </a:prstGeom>
              <a:blipFill>
                <a:blip r:embed="rId9"/>
                <a:stretch>
                  <a:fillRect l="-17742" r="-6452"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9B4E3AB-7668-4417-8A20-9D3E7966A96A}"/>
                  </a:ext>
                </a:extLst>
              </p:cNvPr>
              <p:cNvSpPr txBox="1"/>
              <p:nvPr/>
            </p:nvSpPr>
            <p:spPr>
              <a:xfrm>
                <a:off x="5119857" y="3001656"/>
                <a:ext cx="3750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9B4E3AB-7668-4417-8A20-9D3E7966A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857" y="3001656"/>
                <a:ext cx="375039" cy="369332"/>
              </a:xfrm>
              <a:prstGeom prst="rect">
                <a:avLst/>
              </a:prstGeom>
              <a:blipFill>
                <a:blip r:embed="rId10"/>
                <a:stretch>
                  <a:fillRect l="-19672" r="-8197"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7635104-0977-4BC7-B8DE-7976863156E0}"/>
                  </a:ext>
                </a:extLst>
              </p:cNvPr>
              <p:cNvSpPr txBox="1"/>
              <p:nvPr/>
            </p:nvSpPr>
            <p:spPr>
              <a:xfrm>
                <a:off x="1354534" y="2502051"/>
                <a:ext cx="2725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AU" sz="2400" b="1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7635104-0977-4BC7-B8DE-797686315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534" y="2502051"/>
                <a:ext cx="272510" cy="369332"/>
              </a:xfrm>
              <a:prstGeom prst="rect">
                <a:avLst/>
              </a:prstGeom>
              <a:blipFill>
                <a:blip r:embed="rId11"/>
                <a:stretch>
                  <a:fillRect l="-24444" r="-26667"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C828EB3-573C-4452-B0CF-6BB034AC757B}"/>
                  </a:ext>
                </a:extLst>
              </p:cNvPr>
              <p:cNvSpPr txBox="1"/>
              <p:nvPr/>
            </p:nvSpPr>
            <p:spPr>
              <a:xfrm>
                <a:off x="4287964" y="2131115"/>
                <a:ext cx="2917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AU" sz="2400" b="1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C828EB3-573C-4452-B0CF-6BB034AC7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964" y="2131115"/>
                <a:ext cx="291747" cy="369332"/>
              </a:xfrm>
              <a:prstGeom prst="rect">
                <a:avLst/>
              </a:prstGeom>
              <a:blipFill>
                <a:blip r:embed="rId12"/>
                <a:stretch>
                  <a:fillRect l="-22917" r="-25000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1FE566C-BF67-4CEA-B914-EF70555D0593}"/>
                  </a:ext>
                </a:extLst>
              </p:cNvPr>
              <p:cNvSpPr txBox="1"/>
              <p:nvPr/>
            </p:nvSpPr>
            <p:spPr>
              <a:xfrm>
                <a:off x="691743" y="4709480"/>
                <a:ext cx="2612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AU" sz="2400" b="1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1FE566C-BF67-4CEA-B914-EF70555D0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43" y="4709480"/>
                <a:ext cx="261289" cy="369332"/>
              </a:xfrm>
              <a:prstGeom prst="rect">
                <a:avLst/>
              </a:prstGeom>
              <a:blipFill>
                <a:blip r:embed="rId13"/>
                <a:stretch>
                  <a:fillRect l="-25581" r="-27907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5D7BC09-67FF-4F98-9763-D2BEEDFDD14A}"/>
                  </a:ext>
                </a:extLst>
              </p:cNvPr>
              <p:cNvSpPr txBox="1"/>
              <p:nvPr/>
            </p:nvSpPr>
            <p:spPr>
              <a:xfrm>
                <a:off x="5092903" y="4725323"/>
                <a:ext cx="2997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AU" sz="2400" b="1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5D7BC09-67FF-4F98-9763-D2BEEDFDD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903" y="4725323"/>
                <a:ext cx="299761" cy="369332"/>
              </a:xfrm>
              <a:prstGeom prst="rect">
                <a:avLst/>
              </a:prstGeom>
              <a:blipFill>
                <a:blip r:embed="rId14"/>
                <a:stretch>
                  <a:fillRect l="-22000" r="-24000"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458A5A0-C725-453F-8BA2-BF29B17A3457}"/>
              </a:ext>
            </a:extLst>
          </p:cNvPr>
          <p:cNvCxnSpPr/>
          <p:nvPr/>
        </p:nvCxnSpPr>
        <p:spPr>
          <a:xfrm>
            <a:off x="726746" y="5111046"/>
            <a:ext cx="444730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2D0C73F-0E56-4EE1-9D70-772D1F0BE4AC}"/>
                  </a:ext>
                </a:extLst>
              </p:cNvPr>
              <p:cNvSpPr txBox="1"/>
              <p:nvPr/>
            </p:nvSpPr>
            <p:spPr>
              <a:xfrm>
                <a:off x="2772020" y="4741714"/>
                <a:ext cx="3750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2D0C73F-0E56-4EE1-9D70-772D1F0BE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020" y="4741714"/>
                <a:ext cx="375039" cy="369332"/>
              </a:xfrm>
              <a:prstGeom prst="rect">
                <a:avLst/>
              </a:prstGeom>
              <a:blipFill>
                <a:blip r:embed="rId15"/>
                <a:stretch>
                  <a:fillRect l="-19672" r="-8197" b="-1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3649EF28-3A27-4B3E-A284-3E1EC50DC5AC}"/>
              </a:ext>
            </a:extLst>
          </p:cNvPr>
          <p:cNvGrpSpPr/>
          <p:nvPr/>
        </p:nvGrpSpPr>
        <p:grpSpPr>
          <a:xfrm>
            <a:off x="9165025" y="4442960"/>
            <a:ext cx="1759252" cy="1530032"/>
            <a:chOff x="7663317" y="3499770"/>
            <a:chExt cx="1759252" cy="1530032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A6E7FE8-4214-4992-B501-C9F36B4316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06281" y="4549178"/>
              <a:ext cx="951634" cy="9437"/>
            </a:xfrm>
            <a:prstGeom prst="line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DD2CEE5-17B0-48D0-89BF-2513F5DDBF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4204" y="3754782"/>
              <a:ext cx="0" cy="821656"/>
            </a:xfrm>
            <a:prstGeom prst="line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5C5C9B8-FB5D-4825-8E04-453AF534C340}"/>
                </a:ext>
              </a:extLst>
            </p:cNvPr>
            <p:cNvSpPr txBox="1"/>
            <p:nvPr/>
          </p:nvSpPr>
          <p:spPr>
            <a:xfrm>
              <a:off x="9040733" y="4317817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b="1" dirty="0"/>
                <a:t>X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3C0981D-16C0-4870-A9DB-0869F7D4788F}"/>
                </a:ext>
              </a:extLst>
            </p:cNvPr>
            <p:cNvSpPr txBox="1"/>
            <p:nvPr/>
          </p:nvSpPr>
          <p:spPr>
            <a:xfrm>
              <a:off x="7687836" y="3499770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b="1" dirty="0"/>
                <a:t>Y</a:t>
              </a:r>
            </a:p>
          </p:txBody>
        </p:sp>
        <p:sp>
          <p:nvSpPr>
            <p:cNvPr id="57" name="Arc 56">
              <a:extLst>
                <a:ext uri="{FF2B5EF4-FFF2-40B4-BE49-F238E27FC236}">
                  <a16:creationId xmlns:a16="http://schemas.microsoft.com/office/drawing/2014/main" id="{848229C4-DE53-49F9-B94B-73B714B2E8A5}"/>
                </a:ext>
              </a:extLst>
            </p:cNvPr>
            <p:cNvSpPr/>
            <p:nvPr/>
          </p:nvSpPr>
          <p:spPr>
            <a:xfrm>
              <a:off x="7663317" y="4233648"/>
              <a:ext cx="885928" cy="796154"/>
            </a:xfrm>
            <a:prstGeom prst="arc">
              <a:avLst>
                <a:gd name="adj1" fmla="val 12863546"/>
                <a:gd name="adj2" fmla="val 1541201"/>
              </a:avLst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70F94A4-9967-4F86-95FE-25BA7AB3963C}"/>
              </a:ext>
            </a:extLst>
          </p:cNvPr>
          <p:cNvCxnSpPr>
            <a:cxnSpLocks/>
          </p:cNvCxnSpPr>
          <p:nvPr/>
        </p:nvCxnSpPr>
        <p:spPr>
          <a:xfrm flipV="1">
            <a:off x="3710068" y="1578916"/>
            <a:ext cx="2507896" cy="72386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CB8ECF1-6EDA-4C64-8BEC-FB90D15566D1}"/>
              </a:ext>
            </a:extLst>
          </p:cNvPr>
          <p:cNvCxnSpPr>
            <a:cxnSpLocks/>
          </p:cNvCxnSpPr>
          <p:nvPr/>
        </p:nvCxnSpPr>
        <p:spPr>
          <a:xfrm flipV="1">
            <a:off x="4629312" y="1257918"/>
            <a:ext cx="3623" cy="325124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5E4869F2-90D6-4B7E-A1A7-B7EEFDEE70A1}"/>
              </a:ext>
            </a:extLst>
          </p:cNvPr>
          <p:cNvSpPr/>
          <p:nvPr/>
        </p:nvSpPr>
        <p:spPr>
          <a:xfrm>
            <a:off x="4531211" y="4348590"/>
            <a:ext cx="107709" cy="119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8C870FB-F1CC-4CD9-87DD-E57E6FB6CE73}"/>
              </a:ext>
            </a:extLst>
          </p:cNvPr>
          <p:cNvCxnSpPr>
            <a:cxnSpLocks/>
          </p:cNvCxnSpPr>
          <p:nvPr/>
        </p:nvCxnSpPr>
        <p:spPr>
          <a:xfrm>
            <a:off x="4628034" y="2042886"/>
            <a:ext cx="186008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6123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D8535AF-ACE0-4156-8258-72092E049761}"/>
              </a:ext>
            </a:extLst>
          </p:cNvPr>
          <p:cNvGrpSpPr/>
          <p:nvPr/>
        </p:nvGrpSpPr>
        <p:grpSpPr>
          <a:xfrm>
            <a:off x="558734" y="540795"/>
            <a:ext cx="5108538" cy="5381521"/>
            <a:chOff x="2664625" y="1612214"/>
            <a:chExt cx="5108538" cy="5381521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5DF4F71-B74B-45DC-B25B-C7ECD030FA8A}"/>
                </a:ext>
              </a:extLst>
            </p:cNvPr>
            <p:cNvSpPr/>
            <p:nvPr/>
          </p:nvSpPr>
          <p:spPr>
            <a:xfrm>
              <a:off x="2664625" y="1911126"/>
              <a:ext cx="5108538" cy="5082609"/>
            </a:xfrm>
            <a:prstGeom prst="ellipse">
              <a:avLst/>
            </a:prstGeom>
            <a:solidFill>
              <a:srgbClr val="0066FF">
                <a:alpha val="22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5A2D762-1132-406B-BF70-32AC14B8B98E}"/>
                </a:ext>
              </a:extLst>
            </p:cNvPr>
            <p:cNvSpPr/>
            <p:nvPr/>
          </p:nvSpPr>
          <p:spPr>
            <a:xfrm>
              <a:off x="4991456" y="4460804"/>
              <a:ext cx="559293" cy="239697"/>
            </a:xfrm>
            <a:prstGeom prst="rect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C0168BE-855A-42F5-AD08-7B00FC2C3A7F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H="1" flipV="1">
              <a:off x="4656929" y="2032000"/>
              <a:ext cx="614174" cy="2428804"/>
            </a:xfrm>
            <a:prstGeom prst="line">
              <a:avLst/>
            </a:prstGeom>
            <a:ln w="635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FC26453-BA60-45C1-957B-3C5CED4D9C8C}"/>
                </a:ext>
              </a:extLst>
            </p:cNvPr>
            <p:cNvSpPr/>
            <p:nvPr/>
          </p:nvSpPr>
          <p:spPr>
            <a:xfrm>
              <a:off x="5174052" y="4350372"/>
              <a:ext cx="194099" cy="21243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ACD6454-8730-4479-8E1F-EC91811343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86397" y="4427152"/>
              <a:ext cx="2401490" cy="2943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6A6FF3AC-89D3-4568-8C59-D36F86E15717}"/>
                </a:ext>
              </a:extLst>
            </p:cNvPr>
            <p:cNvSpPr/>
            <p:nvPr/>
          </p:nvSpPr>
          <p:spPr>
            <a:xfrm>
              <a:off x="3943271" y="3331983"/>
              <a:ext cx="2276372" cy="2172582"/>
            </a:xfrm>
            <a:prstGeom prst="arc">
              <a:avLst>
                <a:gd name="adj1" fmla="val 15999859"/>
                <a:gd name="adj2" fmla="val 120662"/>
              </a:avLst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FA2B422-49E6-47E4-8A08-1781993FFE8E}"/>
                    </a:ext>
                  </a:extLst>
                </p:cNvPr>
                <p:cNvSpPr txBox="1"/>
                <p:nvPr/>
              </p:nvSpPr>
              <p:spPr>
                <a:xfrm>
                  <a:off x="5599750" y="3592495"/>
                  <a:ext cx="285527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AU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𝜙</m:t>
                        </m:r>
                      </m:oMath>
                    </m:oMathPara>
                  </a14:m>
                  <a:endParaRPr kumimoji="0" lang="en-AU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FA2B422-49E6-47E4-8A08-1781993FFE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9750" y="3592495"/>
                  <a:ext cx="285527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36170" r="-34043" b="-35000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53F75947-937C-429A-94FD-60FEC2375A45}"/>
                    </a:ext>
                  </a:extLst>
                </p:cNvPr>
                <p:cNvSpPr txBox="1"/>
                <p:nvPr/>
              </p:nvSpPr>
              <p:spPr>
                <a:xfrm>
                  <a:off x="5092903" y="4725323"/>
                  <a:ext cx="29976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AU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𝑫</m:t>
                        </m:r>
                      </m:oMath>
                    </m:oMathPara>
                  </a14:m>
                  <a:endParaRPr kumimoji="0" lang="en-AU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53F75947-937C-429A-94FD-60FEC2375A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2903" y="4725323"/>
                  <a:ext cx="299761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4490" r="-24490" b="-655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9D1D584-02E4-4640-9EC1-0216FE196729}"/>
                </a:ext>
              </a:extLst>
            </p:cNvPr>
            <p:cNvSpPr/>
            <p:nvPr/>
          </p:nvSpPr>
          <p:spPr>
            <a:xfrm>
              <a:off x="4573033" y="1896991"/>
              <a:ext cx="194099" cy="21243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D38F1C49-5AFD-451E-BF95-4F2523FA426A}"/>
                    </a:ext>
                  </a:extLst>
                </p:cNvPr>
                <p:cNvSpPr txBox="1"/>
                <p:nvPr/>
              </p:nvSpPr>
              <p:spPr>
                <a:xfrm>
                  <a:off x="4725970" y="1612214"/>
                  <a:ext cx="47609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AU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𝑩</m:t>
                        </m:r>
                        <m:r>
                          <a:rPr kumimoji="0" lang="en-AU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𝟏</m:t>
                        </m:r>
                      </m:oMath>
                    </m:oMathPara>
                  </a14:m>
                  <a:endParaRPr kumimoji="0" lang="en-AU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D38F1C49-5AFD-451E-BF95-4F2523FA42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5970" y="1612214"/>
                  <a:ext cx="476091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5385" r="-14103" b="-666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A941F6A-09DE-4B70-B201-05C85FC66B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42783" y="2281382"/>
              <a:ext cx="28320" cy="224360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659ABD30-604D-47AD-AE10-CE41E6B8DC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9423" y="2986722"/>
            <a:ext cx="3081476" cy="52251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04A55D-AAF6-44B3-9AA6-1218095104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3601" y="2380260"/>
            <a:ext cx="1605532" cy="157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8873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A7F7AE4-F90A-46F4-B12D-477C5E750CD3}"/>
              </a:ext>
            </a:extLst>
          </p:cNvPr>
          <p:cNvCxnSpPr/>
          <p:nvPr/>
        </p:nvCxnSpPr>
        <p:spPr>
          <a:xfrm flipV="1">
            <a:off x="1814945" y="1577218"/>
            <a:ext cx="0" cy="218901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36C38A-2E8A-49C1-B8D6-3BB8C5B33752}"/>
              </a:ext>
            </a:extLst>
          </p:cNvPr>
          <p:cNvCxnSpPr>
            <a:cxnSpLocks/>
          </p:cNvCxnSpPr>
          <p:nvPr/>
        </p:nvCxnSpPr>
        <p:spPr>
          <a:xfrm flipV="1">
            <a:off x="1016374" y="2717799"/>
            <a:ext cx="1828801" cy="934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FB9C56E-F91B-4015-BFD0-328B9B667054}"/>
              </a:ext>
            </a:extLst>
          </p:cNvPr>
          <p:cNvSpPr/>
          <p:nvPr/>
        </p:nvSpPr>
        <p:spPr>
          <a:xfrm rot="18000648">
            <a:off x="988291" y="2632364"/>
            <a:ext cx="1690255" cy="1847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436136-27C6-445A-AC48-8296B043F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061" y="2620927"/>
            <a:ext cx="194714" cy="207599"/>
          </a:xfrm>
          <a:prstGeom prst="rect">
            <a:avLst/>
          </a:prstGeom>
        </p:spPr>
      </p:pic>
      <p:sp>
        <p:nvSpPr>
          <p:cNvPr id="11" name="Arc 10">
            <a:extLst>
              <a:ext uri="{FF2B5EF4-FFF2-40B4-BE49-F238E27FC236}">
                <a16:creationId xmlns:a16="http://schemas.microsoft.com/office/drawing/2014/main" id="{24847A89-C220-4506-AE50-3EC3F6E1C058}"/>
              </a:ext>
            </a:extLst>
          </p:cNvPr>
          <p:cNvSpPr/>
          <p:nvPr/>
        </p:nvSpPr>
        <p:spPr>
          <a:xfrm>
            <a:off x="1872889" y="2120422"/>
            <a:ext cx="1005363" cy="1001009"/>
          </a:xfrm>
          <a:prstGeom prst="arc">
            <a:avLst>
              <a:gd name="adj1" fmla="val 15999859"/>
              <a:gd name="adj2" fmla="val 120662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F604DC2-15DF-4858-98E0-5626FBB2D422}"/>
              </a:ext>
            </a:extLst>
          </p:cNvPr>
          <p:cNvCxnSpPr/>
          <p:nvPr/>
        </p:nvCxnSpPr>
        <p:spPr>
          <a:xfrm flipV="1">
            <a:off x="6380134" y="1577218"/>
            <a:ext cx="0" cy="218901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2F129C8-6D00-47FA-B311-13E446732EF2}"/>
              </a:ext>
            </a:extLst>
          </p:cNvPr>
          <p:cNvCxnSpPr>
            <a:cxnSpLocks/>
          </p:cNvCxnSpPr>
          <p:nvPr/>
        </p:nvCxnSpPr>
        <p:spPr>
          <a:xfrm flipV="1">
            <a:off x="5581563" y="2717799"/>
            <a:ext cx="1828801" cy="934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95C4EC0-B8F5-4AD8-9E11-BDE716A73644}"/>
              </a:ext>
            </a:extLst>
          </p:cNvPr>
          <p:cNvSpPr/>
          <p:nvPr/>
        </p:nvSpPr>
        <p:spPr>
          <a:xfrm rot="18000648">
            <a:off x="5553480" y="2632364"/>
            <a:ext cx="1690255" cy="18472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BE5FB0E-72DE-44C6-9C29-008B69CDB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250" y="2620927"/>
            <a:ext cx="194714" cy="207599"/>
          </a:xfrm>
          <a:prstGeom prst="rect">
            <a:avLst/>
          </a:prstGeom>
        </p:spPr>
      </p:pic>
      <p:sp>
        <p:nvSpPr>
          <p:cNvPr id="16" name="Arc 15">
            <a:extLst>
              <a:ext uri="{FF2B5EF4-FFF2-40B4-BE49-F238E27FC236}">
                <a16:creationId xmlns:a16="http://schemas.microsoft.com/office/drawing/2014/main" id="{5BD11DA3-294B-499C-BDA8-9D87D90CC371}"/>
              </a:ext>
            </a:extLst>
          </p:cNvPr>
          <p:cNvSpPr/>
          <p:nvPr/>
        </p:nvSpPr>
        <p:spPr>
          <a:xfrm>
            <a:off x="6438078" y="2120422"/>
            <a:ext cx="1005363" cy="1001009"/>
          </a:xfrm>
          <a:prstGeom prst="arc">
            <a:avLst>
              <a:gd name="adj1" fmla="val 15999859"/>
              <a:gd name="adj2" fmla="val 120662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6141672-D730-49FE-8D66-1AB5B1F53091}"/>
              </a:ext>
            </a:extLst>
          </p:cNvPr>
          <p:cNvCxnSpPr/>
          <p:nvPr/>
        </p:nvCxnSpPr>
        <p:spPr>
          <a:xfrm flipV="1">
            <a:off x="4067124" y="1577218"/>
            <a:ext cx="0" cy="218901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134681-A495-46C3-A815-A31DF5F0733B}"/>
              </a:ext>
            </a:extLst>
          </p:cNvPr>
          <p:cNvCxnSpPr>
            <a:cxnSpLocks/>
          </p:cNvCxnSpPr>
          <p:nvPr/>
        </p:nvCxnSpPr>
        <p:spPr>
          <a:xfrm flipV="1">
            <a:off x="3268553" y="2717799"/>
            <a:ext cx="1828801" cy="934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F4FE430-EC56-4B08-8CBD-7D5BC7CF541D}"/>
              </a:ext>
            </a:extLst>
          </p:cNvPr>
          <p:cNvSpPr/>
          <p:nvPr/>
        </p:nvSpPr>
        <p:spPr>
          <a:xfrm rot="18000648">
            <a:off x="3240470" y="2632364"/>
            <a:ext cx="1690255" cy="184727"/>
          </a:xfrm>
          <a:prstGeom prst="rect">
            <a:avLst/>
          </a:prstGeom>
          <a:solidFill>
            <a:srgbClr val="00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A45D500-A9DB-4A62-A5B0-E1EF7E8DA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240" y="2620927"/>
            <a:ext cx="194714" cy="207599"/>
          </a:xfrm>
          <a:prstGeom prst="rect">
            <a:avLst/>
          </a:prstGeom>
        </p:spPr>
      </p:pic>
      <p:sp>
        <p:nvSpPr>
          <p:cNvPr id="21" name="Arc 20">
            <a:extLst>
              <a:ext uri="{FF2B5EF4-FFF2-40B4-BE49-F238E27FC236}">
                <a16:creationId xmlns:a16="http://schemas.microsoft.com/office/drawing/2014/main" id="{604F66B6-176E-4524-A72C-670B43B7E27E}"/>
              </a:ext>
            </a:extLst>
          </p:cNvPr>
          <p:cNvSpPr/>
          <p:nvPr/>
        </p:nvSpPr>
        <p:spPr>
          <a:xfrm>
            <a:off x="4125068" y="2120422"/>
            <a:ext cx="1005363" cy="1001009"/>
          </a:xfrm>
          <a:prstGeom prst="arc">
            <a:avLst>
              <a:gd name="adj1" fmla="val 15999859"/>
              <a:gd name="adj2" fmla="val 120662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1E97A89-97E2-4E0B-89F9-4FFD44E5F392}"/>
                  </a:ext>
                </a:extLst>
              </p:cNvPr>
              <p:cNvSpPr txBox="1"/>
              <p:nvPr/>
            </p:nvSpPr>
            <p:spPr>
              <a:xfrm>
                <a:off x="2321076" y="2302395"/>
                <a:ext cx="25109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1E97A89-97E2-4E0B-89F9-4FFD44E5F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076" y="2302395"/>
                <a:ext cx="251094" cy="369332"/>
              </a:xfrm>
              <a:prstGeom prst="rect">
                <a:avLst/>
              </a:prstGeom>
              <a:blipFill>
                <a:blip r:embed="rId3"/>
                <a:stretch>
                  <a:fillRect l="-29268" r="-24390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624F586-94E3-475A-AC0C-10F2AB5C8C01}"/>
                  </a:ext>
                </a:extLst>
              </p:cNvPr>
              <p:cNvSpPr txBox="1"/>
              <p:nvPr/>
            </p:nvSpPr>
            <p:spPr>
              <a:xfrm>
                <a:off x="4503457" y="2261610"/>
                <a:ext cx="28552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624F586-94E3-475A-AC0C-10F2AB5C8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457" y="2261610"/>
                <a:ext cx="285527" cy="369332"/>
              </a:xfrm>
              <a:prstGeom prst="rect">
                <a:avLst/>
              </a:prstGeom>
              <a:blipFill>
                <a:blip r:embed="rId4"/>
                <a:stretch>
                  <a:fillRect l="-36170" r="-34043" b="-3278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CAE1ABB-0614-45FD-BF21-869ACCDA2084}"/>
                  </a:ext>
                </a:extLst>
              </p:cNvPr>
              <p:cNvSpPr txBox="1"/>
              <p:nvPr/>
            </p:nvSpPr>
            <p:spPr>
              <a:xfrm>
                <a:off x="6889516" y="2261610"/>
                <a:ext cx="26257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CAE1ABB-0614-45FD-BF21-869ACCDA2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516" y="2261610"/>
                <a:ext cx="262571" cy="369332"/>
              </a:xfrm>
              <a:prstGeom prst="rect">
                <a:avLst/>
              </a:prstGeom>
              <a:blipFill>
                <a:blip r:embed="rId5"/>
                <a:stretch>
                  <a:fillRect l="-13953" r="-1395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6B38225D-5A7F-4926-9116-1D215B205AC5}"/>
              </a:ext>
            </a:extLst>
          </p:cNvPr>
          <p:cNvSpPr/>
          <p:nvPr/>
        </p:nvSpPr>
        <p:spPr>
          <a:xfrm>
            <a:off x="738909" y="1440873"/>
            <a:ext cx="6881091" cy="2669309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6067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B9E6A5-65A7-400A-B6B4-234647E6F074}"/>
              </a:ext>
            </a:extLst>
          </p:cNvPr>
          <p:cNvSpPr/>
          <p:nvPr/>
        </p:nvSpPr>
        <p:spPr>
          <a:xfrm>
            <a:off x="544147" y="4456590"/>
            <a:ext cx="559293" cy="239697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A23FDD-AD0A-4CF7-A321-D8A22B10634F}"/>
              </a:ext>
            </a:extLst>
          </p:cNvPr>
          <p:cNvSpPr/>
          <p:nvPr/>
        </p:nvSpPr>
        <p:spPr>
          <a:xfrm>
            <a:off x="4991456" y="4460804"/>
            <a:ext cx="559293" cy="239697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399E5C8-0294-4BC1-BF2C-FA04CF6CF0C3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823794" y="2864282"/>
            <a:ext cx="996090" cy="159230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3185B2-3B56-4A76-AFD7-F14BBA459E8F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1761977" y="1144937"/>
            <a:ext cx="1109505" cy="179445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AB807F-3E68-4710-AE1A-8E1513DB3903}"/>
              </a:ext>
            </a:extLst>
          </p:cNvPr>
          <p:cNvCxnSpPr>
            <a:cxnSpLocks/>
          </p:cNvCxnSpPr>
          <p:nvPr/>
        </p:nvCxnSpPr>
        <p:spPr>
          <a:xfrm flipV="1">
            <a:off x="1830602" y="2032000"/>
            <a:ext cx="2826327" cy="832282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EFB7B2D-21FF-47E5-AE35-8F6EFA69C962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4656929" y="2032000"/>
            <a:ext cx="614174" cy="2428804"/>
          </a:xfrm>
          <a:prstGeom prst="line">
            <a:avLst/>
          </a:prstGeom>
          <a:ln w="635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79BCC5F-B46B-4314-87B9-1BF8BE3FB3DF}"/>
              </a:ext>
            </a:extLst>
          </p:cNvPr>
          <p:cNvSpPr/>
          <p:nvPr/>
        </p:nvSpPr>
        <p:spPr>
          <a:xfrm>
            <a:off x="4526093" y="1925782"/>
            <a:ext cx="194099" cy="212436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EB082AA-CAC0-4D41-B17A-13B7DB77BAA4}"/>
              </a:ext>
            </a:extLst>
          </p:cNvPr>
          <p:cNvSpPr/>
          <p:nvPr/>
        </p:nvSpPr>
        <p:spPr>
          <a:xfrm>
            <a:off x="5174052" y="4350372"/>
            <a:ext cx="194099" cy="212436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EE0D0F9-EB7D-474A-A4E6-13EFF23C726C}"/>
              </a:ext>
            </a:extLst>
          </p:cNvPr>
          <p:cNvSpPr/>
          <p:nvPr/>
        </p:nvSpPr>
        <p:spPr>
          <a:xfrm>
            <a:off x="1733552" y="2758064"/>
            <a:ext cx="194099" cy="212436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75A339B-AAE3-47FC-B32D-4BCDBA98044C}"/>
              </a:ext>
            </a:extLst>
          </p:cNvPr>
          <p:cNvSpPr/>
          <p:nvPr/>
        </p:nvSpPr>
        <p:spPr>
          <a:xfrm>
            <a:off x="726746" y="4336742"/>
            <a:ext cx="194099" cy="212436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7A51752-936C-40AD-AF82-12C447818476}"/>
              </a:ext>
            </a:extLst>
          </p:cNvPr>
          <p:cNvCxnSpPr>
            <a:cxnSpLocks/>
          </p:cNvCxnSpPr>
          <p:nvPr/>
        </p:nvCxnSpPr>
        <p:spPr>
          <a:xfrm flipV="1">
            <a:off x="1841261" y="1311564"/>
            <a:ext cx="3623" cy="325124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B19D145-1A1B-4D5E-B916-BF25FBE19CA6}"/>
              </a:ext>
            </a:extLst>
          </p:cNvPr>
          <p:cNvCxnSpPr>
            <a:cxnSpLocks/>
          </p:cNvCxnSpPr>
          <p:nvPr/>
        </p:nvCxnSpPr>
        <p:spPr>
          <a:xfrm>
            <a:off x="889842" y="4456590"/>
            <a:ext cx="186008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390101D-F90A-4F3D-A7CD-B055A5067639}"/>
              </a:ext>
            </a:extLst>
          </p:cNvPr>
          <p:cNvCxnSpPr>
            <a:cxnSpLocks/>
          </p:cNvCxnSpPr>
          <p:nvPr/>
        </p:nvCxnSpPr>
        <p:spPr>
          <a:xfrm>
            <a:off x="1882535" y="2923263"/>
            <a:ext cx="186008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F30C96F-6899-4AFA-90FE-1A4AD15A386E}"/>
              </a:ext>
            </a:extLst>
          </p:cNvPr>
          <p:cNvSpPr/>
          <p:nvPr/>
        </p:nvSpPr>
        <p:spPr>
          <a:xfrm>
            <a:off x="1733552" y="4336742"/>
            <a:ext cx="107709" cy="119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0CED2BFA-6EDE-4092-B44B-14C7117E9C3B}"/>
              </a:ext>
            </a:extLst>
          </p:cNvPr>
          <p:cNvSpPr/>
          <p:nvPr/>
        </p:nvSpPr>
        <p:spPr>
          <a:xfrm>
            <a:off x="636381" y="4044883"/>
            <a:ext cx="885928" cy="796154"/>
          </a:xfrm>
          <a:prstGeom prst="arc">
            <a:avLst>
              <a:gd name="adj1" fmla="val 16539196"/>
              <a:gd name="adj2" fmla="val 120662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80022D09-ABDD-4AE1-879D-9040F72649CB}"/>
              </a:ext>
            </a:extLst>
          </p:cNvPr>
          <p:cNvSpPr/>
          <p:nvPr/>
        </p:nvSpPr>
        <p:spPr>
          <a:xfrm>
            <a:off x="2291231" y="2485463"/>
            <a:ext cx="885928" cy="796154"/>
          </a:xfrm>
          <a:prstGeom prst="arc">
            <a:avLst>
              <a:gd name="adj1" fmla="val 18582370"/>
              <a:gd name="adj2" fmla="val 120662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38C818E-F866-4FBA-B40E-3C811D13FA26}"/>
              </a:ext>
            </a:extLst>
          </p:cNvPr>
          <p:cNvCxnSpPr>
            <a:cxnSpLocks/>
          </p:cNvCxnSpPr>
          <p:nvPr/>
        </p:nvCxnSpPr>
        <p:spPr>
          <a:xfrm flipV="1">
            <a:off x="3790711" y="4453719"/>
            <a:ext cx="2401490" cy="2943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>
            <a:extLst>
              <a:ext uri="{FF2B5EF4-FFF2-40B4-BE49-F238E27FC236}">
                <a16:creationId xmlns:a16="http://schemas.microsoft.com/office/drawing/2014/main" id="{95870795-DA20-4058-8D28-A1B5E2B581F8}"/>
              </a:ext>
            </a:extLst>
          </p:cNvPr>
          <p:cNvSpPr/>
          <p:nvPr/>
        </p:nvSpPr>
        <p:spPr>
          <a:xfrm>
            <a:off x="5029475" y="4044883"/>
            <a:ext cx="885928" cy="796154"/>
          </a:xfrm>
          <a:prstGeom prst="arc">
            <a:avLst>
              <a:gd name="adj1" fmla="val 14037693"/>
              <a:gd name="adj2" fmla="val 120662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E9652FF-E7CF-4E28-8881-363F05420273}"/>
              </a:ext>
            </a:extLst>
          </p:cNvPr>
          <p:cNvSpPr/>
          <p:nvPr/>
        </p:nvSpPr>
        <p:spPr>
          <a:xfrm>
            <a:off x="4900320" y="3995072"/>
            <a:ext cx="510043" cy="683340"/>
          </a:xfrm>
          <a:prstGeom prst="arc">
            <a:avLst>
              <a:gd name="adj1" fmla="val 8870757"/>
              <a:gd name="adj2" fmla="val 15896617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132332F-2DEE-41DB-B9F2-49F90B7800D3}"/>
                  </a:ext>
                </a:extLst>
              </p:cNvPr>
              <p:cNvSpPr txBox="1"/>
              <p:nvPr/>
            </p:nvSpPr>
            <p:spPr>
              <a:xfrm>
                <a:off x="1103440" y="4094073"/>
                <a:ext cx="25109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132332F-2DEE-41DB-B9F2-49F90B780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440" y="4094073"/>
                <a:ext cx="251094" cy="369332"/>
              </a:xfrm>
              <a:prstGeom prst="rect">
                <a:avLst/>
              </a:prstGeom>
              <a:blipFill>
                <a:blip r:embed="rId2"/>
                <a:stretch>
                  <a:fillRect l="-26829" r="-26829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1839326-E40C-4FE0-85F1-C21CBE70035B}"/>
                  </a:ext>
                </a:extLst>
              </p:cNvPr>
              <p:cNvSpPr txBox="1"/>
              <p:nvPr/>
            </p:nvSpPr>
            <p:spPr>
              <a:xfrm>
                <a:off x="5401615" y="4064635"/>
                <a:ext cx="28552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1839326-E40C-4FE0-85F1-C21CBE700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615" y="4064635"/>
                <a:ext cx="285527" cy="369332"/>
              </a:xfrm>
              <a:prstGeom prst="rect">
                <a:avLst/>
              </a:prstGeom>
              <a:blipFill>
                <a:blip r:embed="rId3"/>
                <a:stretch>
                  <a:fillRect l="-36170" r="-34043" b="-3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C1123A8-F6E2-4FCC-BEBE-79ED761DE512}"/>
                  </a:ext>
                </a:extLst>
              </p:cNvPr>
              <p:cNvSpPr txBox="1"/>
              <p:nvPr/>
            </p:nvSpPr>
            <p:spPr>
              <a:xfrm>
                <a:off x="2734195" y="2548059"/>
                <a:ext cx="26257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C1123A8-F6E2-4FCC-BEBE-79ED761DE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195" y="2548059"/>
                <a:ext cx="262571" cy="369332"/>
              </a:xfrm>
              <a:prstGeom prst="rect">
                <a:avLst/>
              </a:prstGeom>
              <a:blipFill>
                <a:blip r:embed="rId4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c 42">
            <a:extLst>
              <a:ext uri="{FF2B5EF4-FFF2-40B4-BE49-F238E27FC236}">
                <a16:creationId xmlns:a16="http://schemas.microsoft.com/office/drawing/2014/main" id="{8AF2F5D3-4BB0-4951-9649-0F81F914E2B9}"/>
              </a:ext>
            </a:extLst>
          </p:cNvPr>
          <p:cNvSpPr/>
          <p:nvPr/>
        </p:nvSpPr>
        <p:spPr>
          <a:xfrm>
            <a:off x="1652044" y="1487062"/>
            <a:ext cx="885928" cy="796154"/>
          </a:xfrm>
          <a:prstGeom prst="arc">
            <a:avLst>
              <a:gd name="adj1" fmla="val 14096968"/>
              <a:gd name="adj2" fmla="val 20204452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75D2348-4048-47FE-BF0D-F02E90AA6B84}"/>
                  </a:ext>
                </a:extLst>
              </p:cNvPr>
              <p:cNvSpPr txBox="1"/>
              <p:nvPr/>
            </p:nvSpPr>
            <p:spPr>
              <a:xfrm>
                <a:off x="2034101" y="1626220"/>
                <a:ext cx="26257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75D2348-4048-47FE-BF0D-F02E90AA6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101" y="1626220"/>
                <a:ext cx="262571" cy="369332"/>
              </a:xfrm>
              <a:prstGeom prst="rect">
                <a:avLst/>
              </a:prstGeom>
              <a:blipFill>
                <a:blip r:embed="rId5"/>
                <a:stretch>
                  <a:fillRect l="-41860" r="-37209" b="-3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Arc 44">
            <a:extLst>
              <a:ext uri="{FF2B5EF4-FFF2-40B4-BE49-F238E27FC236}">
                <a16:creationId xmlns:a16="http://schemas.microsoft.com/office/drawing/2014/main" id="{958AFF04-2AAF-4CDC-AD72-4A284A7AE647}"/>
              </a:ext>
            </a:extLst>
          </p:cNvPr>
          <p:cNvSpPr/>
          <p:nvPr/>
        </p:nvSpPr>
        <p:spPr>
          <a:xfrm rot="1341609">
            <a:off x="2017863" y="1936644"/>
            <a:ext cx="885928" cy="796154"/>
          </a:xfrm>
          <a:prstGeom prst="arc">
            <a:avLst>
              <a:gd name="adj1" fmla="val 14476757"/>
              <a:gd name="adj2" fmla="val 258027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E99E639-19B6-4463-9D68-07BC6BA53F53}"/>
                  </a:ext>
                </a:extLst>
              </p:cNvPr>
              <p:cNvSpPr txBox="1"/>
              <p:nvPr/>
            </p:nvSpPr>
            <p:spPr>
              <a:xfrm>
                <a:off x="2353018" y="2163412"/>
                <a:ext cx="24609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E99E639-19B6-4463-9D68-07BC6BA53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018" y="2163412"/>
                <a:ext cx="246093" cy="369332"/>
              </a:xfrm>
              <a:prstGeom prst="rect">
                <a:avLst/>
              </a:prstGeom>
              <a:blipFill>
                <a:blip r:embed="rId6"/>
                <a:stretch>
                  <a:fillRect l="-30000" r="-27500" b="-8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ACAF713-6658-4E0C-B1AC-C1FC107B9668}"/>
                  </a:ext>
                </a:extLst>
              </p:cNvPr>
              <p:cNvSpPr txBox="1"/>
              <p:nvPr/>
            </p:nvSpPr>
            <p:spPr>
              <a:xfrm>
                <a:off x="4934161" y="4064635"/>
                <a:ext cx="24391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ACAF713-6658-4E0C-B1AC-C1FC107B9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161" y="4064635"/>
                <a:ext cx="243913" cy="369332"/>
              </a:xfrm>
              <a:prstGeom prst="rect">
                <a:avLst/>
              </a:prstGeom>
              <a:blipFill>
                <a:blip r:embed="rId7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BE6CAF9-D3D4-4C7C-85A1-30336A7B3F6C}"/>
                  </a:ext>
                </a:extLst>
              </p:cNvPr>
              <p:cNvSpPr txBox="1"/>
              <p:nvPr/>
            </p:nvSpPr>
            <p:spPr>
              <a:xfrm>
                <a:off x="953918" y="3159547"/>
                <a:ext cx="3679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BE6CAF9-D3D4-4C7C-85A1-30336A7B3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918" y="3159547"/>
                <a:ext cx="367921" cy="369332"/>
              </a:xfrm>
              <a:prstGeom prst="rect">
                <a:avLst/>
              </a:prstGeom>
              <a:blipFill>
                <a:blip r:embed="rId8"/>
                <a:stretch>
                  <a:fillRect l="-18033" r="-6557"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111142C-71BC-4389-9727-669F2787138C}"/>
                  </a:ext>
                </a:extLst>
              </p:cNvPr>
              <p:cNvSpPr txBox="1"/>
              <p:nvPr/>
            </p:nvSpPr>
            <p:spPr>
              <a:xfrm>
                <a:off x="3585368" y="1768886"/>
                <a:ext cx="3750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111142C-71BC-4389-9727-669F27871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368" y="1768886"/>
                <a:ext cx="375039" cy="369332"/>
              </a:xfrm>
              <a:prstGeom prst="rect">
                <a:avLst/>
              </a:prstGeom>
              <a:blipFill>
                <a:blip r:embed="rId9"/>
                <a:stretch>
                  <a:fillRect l="-17742" r="-6452"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9B4E3AB-7668-4417-8A20-9D3E7966A96A}"/>
                  </a:ext>
                </a:extLst>
              </p:cNvPr>
              <p:cNvSpPr txBox="1"/>
              <p:nvPr/>
            </p:nvSpPr>
            <p:spPr>
              <a:xfrm>
                <a:off x="5119857" y="3001656"/>
                <a:ext cx="3750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9B4E3AB-7668-4417-8A20-9D3E7966A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857" y="3001656"/>
                <a:ext cx="375039" cy="369332"/>
              </a:xfrm>
              <a:prstGeom prst="rect">
                <a:avLst/>
              </a:prstGeom>
              <a:blipFill>
                <a:blip r:embed="rId10"/>
                <a:stretch>
                  <a:fillRect l="-19672" r="-8197"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7635104-0977-4BC7-B8DE-7976863156E0}"/>
                  </a:ext>
                </a:extLst>
              </p:cNvPr>
              <p:cNvSpPr txBox="1"/>
              <p:nvPr/>
            </p:nvSpPr>
            <p:spPr>
              <a:xfrm>
                <a:off x="1354534" y="2502051"/>
                <a:ext cx="2725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AU" sz="2400" b="1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7635104-0977-4BC7-B8DE-797686315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534" y="2502051"/>
                <a:ext cx="272510" cy="369332"/>
              </a:xfrm>
              <a:prstGeom prst="rect">
                <a:avLst/>
              </a:prstGeom>
              <a:blipFill>
                <a:blip r:embed="rId11"/>
                <a:stretch>
                  <a:fillRect l="-24444" r="-26667"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C828EB3-573C-4452-B0CF-6BB034AC757B}"/>
                  </a:ext>
                </a:extLst>
              </p:cNvPr>
              <p:cNvSpPr txBox="1"/>
              <p:nvPr/>
            </p:nvSpPr>
            <p:spPr>
              <a:xfrm>
                <a:off x="4638920" y="1524799"/>
                <a:ext cx="2917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AU" sz="2400" b="1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C828EB3-573C-4452-B0CF-6BB034AC7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920" y="1524799"/>
                <a:ext cx="291747" cy="369332"/>
              </a:xfrm>
              <a:prstGeom prst="rect">
                <a:avLst/>
              </a:prstGeom>
              <a:blipFill>
                <a:blip r:embed="rId12"/>
                <a:stretch>
                  <a:fillRect l="-25000" r="-22917"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1FE566C-BF67-4CEA-B914-EF70555D0593}"/>
                  </a:ext>
                </a:extLst>
              </p:cNvPr>
              <p:cNvSpPr txBox="1"/>
              <p:nvPr/>
            </p:nvSpPr>
            <p:spPr>
              <a:xfrm>
                <a:off x="691743" y="4709480"/>
                <a:ext cx="2612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AU" sz="2400" b="1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1FE566C-BF67-4CEA-B914-EF70555D0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43" y="4709480"/>
                <a:ext cx="261289" cy="369332"/>
              </a:xfrm>
              <a:prstGeom prst="rect">
                <a:avLst/>
              </a:prstGeom>
              <a:blipFill>
                <a:blip r:embed="rId13"/>
                <a:stretch>
                  <a:fillRect l="-25581" r="-27907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5D7BC09-67FF-4F98-9763-D2BEEDFDD14A}"/>
                  </a:ext>
                </a:extLst>
              </p:cNvPr>
              <p:cNvSpPr txBox="1"/>
              <p:nvPr/>
            </p:nvSpPr>
            <p:spPr>
              <a:xfrm>
                <a:off x="5092903" y="4725323"/>
                <a:ext cx="2997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AU" sz="2400" b="1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5D7BC09-67FF-4F98-9763-D2BEEDFDD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903" y="4725323"/>
                <a:ext cx="299761" cy="369332"/>
              </a:xfrm>
              <a:prstGeom prst="rect">
                <a:avLst/>
              </a:prstGeom>
              <a:blipFill>
                <a:blip r:embed="rId14"/>
                <a:stretch>
                  <a:fillRect l="-22000" r="-24000"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458A5A0-C725-453F-8BA2-BF29B17A3457}"/>
              </a:ext>
            </a:extLst>
          </p:cNvPr>
          <p:cNvCxnSpPr/>
          <p:nvPr/>
        </p:nvCxnSpPr>
        <p:spPr>
          <a:xfrm>
            <a:off x="726746" y="5111046"/>
            <a:ext cx="444730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2D0C73F-0E56-4EE1-9D70-772D1F0BE4AC}"/>
                  </a:ext>
                </a:extLst>
              </p:cNvPr>
              <p:cNvSpPr txBox="1"/>
              <p:nvPr/>
            </p:nvSpPr>
            <p:spPr>
              <a:xfrm>
                <a:off x="2772020" y="4741714"/>
                <a:ext cx="3750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2D0C73F-0E56-4EE1-9D70-772D1F0BE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020" y="4741714"/>
                <a:ext cx="375039" cy="369332"/>
              </a:xfrm>
              <a:prstGeom prst="rect">
                <a:avLst/>
              </a:prstGeom>
              <a:blipFill>
                <a:blip r:embed="rId15"/>
                <a:stretch>
                  <a:fillRect l="-19672" r="-8197" b="-1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3649EF28-3A27-4B3E-A284-3E1EC50DC5AC}"/>
              </a:ext>
            </a:extLst>
          </p:cNvPr>
          <p:cNvGrpSpPr/>
          <p:nvPr/>
        </p:nvGrpSpPr>
        <p:grpSpPr>
          <a:xfrm>
            <a:off x="9165025" y="4442960"/>
            <a:ext cx="1759252" cy="1530032"/>
            <a:chOff x="7663317" y="3499770"/>
            <a:chExt cx="1759252" cy="1530032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A6E7FE8-4214-4992-B501-C9F36B4316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06281" y="4549178"/>
              <a:ext cx="951634" cy="9437"/>
            </a:xfrm>
            <a:prstGeom prst="line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DD2CEE5-17B0-48D0-89BF-2513F5DDBF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4204" y="3754782"/>
              <a:ext cx="0" cy="821656"/>
            </a:xfrm>
            <a:prstGeom prst="line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5C5C9B8-FB5D-4825-8E04-453AF534C340}"/>
                </a:ext>
              </a:extLst>
            </p:cNvPr>
            <p:cNvSpPr txBox="1"/>
            <p:nvPr/>
          </p:nvSpPr>
          <p:spPr>
            <a:xfrm>
              <a:off x="9040733" y="4317817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b="1" dirty="0"/>
                <a:t>X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3C0981D-16C0-4870-A9DB-0869F7D4788F}"/>
                </a:ext>
              </a:extLst>
            </p:cNvPr>
            <p:cNvSpPr txBox="1"/>
            <p:nvPr/>
          </p:nvSpPr>
          <p:spPr>
            <a:xfrm>
              <a:off x="7687836" y="3499770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b="1" dirty="0"/>
                <a:t>Y</a:t>
              </a:r>
            </a:p>
          </p:txBody>
        </p:sp>
        <p:sp>
          <p:nvSpPr>
            <p:cNvPr id="57" name="Arc 56">
              <a:extLst>
                <a:ext uri="{FF2B5EF4-FFF2-40B4-BE49-F238E27FC236}">
                  <a16:creationId xmlns:a16="http://schemas.microsoft.com/office/drawing/2014/main" id="{848229C4-DE53-49F9-B94B-73B714B2E8A5}"/>
                </a:ext>
              </a:extLst>
            </p:cNvPr>
            <p:cNvSpPr/>
            <p:nvPr/>
          </p:nvSpPr>
          <p:spPr>
            <a:xfrm>
              <a:off x="7663317" y="4233648"/>
              <a:ext cx="885928" cy="796154"/>
            </a:xfrm>
            <a:prstGeom prst="arc">
              <a:avLst>
                <a:gd name="adj1" fmla="val 12863546"/>
                <a:gd name="adj2" fmla="val 1541201"/>
              </a:avLst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59132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29CEC6E-B44A-42E8-AA09-D790BCEF1BC0}"/>
              </a:ext>
            </a:extLst>
          </p:cNvPr>
          <p:cNvGrpSpPr/>
          <p:nvPr/>
        </p:nvGrpSpPr>
        <p:grpSpPr>
          <a:xfrm>
            <a:off x="302516" y="186739"/>
            <a:ext cx="5648054" cy="3342160"/>
            <a:chOff x="544147" y="1768886"/>
            <a:chExt cx="5648054" cy="334216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BB9E6A5-65A7-400A-B6B4-234647E6F074}"/>
                </a:ext>
              </a:extLst>
            </p:cNvPr>
            <p:cNvSpPr/>
            <p:nvPr/>
          </p:nvSpPr>
          <p:spPr>
            <a:xfrm>
              <a:off x="544147" y="4456590"/>
              <a:ext cx="559293" cy="239697"/>
            </a:xfrm>
            <a:prstGeom prst="rect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EA23FDD-AD0A-4CF7-A321-D8A22B10634F}"/>
                </a:ext>
              </a:extLst>
            </p:cNvPr>
            <p:cNvSpPr/>
            <p:nvPr/>
          </p:nvSpPr>
          <p:spPr>
            <a:xfrm>
              <a:off x="4991456" y="4460804"/>
              <a:ext cx="559293" cy="239697"/>
            </a:xfrm>
            <a:prstGeom prst="rect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399E5C8-0294-4BC1-BF2C-FA04CF6CF0C3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V="1">
              <a:off x="823794" y="2864282"/>
              <a:ext cx="996090" cy="159230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6AB807F-3E68-4710-AE1A-8E1513DB39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0602" y="2032000"/>
              <a:ext cx="2826327" cy="832282"/>
            </a:xfrm>
            <a:prstGeom prst="line">
              <a:avLst/>
            </a:prstGeom>
            <a:ln w="635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EFB7B2D-21FF-47E5-AE35-8F6EFA69C962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H="1" flipV="1">
              <a:off x="4656929" y="2032000"/>
              <a:ext cx="614174" cy="2428804"/>
            </a:xfrm>
            <a:prstGeom prst="line">
              <a:avLst/>
            </a:prstGeom>
            <a:ln w="635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79BCC5F-B46B-4314-87B9-1BF8BE3FB3DF}"/>
                </a:ext>
              </a:extLst>
            </p:cNvPr>
            <p:cNvSpPr/>
            <p:nvPr/>
          </p:nvSpPr>
          <p:spPr>
            <a:xfrm>
              <a:off x="4526093" y="1925782"/>
              <a:ext cx="194099" cy="21243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EB082AA-CAC0-4D41-B17A-13B7DB77BAA4}"/>
                </a:ext>
              </a:extLst>
            </p:cNvPr>
            <p:cNvSpPr/>
            <p:nvPr/>
          </p:nvSpPr>
          <p:spPr>
            <a:xfrm>
              <a:off x="5174052" y="4350372"/>
              <a:ext cx="194099" cy="21243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EE0D0F9-EB7D-474A-A4E6-13EFF23C726C}"/>
                </a:ext>
              </a:extLst>
            </p:cNvPr>
            <p:cNvSpPr/>
            <p:nvPr/>
          </p:nvSpPr>
          <p:spPr>
            <a:xfrm>
              <a:off x="1733552" y="2758064"/>
              <a:ext cx="194099" cy="21243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5A339B-AAE3-47FC-B32D-4BCDBA98044C}"/>
                </a:ext>
              </a:extLst>
            </p:cNvPr>
            <p:cNvSpPr/>
            <p:nvPr/>
          </p:nvSpPr>
          <p:spPr>
            <a:xfrm>
              <a:off x="726746" y="4336742"/>
              <a:ext cx="194099" cy="21243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7A51752-936C-40AD-AF82-12C4478184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1261" y="2032000"/>
              <a:ext cx="0" cy="253080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B19D145-1A1B-4D5E-B916-BF25FBE19CA6}"/>
                </a:ext>
              </a:extLst>
            </p:cNvPr>
            <p:cNvCxnSpPr>
              <a:cxnSpLocks/>
            </p:cNvCxnSpPr>
            <p:nvPr/>
          </p:nvCxnSpPr>
          <p:spPr>
            <a:xfrm>
              <a:off x="889842" y="4456590"/>
              <a:ext cx="186008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390101D-F90A-4F3D-A7CD-B055A5067639}"/>
                </a:ext>
              </a:extLst>
            </p:cNvPr>
            <p:cNvCxnSpPr>
              <a:cxnSpLocks/>
            </p:cNvCxnSpPr>
            <p:nvPr/>
          </p:nvCxnSpPr>
          <p:spPr>
            <a:xfrm>
              <a:off x="1882535" y="2923263"/>
              <a:ext cx="186008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F30C96F-6899-4AFA-90FE-1A4AD15A386E}"/>
                </a:ext>
              </a:extLst>
            </p:cNvPr>
            <p:cNvSpPr/>
            <p:nvPr/>
          </p:nvSpPr>
          <p:spPr>
            <a:xfrm>
              <a:off x="1733552" y="4336742"/>
              <a:ext cx="107709" cy="11984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0CED2BFA-6EDE-4092-B44B-14C7117E9C3B}"/>
                </a:ext>
              </a:extLst>
            </p:cNvPr>
            <p:cNvSpPr/>
            <p:nvPr/>
          </p:nvSpPr>
          <p:spPr>
            <a:xfrm>
              <a:off x="636381" y="4044883"/>
              <a:ext cx="885928" cy="796154"/>
            </a:xfrm>
            <a:prstGeom prst="arc">
              <a:avLst>
                <a:gd name="adj1" fmla="val 16539196"/>
                <a:gd name="adj2" fmla="val 120662"/>
              </a:avLst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80022D09-ABDD-4AE1-879D-9040F72649CB}"/>
                </a:ext>
              </a:extLst>
            </p:cNvPr>
            <p:cNvSpPr/>
            <p:nvPr/>
          </p:nvSpPr>
          <p:spPr>
            <a:xfrm>
              <a:off x="2291231" y="2485463"/>
              <a:ext cx="885928" cy="796154"/>
            </a:xfrm>
            <a:prstGeom prst="arc">
              <a:avLst>
                <a:gd name="adj1" fmla="val 18582370"/>
                <a:gd name="adj2" fmla="val 120662"/>
              </a:avLst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38C818E-F866-4FBA-B40E-3C811D13FA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0711" y="4453719"/>
              <a:ext cx="2401490" cy="2943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95870795-DA20-4058-8D28-A1B5E2B581F8}"/>
                </a:ext>
              </a:extLst>
            </p:cNvPr>
            <p:cNvSpPr/>
            <p:nvPr/>
          </p:nvSpPr>
          <p:spPr>
            <a:xfrm>
              <a:off x="5029475" y="4044883"/>
              <a:ext cx="885928" cy="796154"/>
            </a:xfrm>
            <a:prstGeom prst="arc">
              <a:avLst>
                <a:gd name="adj1" fmla="val 14037693"/>
                <a:gd name="adj2" fmla="val 120662"/>
              </a:avLst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132332F-2DEE-41DB-B9F2-49F90B7800D3}"/>
                    </a:ext>
                  </a:extLst>
                </p:cNvPr>
                <p:cNvSpPr txBox="1"/>
                <p:nvPr/>
              </p:nvSpPr>
              <p:spPr>
                <a:xfrm>
                  <a:off x="1103440" y="4094073"/>
                  <a:ext cx="25109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AU" sz="24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132332F-2DEE-41DB-B9F2-49F90B7800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440" y="4094073"/>
                  <a:ext cx="251094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26190" r="-23810" b="-655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51839326-E40C-4FE0-85F1-C21CBE70035B}"/>
                    </a:ext>
                  </a:extLst>
                </p:cNvPr>
                <p:cNvSpPr txBox="1"/>
                <p:nvPr/>
              </p:nvSpPr>
              <p:spPr>
                <a:xfrm>
                  <a:off x="5401615" y="4064635"/>
                  <a:ext cx="285527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en-AU" sz="24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51839326-E40C-4FE0-85F1-C21CBE7003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1615" y="4064635"/>
                  <a:ext cx="285527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36170" r="-34043" b="-3278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DC1123A8-F6E2-4FCC-BEBE-79ED761DE512}"/>
                    </a:ext>
                  </a:extLst>
                </p:cNvPr>
                <p:cNvSpPr txBox="1"/>
                <p:nvPr/>
              </p:nvSpPr>
              <p:spPr>
                <a:xfrm>
                  <a:off x="2734195" y="2548059"/>
                  <a:ext cx="262571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AU" sz="24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DC1123A8-F6E2-4FCC-BEBE-79ED761DE5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4195" y="2548059"/>
                  <a:ext cx="262571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6279" r="-11628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BE6CAF9-D3D4-4C7C-85A1-30336A7B3F6C}"/>
                    </a:ext>
                  </a:extLst>
                </p:cNvPr>
                <p:cNvSpPr txBox="1"/>
                <p:nvPr/>
              </p:nvSpPr>
              <p:spPr>
                <a:xfrm>
                  <a:off x="953918" y="3159547"/>
                  <a:ext cx="36792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BE6CAF9-D3D4-4C7C-85A1-30336A7B3F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918" y="3159547"/>
                  <a:ext cx="367921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20000" r="-8333" b="-15000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9111142C-71BC-4389-9727-669F2787138C}"/>
                    </a:ext>
                  </a:extLst>
                </p:cNvPr>
                <p:cNvSpPr txBox="1"/>
                <p:nvPr/>
              </p:nvSpPr>
              <p:spPr>
                <a:xfrm>
                  <a:off x="3585368" y="1768886"/>
                  <a:ext cx="37503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9111142C-71BC-4389-9727-669F278713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5368" y="1768886"/>
                  <a:ext cx="375039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9672" r="-8197" b="-15000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C9B4E3AB-7668-4417-8A20-9D3E7966A96A}"/>
                    </a:ext>
                  </a:extLst>
                </p:cNvPr>
                <p:cNvSpPr txBox="1"/>
                <p:nvPr/>
              </p:nvSpPr>
              <p:spPr>
                <a:xfrm>
                  <a:off x="5119857" y="3001656"/>
                  <a:ext cx="37503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C9B4E3AB-7668-4417-8A20-9D3E7966A9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9857" y="3001656"/>
                  <a:ext cx="375039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7742" r="-6452" b="-15000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E7635104-0977-4BC7-B8DE-7976863156E0}"/>
                    </a:ext>
                  </a:extLst>
                </p:cNvPr>
                <p:cNvSpPr txBox="1"/>
                <p:nvPr/>
              </p:nvSpPr>
              <p:spPr>
                <a:xfrm>
                  <a:off x="1354534" y="2502051"/>
                  <a:ext cx="27251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400" b="1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en-AU" sz="2400" b="1" dirty="0">
                    <a:solidFill>
                      <a:srgbClr val="FF00FF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E7635104-0977-4BC7-B8DE-7976863156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4534" y="2502051"/>
                  <a:ext cx="272510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5C828EB3-573C-4452-B0CF-6BB034AC757B}"/>
                    </a:ext>
                  </a:extLst>
                </p:cNvPr>
                <p:cNvSpPr txBox="1"/>
                <p:nvPr/>
              </p:nvSpPr>
              <p:spPr>
                <a:xfrm>
                  <a:off x="4786511" y="1831217"/>
                  <a:ext cx="2917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400" b="1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en-AU" sz="2400" b="1" dirty="0">
                    <a:solidFill>
                      <a:srgbClr val="FF00FF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5C828EB3-573C-4452-B0CF-6BB034AC75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6511" y="1831217"/>
                  <a:ext cx="291747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5532" r="-25532" b="-666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C1FE566C-BF67-4CEA-B914-EF70555D0593}"/>
                    </a:ext>
                  </a:extLst>
                </p:cNvPr>
                <p:cNvSpPr txBox="1"/>
                <p:nvPr/>
              </p:nvSpPr>
              <p:spPr>
                <a:xfrm>
                  <a:off x="691743" y="4709480"/>
                  <a:ext cx="26128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400" b="1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en-AU" sz="2400" b="1" dirty="0">
                    <a:solidFill>
                      <a:srgbClr val="FF00FF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C1FE566C-BF67-4CEA-B914-EF70555D05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743" y="4709480"/>
                  <a:ext cx="261289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7907" r="-25581" b="-655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35D7BC09-67FF-4F98-9763-D2BEEDFDD14A}"/>
                    </a:ext>
                  </a:extLst>
                </p:cNvPr>
                <p:cNvSpPr txBox="1"/>
                <p:nvPr/>
              </p:nvSpPr>
              <p:spPr>
                <a:xfrm>
                  <a:off x="5092903" y="4725323"/>
                  <a:ext cx="29976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400" b="1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oMath>
                    </m:oMathPara>
                  </a14:m>
                  <a:endParaRPr lang="en-AU" sz="2400" b="1" dirty="0">
                    <a:solidFill>
                      <a:srgbClr val="FF00FF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35D7BC09-67FF-4F98-9763-D2BEEDFDD1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2903" y="4725323"/>
                  <a:ext cx="299761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24490" r="-24490" b="-666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458A5A0-C725-453F-8BA2-BF29B17A3457}"/>
                </a:ext>
              </a:extLst>
            </p:cNvPr>
            <p:cNvCxnSpPr/>
            <p:nvPr/>
          </p:nvCxnSpPr>
          <p:spPr>
            <a:xfrm>
              <a:off x="726746" y="5111046"/>
              <a:ext cx="444730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82D0C73F-0E56-4EE1-9D70-772D1F0BE4AC}"/>
                    </a:ext>
                  </a:extLst>
                </p:cNvPr>
                <p:cNvSpPr txBox="1"/>
                <p:nvPr/>
              </p:nvSpPr>
              <p:spPr>
                <a:xfrm>
                  <a:off x="2772020" y="4741714"/>
                  <a:ext cx="37503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82D0C73F-0E56-4EE1-9D70-772D1F0BE4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2020" y="4741714"/>
                  <a:ext cx="375039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17742" r="-6452" b="-13115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649EF28-3A27-4B3E-A284-3E1EC50DC5AC}"/>
                </a:ext>
              </a:extLst>
            </p:cNvPr>
            <p:cNvGrpSpPr/>
            <p:nvPr/>
          </p:nvGrpSpPr>
          <p:grpSpPr>
            <a:xfrm>
              <a:off x="2648957" y="3076678"/>
              <a:ext cx="1759252" cy="1530032"/>
              <a:chOff x="7663317" y="3499770"/>
              <a:chExt cx="1759252" cy="1530032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9A6E7FE8-4214-4992-B501-C9F36B4316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06281" y="4549178"/>
                <a:ext cx="951634" cy="9437"/>
              </a:xfrm>
              <a:prstGeom prst="line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3DD2CEE5-17B0-48D0-89BF-2513F5DDBF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24204" y="3754782"/>
                <a:ext cx="0" cy="821656"/>
              </a:xfrm>
              <a:prstGeom prst="line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5C5C9B8-FB5D-4825-8E04-453AF534C340}"/>
                  </a:ext>
                </a:extLst>
              </p:cNvPr>
              <p:cNvSpPr txBox="1"/>
              <p:nvPr/>
            </p:nvSpPr>
            <p:spPr>
              <a:xfrm>
                <a:off x="9040733" y="4317817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800" b="1" dirty="0"/>
                  <a:t>X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3C0981D-16C0-4870-A9DB-0869F7D4788F}"/>
                  </a:ext>
                </a:extLst>
              </p:cNvPr>
              <p:cNvSpPr txBox="1"/>
              <p:nvPr/>
            </p:nvSpPr>
            <p:spPr>
              <a:xfrm>
                <a:off x="7687836" y="3499770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800" b="1" dirty="0"/>
                  <a:t>Y</a:t>
                </a:r>
              </a:p>
            </p:txBody>
          </p:sp>
          <p:sp>
            <p:nvSpPr>
              <p:cNvPr id="57" name="Arc 56">
                <a:extLst>
                  <a:ext uri="{FF2B5EF4-FFF2-40B4-BE49-F238E27FC236}">
                    <a16:creationId xmlns:a16="http://schemas.microsoft.com/office/drawing/2014/main" id="{848229C4-DE53-49F9-B94B-73B714B2E8A5}"/>
                  </a:ext>
                </a:extLst>
              </p:cNvPr>
              <p:cNvSpPr/>
              <p:nvPr/>
            </p:nvSpPr>
            <p:spPr>
              <a:xfrm>
                <a:off x="7663317" y="4233648"/>
                <a:ext cx="885928" cy="796154"/>
              </a:xfrm>
              <a:prstGeom prst="arc">
                <a:avLst>
                  <a:gd name="adj1" fmla="val 12863546"/>
                  <a:gd name="adj2" fmla="val 1541201"/>
                </a:avLst>
              </a:prstGeom>
              <a:ln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44408A9-A0C8-4F46-B0E9-A40D45E50EBE}"/>
              </a:ext>
            </a:extLst>
          </p:cNvPr>
          <p:cNvGrpSpPr/>
          <p:nvPr/>
        </p:nvGrpSpPr>
        <p:grpSpPr>
          <a:xfrm>
            <a:off x="6240814" y="3042992"/>
            <a:ext cx="5648670" cy="3279829"/>
            <a:chOff x="543531" y="1831217"/>
            <a:chExt cx="5648670" cy="327982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D29552C-D7BB-4F5C-9B9F-B0CFF844A87E}"/>
                </a:ext>
              </a:extLst>
            </p:cNvPr>
            <p:cNvSpPr/>
            <p:nvPr/>
          </p:nvSpPr>
          <p:spPr>
            <a:xfrm>
              <a:off x="544147" y="4456590"/>
              <a:ext cx="559293" cy="239697"/>
            </a:xfrm>
            <a:prstGeom prst="rect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851B0B9-B390-4848-934D-9C037D036824}"/>
                </a:ext>
              </a:extLst>
            </p:cNvPr>
            <p:cNvSpPr/>
            <p:nvPr/>
          </p:nvSpPr>
          <p:spPr>
            <a:xfrm>
              <a:off x="4991456" y="4460804"/>
              <a:ext cx="559293" cy="239697"/>
            </a:xfrm>
            <a:prstGeom prst="rect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0D1DE4E-C9E4-4D28-9923-CC621EE2B581}"/>
                </a:ext>
              </a:extLst>
            </p:cNvPr>
            <p:cNvCxnSpPr>
              <a:cxnSpLocks/>
              <a:stCxn id="39" idx="0"/>
            </p:cNvCxnSpPr>
            <p:nvPr/>
          </p:nvCxnSpPr>
          <p:spPr>
            <a:xfrm flipV="1">
              <a:off x="823794" y="2864282"/>
              <a:ext cx="996090" cy="159230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8A1D436-1388-4D0D-B9E6-97BA8CD91A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0602" y="2032000"/>
              <a:ext cx="2826327" cy="832282"/>
            </a:xfrm>
            <a:prstGeom prst="line">
              <a:avLst/>
            </a:prstGeom>
            <a:ln w="635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A4658FB-FFB6-41F0-813C-0A7C04F69BAD}"/>
                </a:ext>
              </a:extLst>
            </p:cNvPr>
            <p:cNvCxnSpPr>
              <a:cxnSpLocks/>
              <a:stCxn id="43" idx="0"/>
            </p:cNvCxnSpPr>
            <p:nvPr/>
          </p:nvCxnSpPr>
          <p:spPr>
            <a:xfrm flipH="1" flipV="1">
              <a:off x="4656929" y="2032000"/>
              <a:ext cx="614174" cy="2428804"/>
            </a:xfrm>
            <a:prstGeom prst="line">
              <a:avLst/>
            </a:prstGeom>
            <a:ln w="635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8FD067A-F8C3-46AF-A16C-3270B9D3DEEE}"/>
                </a:ext>
              </a:extLst>
            </p:cNvPr>
            <p:cNvSpPr/>
            <p:nvPr/>
          </p:nvSpPr>
          <p:spPr>
            <a:xfrm>
              <a:off x="4526093" y="1925782"/>
              <a:ext cx="194099" cy="21243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56B2E13-9C70-4B72-9A2F-223884529957}"/>
                </a:ext>
              </a:extLst>
            </p:cNvPr>
            <p:cNvSpPr/>
            <p:nvPr/>
          </p:nvSpPr>
          <p:spPr>
            <a:xfrm>
              <a:off x="5174052" y="4350372"/>
              <a:ext cx="194099" cy="21243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027CC90-C34A-4A5F-AA4D-846BD4992D52}"/>
                </a:ext>
              </a:extLst>
            </p:cNvPr>
            <p:cNvSpPr/>
            <p:nvPr/>
          </p:nvSpPr>
          <p:spPr>
            <a:xfrm>
              <a:off x="1733552" y="2758064"/>
              <a:ext cx="194099" cy="21243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3A012B3-4060-438E-A805-D1DBCF0BBCC6}"/>
                </a:ext>
              </a:extLst>
            </p:cNvPr>
            <p:cNvSpPr/>
            <p:nvPr/>
          </p:nvSpPr>
          <p:spPr>
            <a:xfrm>
              <a:off x="726746" y="4336742"/>
              <a:ext cx="194099" cy="21243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A56673A-10E6-46B0-971C-E13A9F460A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1261" y="2032000"/>
              <a:ext cx="0" cy="253080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50793B9-61EF-4A41-B994-7EC29D8DAB7C}"/>
                </a:ext>
              </a:extLst>
            </p:cNvPr>
            <p:cNvCxnSpPr>
              <a:cxnSpLocks/>
            </p:cNvCxnSpPr>
            <p:nvPr/>
          </p:nvCxnSpPr>
          <p:spPr>
            <a:xfrm>
              <a:off x="889842" y="4456590"/>
              <a:ext cx="186008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E4A6B3A-F9A1-4311-8D81-44FBE2E71A03}"/>
                </a:ext>
              </a:extLst>
            </p:cNvPr>
            <p:cNvCxnSpPr>
              <a:cxnSpLocks/>
            </p:cNvCxnSpPr>
            <p:nvPr/>
          </p:nvCxnSpPr>
          <p:spPr>
            <a:xfrm>
              <a:off x="1882535" y="2923263"/>
              <a:ext cx="186008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67229E0-0364-4BE3-8EB6-2F531C7D924F}"/>
                </a:ext>
              </a:extLst>
            </p:cNvPr>
            <p:cNvSpPr/>
            <p:nvPr/>
          </p:nvSpPr>
          <p:spPr>
            <a:xfrm>
              <a:off x="1733552" y="4336742"/>
              <a:ext cx="107709" cy="11984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Arc 58">
              <a:extLst>
                <a:ext uri="{FF2B5EF4-FFF2-40B4-BE49-F238E27FC236}">
                  <a16:creationId xmlns:a16="http://schemas.microsoft.com/office/drawing/2014/main" id="{EE4FD26F-C581-4DF2-A225-DB6BAA45B162}"/>
                </a:ext>
              </a:extLst>
            </p:cNvPr>
            <p:cNvSpPr/>
            <p:nvPr/>
          </p:nvSpPr>
          <p:spPr>
            <a:xfrm>
              <a:off x="723237" y="4037284"/>
              <a:ext cx="885928" cy="796154"/>
            </a:xfrm>
            <a:prstGeom prst="arc">
              <a:avLst>
                <a:gd name="adj1" fmla="val 15796044"/>
                <a:gd name="adj2" fmla="val 120662"/>
              </a:avLst>
            </a:prstGeom>
            <a:ln w="25400"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6337606E-B270-4F78-B1F6-4E75E92C9B18}"/>
                </a:ext>
              </a:extLst>
            </p:cNvPr>
            <p:cNvSpPr/>
            <p:nvPr/>
          </p:nvSpPr>
          <p:spPr>
            <a:xfrm>
              <a:off x="2291231" y="2485463"/>
              <a:ext cx="885928" cy="796154"/>
            </a:xfrm>
            <a:prstGeom prst="arc">
              <a:avLst>
                <a:gd name="adj1" fmla="val 18582370"/>
                <a:gd name="adj2" fmla="val 120662"/>
              </a:avLst>
            </a:prstGeom>
            <a:ln w="25400"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4B99141-BF72-41A4-B547-BC4B61D7F1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0711" y="4453719"/>
              <a:ext cx="2401490" cy="2943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6372E951-3A18-46FB-8CD8-054E961C1667}"/>
                </a:ext>
              </a:extLst>
            </p:cNvPr>
            <p:cNvSpPr/>
            <p:nvPr/>
          </p:nvSpPr>
          <p:spPr>
            <a:xfrm>
              <a:off x="5069365" y="4000627"/>
              <a:ext cx="885928" cy="796154"/>
            </a:xfrm>
            <a:prstGeom prst="arc">
              <a:avLst>
                <a:gd name="adj1" fmla="val 14037693"/>
                <a:gd name="adj2" fmla="val 120662"/>
              </a:avLst>
            </a:prstGeom>
            <a:ln w="25400"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8D51CB53-8AB7-4139-ADE2-ED878473AC3C}"/>
                    </a:ext>
                  </a:extLst>
                </p:cNvPr>
                <p:cNvSpPr txBox="1"/>
                <p:nvPr/>
              </p:nvSpPr>
              <p:spPr>
                <a:xfrm>
                  <a:off x="1103440" y="4050842"/>
                  <a:ext cx="251094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AU" sz="3200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8D51CB53-8AB7-4139-ADE2-ED878473AC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440" y="4050842"/>
                  <a:ext cx="251094" cy="49244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A6C70B73-2CFA-4DA2-95F9-EB3CE3CF0C72}"/>
                    </a:ext>
                  </a:extLst>
                </p:cNvPr>
                <p:cNvSpPr txBox="1"/>
                <p:nvPr/>
              </p:nvSpPr>
              <p:spPr>
                <a:xfrm>
                  <a:off x="5401939" y="3950517"/>
                  <a:ext cx="285527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en-AU" sz="3200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A6C70B73-2CFA-4DA2-95F9-EB3CE3CF0C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1939" y="3950517"/>
                  <a:ext cx="285527" cy="492443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D94F2C4C-FD21-4466-8BA2-0FCBABED831B}"/>
                    </a:ext>
                  </a:extLst>
                </p:cNvPr>
                <p:cNvSpPr txBox="1"/>
                <p:nvPr/>
              </p:nvSpPr>
              <p:spPr>
                <a:xfrm>
                  <a:off x="2681290" y="2491687"/>
                  <a:ext cx="262571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AU" sz="320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D94F2C4C-FD21-4466-8BA2-0FCBABED83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1290" y="2491687"/>
                  <a:ext cx="262571" cy="492443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CF21AA2B-DFCC-4F32-A4B5-AFFD3F4A281A}"/>
                    </a:ext>
                  </a:extLst>
                </p:cNvPr>
                <p:cNvSpPr txBox="1"/>
                <p:nvPr/>
              </p:nvSpPr>
              <p:spPr>
                <a:xfrm>
                  <a:off x="768354" y="3118245"/>
                  <a:ext cx="553485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AU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3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CF21AA2B-DFCC-4F32-A4B5-AFFD3F4A28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354" y="3118245"/>
                  <a:ext cx="553485" cy="553998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61F127B6-859F-48EE-978D-3D729FAE1D29}"/>
                    </a:ext>
                  </a:extLst>
                </p:cNvPr>
                <p:cNvSpPr txBox="1"/>
                <p:nvPr/>
              </p:nvSpPr>
              <p:spPr>
                <a:xfrm>
                  <a:off x="3935194" y="2247283"/>
                  <a:ext cx="564193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AU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3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61F127B6-859F-48EE-978D-3D729FAE1D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5194" y="2247283"/>
                  <a:ext cx="564193" cy="553998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AD8BCF64-A80A-44E2-A401-E94B36877646}"/>
                    </a:ext>
                  </a:extLst>
                </p:cNvPr>
                <p:cNvSpPr txBox="1"/>
                <p:nvPr/>
              </p:nvSpPr>
              <p:spPr>
                <a:xfrm>
                  <a:off x="5000661" y="2646264"/>
                  <a:ext cx="564193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AU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sz="3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AD8BCF64-A80A-44E2-A401-E94B368776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0661" y="2646264"/>
                  <a:ext cx="564193" cy="553998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30474F9A-B176-492F-9A18-95215F88863F}"/>
                    </a:ext>
                  </a:extLst>
                </p:cNvPr>
                <p:cNvSpPr txBox="1"/>
                <p:nvPr/>
              </p:nvSpPr>
              <p:spPr>
                <a:xfrm>
                  <a:off x="1354534" y="2502051"/>
                  <a:ext cx="384721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3200" b="1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en-AU" sz="3200" b="1" dirty="0">
                    <a:solidFill>
                      <a:srgbClr val="FF00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30474F9A-B176-492F-9A18-95215F8886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4534" y="2502051"/>
                  <a:ext cx="384721" cy="492443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35F9E668-49C5-4A43-B52B-7A0159CAF09B}"/>
                    </a:ext>
                  </a:extLst>
                </p:cNvPr>
                <p:cNvSpPr txBox="1"/>
                <p:nvPr/>
              </p:nvSpPr>
              <p:spPr>
                <a:xfrm>
                  <a:off x="4786511" y="1831217"/>
                  <a:ext cx="410369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3200" b="1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en-AU" sz="3200" b="1" dirty="0">
                    <a:solidFill>
                      <a:srgbClr val="FF00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35F9E668-49C5-4A43-B52B-7A0159CAF0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6511" y="1831217"/>
                  <a:ext cx="410369" cy="49244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13489D42-9FFC-46A2-BD42-221B4F1B1A70}"/>
                    </a:ext>
                  </a:extLst>
                </p:cNvPr>
                <p:cNvSpPr txBox="1"/>
                <p:nvPr/>
              </p:nvSpPr>
              <p:spPr>
                <a:xfrm>
                  <a:off x="543531" y="3838353"/>
                  <a:ext cx="371897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3200" b="1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en-AU" sz="3200" b="1" dirty="0">
                    <a:solidFill>
                      <a:srgbClr val="FF00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13489D42-9FFC-46A2-BD42-221B4F1B1A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531" y="3838353"/>
                  <a:ext cx="371897" cy="49244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C70B405B-87D1-4CEA-B10A-944A3D6591C8}"/>
                    </a:ext>
                  </a:extLst>
                </p:cNvPr>
                <p:cNvSpPr txBox="1"/>
                <p:nvPr/>
              </p:nvSpPr>
              <p:spPr>
                <a:xfrm>
                  <a:off x="4711462" y="3968361"/>
                  <a:ext cx="421590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3200" b="1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oMath>
                    </m:oMathPara>
                  </a14:m>
                  <a:endParaRPr lang="en-AU" sz="3200" b="1" dirty="0">
                    <a:solidFill>
                      <a:srgbClr val="FF00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C70B405B-87D1-4CEA-B10A-944A3D6591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1462" y="3968361"/>
                  <a:ext cx="421590" cy="492443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A59ED174-AB81-426B-9254-609C3416E5CD}"/>
                </a:ext>
              </a:extLst>
            </p:cNvPr>
            <p:cNvCxnSpPr/>
            <p:nvPr/>
          </p:nvCxnSpPr>
          <p:spPr>
            <a:xfrm>
              <a:off x="726746" y="5111046"/>
              <a:ext cx="4447306" cy="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2F266D28-18BF-4169-B7A5-7FBA7E64C73C}"/>
                    </a:ext>
                  </a:extLst>
                </p:cNvPr>
                <p:cNvSpPr txBox="1"/>
                <p:nvPr/>
              </p:nvSpPr>
              <p:spPr>
                <a:xfrm>
                  <a:off x="2903102" y="4524814"/>
                  <a:ext cx="564193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AU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sz="3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2F266D28-18BF-4169-B7A5-7FBA7E64C7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3102" y="4524814"/>
                  <a:ext cx="564193" cy="553998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F01D8B28-FDF7-4A4F-A94F-8DE9563DEE42}"/>
                </a:ext>
              </a:extLst>
            </p:cNvPr>
            <p:cNvGrpSpPr/>
            <p:nvPr/>
          </p:nvGrpSpPr>
          <p:grpSpPr>
            <a:xfrm>
              <a:off x="2648957" y="3076678"/>
              <a:ext cx="1759252" cy="1530032"/>
              <a:chOff x="7663317" y="3499770"/>
              <a:chExt cx="1759252" cy="1530032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C81CA42D-9132-47AC-9A61-D735FA0A6E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06281" y="4549178"/>
                <a:ext cx="951634" cy="9437"/>
              </a:xfrm>
              <a:prstGeom prst="line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7C7A61FC-479E-4A70-9A19-AA5B9AE55A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24204" y="3754782"/>
                <a:ext cx="0" cy="821656"/>
              </a:xfrm>
              <a:prstGeom prst="line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018D2F58-3D69-465A-AD29-38B96AFF4D32}"/>
                  </a:ext>
                </a:extLst>
              </p:cNvPr>
              <p:cNvSpPr txBox="1"/>
              <p:nvPr/>
            </p:nvSpPr>
            <p:spPr>
              <a:xfrm>
                <a:off x="9040733" y="4317817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800" b="1" dirty="0"/>
                  <a:t>X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D096AA3-775F-498B-8A2F-EBD5C6E0562B}"/>
                  </a:ext>
                </a:extLst>
              </p:cNvPr>
              <p:cNvSpPr txBox="1"/>
              <p:nvPr/>
            </p:nvSpPr>
            <p:spPr>
              <a:xfrm>
                <a:off x="7687836" y="3499770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800" b="1" dirty="0"/>
                  <a:t>Y</a:t>
                </a:r>
              </a:p>
            </p:txBody>
          </p:sp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43C48D69-C4A7-44C2-B171-D02B2787C287}"/>
                  </a:ext>
                </a:extLst>
              </p:cNvPr>
              <p:cNvSpPr/>
              <p:nvPr/>
            </p:nvSpPr>
            <p:spPr>
              <a:xfrm>
                <a:off x="7663317" y="4233648"/>
                <a:ext cx="885928" cy="796154"/>
              </a:xfrm>
              <a:prstGeom prst="arc">
                <a:avLst>
                  <a:gd name="adj1" fmla="val 12863546"/>
                  <a:gd name="adj2" fmla="val 1541201"/>
                </a:avLst>
              </a:prstGeom>
              <a:ln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7469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29CEC6E-B44A-42E8-AA09-D790BCEF1BC0}"/>
              </a:ext>
            </a:extLst>
          </p:cNvPr>
          <p:cNvGrpSpPr/>
          <p:nvPr/>
        </p:nvGrpSpPr>
        <p:grpSpPr>
          <a:xfrm>
            <a:off x="302516" y="249070"/>
            <a:ext cx="5648054" cy="3279829"/>
            <a:chOff x="544147" y="1831217"/>
            <a:chExt cx="5648054" cy="327982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BB9E6A5-65A7-400A-B6B4-234647E6F074}"/>
                </a:ext>
              </a:extLst>
            </p:cNvPr>
            <p:cNvSpPr/>
            <p:nvPr/>
          </p:nvSpPr>
          <p:spPr>
            <a:xfrm>
              <a:off x="544147" y="4456590"/>
              <a:ext cx="559293" cy="239697"/>
            </a:xfrm>
            <a:prstGeom prst="rect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EA23FDD-AD0A-4CF7-A321-D8A22B10634F}"/>
                </a:ext>
              </a:extLst>
            </p:cNvPr>
            <p:cNvSpPr/>
            <p:nvPr/>
          </p:nvSpPr>
          <p:spPr>
            <a:xfrm>
              <a:off x="4991456" y="4460804"/>
              <a:ext cx="559293" cy="239697"/>
            </a:xfrm>
            <a:prstGeom prst="rect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399E5C8-0294-4BC1-BF2C-FA04CF6CF0C3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V="1">
              <a:off x="823794" y="2864282"/>
              <a:ext cx="996090" cy="159230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6AB807F-3E68-4710-AE1A-8E1513DB39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0602" y="2032000"/>
              <a:ext cx="2826327" cy="832282"/>
            </a:xfrm>
            <a:prstGeom prst="line">
              <a:avLst/>
            </a:prstGeom>
            <a:ln w="635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EFB7B2D-21FF-47E5-AE35-8F6EFA69C962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H="1" flipV="1">
              <a:off x="4656929" y="2032000"/>
              <a:ext cx="614174" cy="2428804"/>
            </a:xfrm>
            <a:prstGeom prst="line">
              <a:avLst/>
            </a:prstGeom>
            <a:ln w="635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79BCC5F-B46B-4314-87B9-1BF8BE3FB3DF}"/>
                </a:ext>
              </a:extLst>
            </p:cNvPr>
            <p:cNvSpPr/>
            <p:nvPr/>
          </p:nvSpPr>
          <p:spPr>
            <a:xfrm>
              <a:off x="4526093" y="1925782"/>
              <a:ext cx="194099" cy="21243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EB082AA-CAC0-4D41-B17A-13B7DB77BAA4}"/>
                </a:ext>
              </a:extLst>
            </p:cNvPr>
            <p:cNvSpPr/>
            <p:nvPr/>
          </p:nvSpPr>
          <p:spPr>
            <a:xfrm>
              <a:off x="5174052" y="4350372"/>
              <a:ext cx="194099" cy="21243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EE0D0F9-EB7D-474A-A4E6-13EFF23C726C}"/>
                </a:ext>
              </a:extLst>
            </p:cNvPr>
            <p:cNvSpPr/>
            <p:nvPr/>
          </p:nvSpPr>
          <p:spPr>
            <a:xfrm>
              <a:off x="1733552" y="2758064"/>
              <a:ext cx="194099" cy="21243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5A339B-AAE3-47FC-B32D-4BCDBA98044C}"/>
                </a:ext>
              </a:extLst>
            </p:cNvPr>
            <p:cNvSpPr/>
            <p:nvPr/>
          </p:nvSpPr>
          <p:spPr>
            <a:xfrm>
              <a:off x="726746" y="4336742"/>
              <a:ext cx="194099" cy="21243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7A51752-936C-40AD-AF82-12C4478184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1261" y="2032000"/>
              <a:ext cx="0" cy="253080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B19D145-1A1B-4D5E-B916-BF25FBE19CA6}"/>
                </a:ext>
              </a:extLst>
            </p:cNvPr>
            <p:cNvCxnSpPr>
              <a:cxnSpLocks/>
            </p:cNvCxnSpPr>
            <p:nvPr/>
          </p:nvCxnSpPr>
          <p:spPr>
            <a:xfrm>
              <a:off x="889842" y="4456590"/>
              <a:ext cx="186008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390101D-F90A-4F3D-A7CD-B055A5067639}"/>
                </a:ext>
              </a:extLst>
            </p:cNvPr>
            <p:cNvCxnSpPr>
              <a:cxnSpLocks/>
            </p:cNvCxnSpPr>
            <p:nvPr/>
          </p:nvCxnSpPr>
          <p:spPr>
            <a:xfrm>
              <a:off x="1882535" y="2923263"/>
              <a:ext cx="186008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F30C96F-6899-4AFA-90FE-1A4AD15A386E}"/>
                </a:ext>
              </a:extLst>
            </p:cNvPr>
            <p:cNvSpPr/>
            <p:nvPr/>
          </p:nvSpPr>
          <p:spPr>
            <a:xfrm>
              <a:off x="1733552" y="4336742"/>
              <a:ext cx="107709" cy="11984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0CED2BFA-6EDE-4092-B44B-14C7117E9C3B}"/>
                </a:ext>
              </a:extLst>
            </p:cNvPr>
            <p:cNvSpPr/>
            <p:nvPr/>
          </p:nvSpPr>
          <p:spPr>
            <a:xfrm>
              <a:off x="636381" y="4044883"/>
              <a:ext cx="885928" cy="796154"/>
            </a:xfrm>
            <a:prstGeom prst="arc">
              <a:avLst>
                <a:gd name="adj1" fmla="val 16539196"/>
                <a:gd name="adj2" fmla="val 120662"/>
              </a:avLst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80022D09-ABDD-4AE1-879D-9040F72649CB}"/>
                </a:ext>
              </a:extLst>
            </p:cNvPr>
            <p:cNvSpPr/>
            <p:nvPr/>
          </p:nvSpPr>
          <p:spPr>
            <a:xfrm>
              <a:off x="2291231" y="2485463"/>
              <a:ext cx="885928" cy="796154"/>
            </a:xfrm>
            <a:prstGeom prst="arc">
              <a:avLst>
                <a:gd name="adj1" fmla="val 18582370"/>
                <a:gd name="adj2" fmla="val 120662"/>
              </a:avLst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38C818E-F866-4FBA-B40E-3C811D13FA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0711" y="4453719"/>
              <a:ext cx="2401490" cy="2943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95870795-DA20-4058-8D28-A1B5E2B581F8}"/>
                </a:ext>
              </a:extLst>
            </p:cNvPr>
            <p:cNvSpPr/>
            <p:nvPr/>
          </p:nvSpPr>
          <p:spPr>
            <a:xfrm>
              <a:off x="5029475" y="4044883"/>
              <a:ext cx="885928" cy="796154"/>
            </a:xfrm>
            <a:prstGeom prst="arc">
              <a:avLst>
                <a:gd name="adj1" fmla="val 14037693"/>
                <a:gd name="adj2" fmla="val 120662"/>
              </a:avLst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132332F-2DEE-41DB-B9F2-49F90B7800D3}"/>
                    </a:ext>
                  </a:extLst>
                </p:cNvPr>
                <p:cNvSpPr txBox="1"/>
                <p:nvPr/>
              </p:nvSpPr>
              <p:spPr>
                <a:xfrm>
                  <a:off x="1103440" y="4094073"/>
                  <a:ext cx="25109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AU" sz="24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132332F-2DEE-41DB-B9F2-49F90B7800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440" y="4094073"/>
                  <a:ext cx="251094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26190" r="-23810" b="-655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51839326-E40C-4FE0-85F1-C21CBE70035B}"/>
                    </a:ext>
                  </a:extLst>
                </p:cNvPr>
                <p:cNvSpPr txBox="1"/>
                <p:nvPr/>
              </p:nvSpPr>
              <p:spPr>
                <a:xfrm>
                  <a:off x="5401615" y="4064635"/>
                  <a:ext cx="285527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en-AU" sz="24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51839326-E40C-4FE0-85F1-C21CBE7003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1615" y="4064635"/>
                  <a:ext cx="285527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36170" r="-34043" b="-3278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DC1123A8-F6E2-4FCC-BEBE-79ED761DE512}"/>
                    </a:ext>
                  </a:extLst>
                </p:cNvPr>
                <p:cNvSpPr txBox="1"/>
                <p:nvPr/>
              </p:nvSpPr>
              <p:spPr>
                <a:xfrm>
                  <a:off x="2734195" y="2548059"/>
                  <a:ext cx="262571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AU" sz="24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DC1123A8-F6E2-4FCC-BEBE-79ED761DE5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4195" y="2548059"/>
                  <a:ext cx="262571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6279" r="-11628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BE6CAF9-D3D4-4C7C-85A1-30336A7B3F6C}"/>
                    </a:ext>
                  </a:extLst>
                </p:cNvPr>
                <p:cNvSpPr txBox="1"/>
                <p:nvPr/>
              </p:nvSpPr>
              <p:spPr>
                <a:xfrm>
                  <a:off x="667823" y="3171030"/>
                  <a:ext cx="36792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BE6CAF9-D3D4-4C7C-85A1-30336A7B3F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823" y="3171030"/>
                  <a:ext cx="367921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20000" r="-8333" b="-15000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9111142C-71BC-4389-9727-669F2787138C}"/>
                    </a:ext>
                  </a:extLst>
                </p:cNvPr>
                <p:cNvSpPr txBox="1"/>
                <p:nvPr/>
              </p:nvSpPr>
              <p:spPr>
                <a:xfrm>
                  <a:off x="2817489" y="1884039"/>
                  <a:ext cx="37503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9111142C-71BC-4389-9727-669F278713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7489" y="1884039"/>
                  <a:ext cx="375039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9672" r="-8197" b="-15000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C9B4E3AB-7668-4417-8A20-9D3E7966A96A}"/>
                    </a:ext>
                  </a:extLst>
                </p:cNvPr>
                <p:cNvSpPr txBox="1"/>
                <p:nvPr/>
              </p:nvSpPr>
              <p:spPr>
                <a:xfrm>
                  <a:off x="5368151" y="2938050"/>
                  <a:ext cx="37503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C9B4E3AB-7668-4417-8A20-9D3E7966A9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8151" y="2938050"/>
                  <a:ext cx="375039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9672" r="-8197" b="-13115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E7635104-0977-4BC7-B8DE-7976863156E0}"/>
                    </a:ext>
                  </a:extLst>
                </p:cNvPr>
                <p:cNvSpPr txBox="1"/>
                <p:nvPr/>
              </p:nvSpPr>
              <p:spPr>
                <a:xfrm>
                  <a:off x="1354534" y="2502051"/>
                  <a:ext cx="27251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400" b="1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en-AU" sz="2400" b="1" dirty="0">
                    <a:solidFill>
                      <a:srgbClr val="FF00FF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E7635104-0977-4BC7-B8DE-7976863156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4534" y="2502051"/>
                  <a:ext cx="272510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5C828EB3-573C-4452-B0CF-6BB034AC757B}"/>
                    </a:ext>
                  </a:extLst>
                </p:cNvPr>
                <p:cNvSpPr txBox="1"/>
                <p:nvPr/>
              </p:nvSpPr>
              <p:spPr>
                <a:xfrm>
                  <a:off x="4786511" y="1831217"/>
                  <a:ext cx="2917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400" b="1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en-AU" sz="2400" b="1" dirty="0">
                    <a:solidFill>
                      <a:srgbClr val="FF00FF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5C828EB3-573C-4452-B0CF-6BB034AC75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6511" y="1831217"/>
                  <a:ext cx="291747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5532" r="-25532" b="-666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C1FE566C-BF67-4CEA-B914-EF70555D0593}"/>
                    </a:ext>
                  </a:extLst>
                </p:cNvPr>
                <p:cNvSpPr txBox="1"/>
                <p:nvPr/>
              </p:nvSpPr>
              <p:spPr>
                <a:xfrm>
                  <a:off x="691743" y="4709480"/>
                  <a:ext cx="26128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400" b="1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en-AU" sz="2400" b="1" dirty="0">
                    <a:solidFill>
                      <a:srgbClr val="FF00FF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C1FE566C-BF67-4CEA-B914-EF70555D05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743" y="4709480"/>
                  <a:ext cx="261289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7907" r="-25581" b="-655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35D7BC09-67FF-4F98-9763-D2BEEDFDD14A}"/>
                    </a:ext>
                  </a:extLst>
                </p:cNvPr>
                <p:cNvSpPr txBox="1"/>
                <p:nvPr/>
              </p:nvSpPr>
              <p:spPr>
                <a:xfrm>
                  <a:off x="5092903" y="4725323"/>
                  <a:ext cx="29976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400" b="1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oMath>
                    </m:oMathPara>
                  </a14:m>
                  <a:endParaRPr lang="en-AU" sz="2400" b="1" dirty="0">
                    <a:solidFill>
                      <a:srgbClr val="FF00FF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35D7BC09-67FF-4F98-9763-D2BEEDFDD1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2903" y="4725323"/>
                  <a:ext cx="299761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24490" r="-24490" b="-666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458A5A0-C725-453F-8BA2-BF29B17A3457}"/>
                </a:ext>
              </a:extLst>
            </p:cNvPr>
            <p:cNvCxnSpPr/>
            <p:nvPr/>
          </p:nvCxnSpPr>
          <p:spPr>
            <a:xfrm>
              <a:off x="726746" y="5111046"/>
              <a:ext cx="444730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82D0C73F-0E56-4EE1-9D70-772D1F0BE4AC}"/>
                    </a:ext>
                  </a:extLst>
                </p:cNvPr>
                <p:cNvSpPr txBox="1"/>
                <p:nvPr/>
              </p:nvSpPr>
              <p:spPr>
                <a:xfrm>
                  <a:off x="2772020" y="4741714"/>
                  <a:ext cx="37503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82D0C73F-0E56-4EE1-9D70-772D1F0BE4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2020" y="4741714"/>
                  <a:ext cx="375039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17742" r="-6452" b="-13115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649EF28-3A27-4B3E-A284-3E1EC50DC5AC}"/>
                </a:ext>
              </a:extLst>
            </p:cNvPr>
            <p:cNvGrpSpPr/>
            <p:nvPr/>
          </p:nvGrpSpPr>
          <p:grpSpPr>
            <a:xfrm>
              <a:off x="2648957" y="3076678"/>
              <a:ext cx="1759252" cy="1530032"/>
              <a:chOff x="7663317" y="3499770"/>
              <a:chExt cx="1759252" cy="1530032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9A6E7FE8-4214-4992-B501-C9F36B4316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06281" y="4549178"/>
                <a:ext cx="951634" cy="9437"/>
              </a:xfrm>
              <a:prstGeom prst="line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3DD2CEE5-17B0-48D0-89BF-2513F5DDBF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24204" y="3754782"/>
                <a:ext cx="0" cy="821656"/>
              </a:xfrm>
              <a:prstGeom prst="line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5C5C9B8-FB5D-4825-8E04-453AF534C340}"/>
                  </a:ext>
                </a:extLst>
              </p:cNvPr>
              <p:cNvSpPr txBox="1"/>
              <p:nvPr/>
            </p:nvSpPr>
            <p:spPr>
              <a:xfrm>
                <a:off x="9040733" y="4317817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800" b="1" dirty="0"/>
                  <a:t>X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3C0981D-16C0-4870-A9DB-0869F7D4788F}"/>
                  </a:ext>
                </a:extLst>
              </p:cNvPr>
              <p:cNvSpPr txBox="1"/>
              <p:nvPr/>
            </p:nvSpPr>
            <p:spPr>
              <a:xfrm>
                <a:off x="7687836" y="3499770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800" b="1" dirty="0"/>
                  <a:t>Y</a:t>
                </a:r>
              </a:p>
            </p:txBody>
          </p:sp>
          <p:sp>
            <p:nvSpPr>
              <p:cNvPr id="57" name="Arc 56">
                <a:extLst>
                  <a:ext uri="{FF2B5EF4-FFF2-40B4-BE49-F238E27FC236}">
                    <a16:creationId xmlns:a16="http://schemas.microsoft.com/office/drawing/2014/main" id="{848229C4-DE53-49F9-B94B-73B714B2E8A5}"/>
                  </a:ext>
                </a:extLst>
              </p:cNvPr>
              <p:cNvSpPr/>
              <p:nvPr/>
            </p:nvSpPr>
            <p:spPr>
              <a:xfrm>
                <a:off x="7663317" y="4233648"/>
                <a:ext cx="885928" cy="796154"/>
              </a:xfrm>
              <a:prstGeom prst="arc">
                <a:avLst>
                  <a:gd name="adj1" fmla="val 12863546"/>
                  <a:gd name="adj2" fmla="val 1541201"/>
                </a:avLst>
              </a:prstGeom>
              <a:ln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44408A9-A0C8-4F46-B0E9-A40D45E50EBE}"/>
              </a:ext>
            </a:extLst>
          </p:cNvPr>
          <p:cNvGrpSpPr/>
          <p:nvPr/>
        </p:nvGrpSpPr>
        <p:grpSpPr>
          <a:xfrm>
            <a:off x="6240814" y="3042992"/>
            <a:ext cx="5648670" cy="3279829"/>
            <a:chOff x="543531" y="1831217"/>
            <a:chExt cx="5648670" cy="327982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D29552C-D7BB-4F5C-9B9F-B0CFF844A87E}"/>
                </a:ext>
              </a:extLst>
            </p:cNvPr>
            <p:cNvSpPr/>
            <p:nvPr/>
          </p:nvSpPr>
          <p:spPr>
            <a:xfrm>
              <a:off x="544147" y="4456590"/>
              <a:ext cx="559293" cy="239697"/>
            </a:xfrm>
            <a:prstGeom prst="rect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851B0B9-B390-4848-934D-9C037D036824}"/>
                </a:ext>
              </a:extLst>
            </p:cNvPr>
            <p:cNvSpPr/>
            <p:nvPr/>
          </p:nvSpPr>
          <p:spPr>
            <a:xfrm>
              <a:off x="4991456" y="4460804"/>
              <a:ext cx="559293" cy="239697"/>
            </a:xfrm>
            <a:prstGeom prst="rect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0D1DE4E-C9E4-4D28-9923-CC621EE2B581}"/>
                </a:ext>
              </a:extLst>
            </p:cNvPr>
            <p:cNvCxnSpPr>
              <a:cxnSpLocks/>
              <a:stCxn id="39" idx="0"/>
            </p:cNvCxnSpPr>
            <p:nvPr/>
          </p:nvCxnSpPr>
          <p:spPr>
            <a:xfrm flipV="1">
              <a:off x="823794" y="2864282"/>
              <a:ext cx="996090" cy="159230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8A1D436-1388-4D0D-B9E6-97BA8CD91A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0602" y="2032000"/>
              <a:ext cx="2826327" cy="832282"/>
            </a:xfrm>
            <a:prstGeom prst="line">
              <a:avLst/>
            </a:prstGeom>
            <a:ln w="635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A4658FB-FFB6-41F0-813C-0A7C04F69BAD}"/>
                </a:ext>
              </a:extLst>
            </p:cNvPr>
            <p:cNvCxnSpPr>
              <a:cxnSpLocks/>
              <a:stCxn id="43" idx="0"/>
            </p:cNvCxnSpPr>
            <p:nvPr/>
          </p:nvCxnSpPr>
          <p:spPr>
            <a:xfrm flipH="1" flipV="1">
              <a:off x="4656929" y="2032000"/>
              <a:ext cx="614174" cy="2428804"/>
            </a:xfrm>
            <a:prstGeom prst="line">
              <a:avLst/>
            </a:prstGeom>
            <a:ln w="635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8FD067A-F8C3-46AF-A16C-3270B9D3DEEE}"/>
                </a:ext>
              </a:extLst>
            </p:cNvPr>
            <p:cNvSpPr/>
            <p:nvPr/>
          </p:nvSpPr>
          <p:spPr>
            <a:xfrm>
              <a:off x="4526093" y="1925782"/>
              <a:ext cx="194099" cy="21243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56B2E13-9C70-4B72-9A2F-223884529957}"/>
                </a:ext>
              </a:extLst>
            </p:cNvPr>
            <p:cNvSpPr/>
            <p:nvPr/>
          </p:nvSpPr>
          <p:spPr>
            <a:xfrm>
              <a:off x="5174052" y="4350372"/>
              <a:ext cx="194099" cy="21243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027CC90-C34A-4A5F-AA4D-846BD4992D52}"/>
                </a:ext>
              </a:extLst>
            </p:cNvPr>
            <p:cNvSpPr/>
            <p:nvPr/>
          </p:nvSpPr>
          <p:spPr>
            <a:xfrm>
              <a:off x="1733552" y="2758064"/>
              <a:ext cx="194099" cy="21243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3A012B3-4060-438E-A805-D1DBCF0BBCC6}"/>
                </a:ext>
              </a:extLst>
            </p:cNvPr>
            <p:cNvSpPr/>
            <p:nvPr/>
          </p:nvSpPr>
          <p:spPr>
            <a:xfrm>
              <a:off x="726746" y="4336742"/>
              <a:ext cx="194099" cy="21243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A56673A-10E6-46B0-971C-E13A9F460A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1261" y="2032000"/>
              <a:ext cx="0" cy="253080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50793B9-61EF-4A41-B994-7EC29D8DAB7C}"/>
                </a:ext>
              </a:extLst>
            </p:cNvPr>
            <p:cNvCxnSpPr>
              <a:cxnSpLocks/>
            </p:cNvCxnSpPr>
            <p:nvPr/>
          </p:nvCxnSpPr>
          <p:spPr>
            <a:xfrm>
              <a:off x="889842" y="4456590"/>
              <a:ext cx="186008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E4A6B3A-F9A1-4311-8D81-44FBE2E71A03}"/>
                </a:ext>
              </a:extLst>
            </p:cNvPr>
            <p:cNvCxnSpPr>
              <a:cxnSpLocks/>
            </p:cNvCxnSpPr>
            <p:nvPr/>
          </p:nvCxnSpPr>
          <p:spPr>
            <a:xfrm>
              <a:off x="1882535" y="2923263"/>
              <a:ext cx="186008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67229E0-0364-4BE3-8EB6-2F531C7D924F}"/>
                </a:ext>
              </a:extLst>
            </p:cNvPr>
            <p:cNvSpPr/>
            <p:nvPr/>
          </p:nvSpPr>
          <p:spPr>
            <a:xfrm>
              <a:off x="1733552" y="4336742"/>
              <a:ext cx="107709" cy="11984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Arc 58">
              <a:extLst>
                <a:ext uri="{FF2B5EF4-FFF2-40B4-BE49-F238E27FC236}">
                  <a16:creationId xmlns:a16="http://schemas.microsoft.com/office/drawing/2014/main" id="{EE4FD26F-C581-4DF2-A225-DB6BAA45B162}"/>
                </a:ext>
              </a:extLst>
            </p:cNvPr>
            <p:cNvSpPr/>
            <p:nvPr/>
          </p:nvSpPr>
          <p:spPr>
            <a:xfrm>
              <a:off x="723237" y="4037284"/>
              <a:ext cx="885928" cy="796154"/>
            </a:xfrm>
            <a:prstGeom prst="arc">
              <a:avLst>
                <a:gd name="adj1" fmla="val 15796044"/>
                <a:gd name="adj2" fmla="val 120662"/>
              </a:avLst>
            </a:prstGeom>
            <a:ln w="25400"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6337606E-B270-4F78-B1F6-4E75E92C9B18}"/>
                </a:ext>
              </a:extLst>
            </p:cNvPr>
            <p:cNvSpPr/>
            <p:nvPr/>
          </p:nvSpPr>
          <p:spPr>
            <a:xfrm>
              <a:off x="2291231" y="2485463"/>
              <a:ext cx="885928" cy="796154"/>
            </a:xfrm>
            <a:prstGeom prst="arc">
              <a:avLst>
                <a:gd name="adj1" fmla="val 18582370"/>
                <a:gd name="adj2" fmla="val 120662"/>
              </a:avLst>
            </a:prstGeom>
            <a:ln w="25400"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4B99141-BF72-41A4-B547-BC4B61D7F1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0711" y="4453719"/>
              <a:ext cx="2401490" cy="2943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6372E951-3A18-46FB-8CD8-054E961C1667}"/>
                </a:ext>
              </a:extLst>
            </p:cNvPr>
            <p:cNvSpPr/>
            <p:nvPr/>
          </p:nvSpPr>
          <p:spPr>
            <a:xfrm>
              <a:off x="5069365" y="4000627"/>
              <a:ext cx="885928" cy="796154"/>
            </a:xfrm>
            <a:prstGeom prst="arc">
              <a:avLst>
                <a:gd name="adj1" fmla="val 14037693"/>
                <a:gd name="adj2" fmla="val 120662"/>
              </a:avLst>
            </a:prstGeom>
            <a:ln w="25400"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8D51CB53-8AB7-4139-ADE2-ED878473AC3C}"/>
                    </a:ext>
                  </a:extLst>
                </p:cNvPr>
                <p:cNvSpPr txBox="1"/>
                <p:nvPr/>
              </p:nvSpPr>
              <p:spPr>
                <a:xfrm>
                  <a:off x="1103440" y="4050842"/>
                  <a:ext cx="251094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AU" sz="3200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8D51CB53-8AB7-4139-ADE2-ED878473AC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440" y="4050842"/>
                  <a:ext cx="251094" cy="49244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A6C70B73-2CFA-4DA2-95F9-EB3CE3CF0C72}"/>
                    </a:ext>
                  </a:extLst>
                </p:cNvPr>
                <p:cNvSpPr txBox="1"/>
                <p:nvPr/>
              </p:nvSpPr>
              <p:spPr>
                <a:xfrm>
                  <a:off x="5401939" y="3950517"/>
                  <a:ext cx="285527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en-AU" sz="3200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A6C70B73-2CFA-4DA2-95F9-EB3CE3CF0C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1939" y="3950517"/>
                  <a:ext cx="285527" cy="492443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D94F2C4C-FD21-4466-8BA2-0FCBABED831B}"/>
                    </a:ext>
                  </a:extLst>
                </p:cNvPr>
                <p:cNvSpPr txBox="1"/>
                <p:nvPr/>
              </p:nvSpPr>
              <p:spPr>
                <a:xfrm>
                  <a:off x="2681290" y="2491687"/>
                  <a:ext cx="262571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AU" sz="320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D94F2C4C-FD21-4466-8BA2-0FCBABED83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1290" y="2491687"/>
                  <a:ext cx="262571" cy="492443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CF21AA2B-DFCC-4F32-A4B5-AFFD3F4A281A}"/>
                    </a:ext>
                  </a:extLst>
                </p:cNvPr>
                <p:cNvSpPr txBox="1"/>
                <p:nvPr/>
              </p:nvSpPr>
              <p:spPr>
                <a:xfrm>
                  <a:off x="768354" y="3118245"/>
                  <a:ext cx="553485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AU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3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CF21AA2B-DFCC-4F32-A4B5-AFFD3F4A28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354" y="3118245"/>
                  <a:ext cx="553485" cy="553998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61F127B6-859F-48EE-978D-3D729FAE1D29}"/>
                    </a:ext>
                  </a:extLst>
                </p:cNvPr>
                <p:cNvSpPr txBox="1"/>
                <p:nvPr/>
              </p:nvSpPr>
              <p:spPr>
                <a:xfrm>
                  <a:off x="3935194" y="2247283"/>
                  <a:ext cx="564193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AU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3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61F127B6-859F-48EE-978D-3D729FAE1D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5194" y="2247283"/>
                  <a:ext cx="564193" cy="553998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AD8BCF64-A80A-44E2-A401-E94B36877646}"/>
                    </a:ext>
                  </a:extLst>
                </p:cNvPr>
                <p:cNvSpPr txBox="1"/>
                <p:nvPr/>
              </p:nvSpPr>
              <p:spPr>
                <a:xfrm>
                  <a:off x="5000661" y="2646264"/>
                  <a:ext cx="564193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AU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sz="3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AD8BCF64-A80A-44E2-A401-E94B368776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0661" y="2646264"/>
                  <a:ext cx="564193" cy="553998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30474F9A-B176-492F-9A18-95215F88863F}"/>
                    </a:ext>
                  </a:extLst>
                </p:cNvPr>
                <p:cNvSpPr txBox="1"/>
                <p:nvPr/>
              </p:nvSpPr>
              <p:spPr>
                <a:xfrm>
                  <a:off x="1354534" y="2502051"/>
                  <a:ext cx="384721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3200" b="1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en-AU" sz="3200" b="1" dirty="0">
                    <a:solidFill>
                      <a:srgbClr val="FF00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30474F9A-B176-492F-9A18-95215F8886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4534" y="2502051"/>
                  <a:ext cx="384721" cy="492443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35F9E668-49C5-4A43-B52B-7A0159CAF09B}"/>
                    </a:ext>
                  </a:extLst>
                </p:cNvPr>
                <p:cNvSpPr txBox="1"/>
                <p:nvPr/>
              </p:nvSpPr>
              <p:spPr>
                <a:xfrm>
                  <a:off x="4786511" y="1831217"/>
                  <a:ext cx="410369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3200" b="1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en-AU" sz="3200" b="1" dirty="0">
                    <a:solidFill>
                      <a:srgbClr val="FF00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35F9E668-49C5-4A43-B52B-7A0159CAF0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6511" y="1831217"/>
                  <a:ext cx="410369" cy="49244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13489D42-9FFC-46A2-BD42-221B4F1B1A70}"/>
                    </a:ext>
                  </a:extLst>
                </p:cNvPr>
                <p:cNvSpPr txBox="1"/>
                <p:nvPr/>
              </p:nvSpPr>
              <p:spPr>
                <a:xfrm>
                  <a:off x="543531" y="3838353"/>
                  <a:ext cx="371897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3200" b="1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en-AU" sz="3200" b="1" dirty="0">
                    <a:solidFill>
                      <a:srgbClr val="FF00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13489D42-9FFC-46A2-BD42-221B4F1B1A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531" y="3838353"/>
                  <a:ext cx="371897" cy="49244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C70B405B-87D1-4CEA-B10A-944A3D6591C8}"/>
                    </a:ext>
                  </a:extLst>
                </p:cNvPr>
                <p:cNvSpPr txBox="1"/>
                <p:nvPr/>
              </p:nvSpPr>
              <p:spPr>
                <a:xfrm>
                  <a:off x="4711462" y="3968361"/>
                  <a:ext cx="421590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3200" b="1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oMath>
                    </m:oMathPara>
                  </a14:m>
                  <a:endParaRPr lang="en-AU" sz="3200" b="1" dirty="0">
                    <a:solidFill>
                      <a:srgbClr val="FF00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C70B405B-87D1-4CEA-B10A-944A3D6591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1462" y="3968361"/>
                  <a:ext cx="421590" cy="492443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A59ED174-AB81-426B-9254-609C3416E5CD}"/>
                </a:ext>
              </a:extLst>
            </p:cNvPr>
            <p:cNvCxnSpPr/>
            <p:nvPr/>
          </p:nvCxnSpPr>
          <p:spPr>
            <a:xfrm>
              <a:off x="726746" y="5111046"/>
              <a:ext cx="4447306" cy="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2F266D28-18BF-4169-B7A5-7FBA7E64C73C}"/>
                    </a:ext>
                  </a:extLst>
                </p:cNvPr>
                <p:cNvSpPr txBox="1"/>
                <p:nvPr/>
              </p:nvSpPr>
              <p:spPr>
                <a:xfrm>
                  <a:off x="2903102" y="4524814"/>
                  <a:ext cx="564193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AU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sz="3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2F266D28-18BF-4169-B7A5-7FBA7E64C7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3102" y="4524814"/>
                  <a:ext cx="564193" cy="553998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F01D8B28-FDF7-4A4F-A94F-8DE9563DEE42}"/>
                </a:ext>
              </a:extLst>
            </p:cNvPr>
            <p:cNvGrpSpPr/>
            <p:nvPr/>
          </p:nvGrpSpPr>
          <p:grpSpPr>
            <a:xfrm>
              <a:off x="2648957" y="3076678"/>
              <a:ext cx="1759252" cy="1530032"/>
              <a:chOff x="7663317" y="3499770"/>
              <a:chExt cx="1759252" cy="1530032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C81CA42D-9132-47AC-9A61-D735FA0A6E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06281" y="4549178"/>
                <a:ext cx="951634" cy="9437"/>
              </a:xfrm>
              <a:prstGeom prst="line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7C7A61FC-479E-4A70-9A19-AA5B9AE55A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24204" y="3754782"/>
                <a:ext cx="0" cy="821656"/>
              </a:xfrm>
              <a:prstGeom prst="line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018D2F58-3D69-465A-AD29-38B96AFF4D32}"/>
                  </a:ext>
                </a:extLst>
              </p:cNvPr>
              <p:cNvSpPr txBox="1"/>
              <p:nvPr/>
            </p:nvSpPr>
            <p:spPr>
              <a:xfrm>
                <a:off x="9040733" y="4317817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800" b="1" dirty="0"/>
                  <a:t>X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D096AA3-775F-498B-8A2F-EBD5C6E0562B}"/>
                  </a:ext>
                </a:extLst>
              </p:cNvPr>
              <p:cNvSpPr txBox="1"/>
              <p:nvPr/>
            </p:nvSpPr>
            <p:spPr>
              <a:xfrm>
                <a:off x="7687836" y="3499770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800" b="1" dirty="0"/>
                  <a:t>Y</a:t>
                </a:r>
              </a:p>
            </p:txBody>
          </p:sp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43C48D69-C4A7-44C2-B171-D02B2787C287}"/>
                  </a:ext>
                </a:extLst>
              </p:cNvPr>
              <p:cNvSpPr/>
              <p:nvPr/>
            </p:nvSpPr>
            <p:spPr>
              <a:xfrm>
                <a:off x="7663317" y="4233648"/>
                <a:ext cx="885928" cy="796154"/>
              </a:xfrm>
              <a:prstGeom prst="arc">
                <a:avLst>
                  <a:gd name="adj1" fmla="val 12863546"/>
                  <a:gd name="adj2" fmla="val 1541201"/>
                </a:avLst>
              </a:prstGeom>
              <a:ln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pic>
        <p:nvPicPr>
          <p:cNvPr id="88" name="Picture 87">
            <a:extLst>
              <a:ext uri="{FF2B5EF4-FFF2-40B4-BE49-F238E27FC236}">
                <a16:creationId xmlns:a16="http://schemas.microsoft.com/office/drawing/2014/main" id="{9D325A31-FF8A-4515-A8C8-723301B76A02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600456" y="1530548"/>
            <a:ext cx="250816" cy="267414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6F75E79D-CC14-404D-8009-13F8A4224F72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858644" y="743765"/>
            <a:ext cx="250816" cy="267414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EE40F9F1-097C-4C3A-915F-373125DE8937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75903" y="1900440"/>
            <a:ext cx="250816" cy="267414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07C53B36-0063-4FFC-B62F-76ED136BD546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167846" y="4700973"/>
            <a:ext cx="250816" cy="26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87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29CEC6E-B44A-42E8-AA09-D790BCEF1BC0}"/>
              </a:ext>
            </a:extLst>
          </p:cNvPr>
          <p:cNvGrpSpPr/>
          <p:nvPr/>
        </p:nvGrpSpPr>
        <p:grpSpPr>
          <a:xfrm>
            <a:off x="302516" y="186739"/>
            <a:ext cx="5648054" cy="3342160"/>
            <a:chOff x="544147" y="1768886"/>
            <a:chExt cx="5648054" cy="334216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BB9E6A5-65A7-400A-B6B4-234647E6F074}"/>
                </a:ext>
              </a:extLst>
            </p:cNvPr>
            <p:cNvSpPr/>
            <p:nvPr/>
          </p:nvSpPr>
          <p:spPr>
            <a:xfrm>
              <a:off x="544147" y="4456590"/>
              <a:ext cx="559293" cy="239697"/>
            </a:xfrm>
            <a:prstGeom prst="rect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EA23FDD-AD0A-4CF7-A321-D8A22B10634F}"/>
                </a:ext>
              </a:extLst>
            </p:cNvPr>
            <p:cNvSpPr/>
            <p:nvPr/>
          </p:nvSpPr>
          <p:spPr>
            <a:xfrm>
              <a:off x="4991456" y="4460804"/>
              <a:ext cx="559293" cy="239697"/>
            </a:xfrm>
            <a:prstGeom prst="rect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399E5C8-0294-4BC1-BF2C-FA04CF6CF0C3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V="1">
              <a:off x="823794" y="2864282"/>
              <a:ext cx="996090" cy="159230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6AB807F-3E68-4710-AE1A-8E1513DB39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0602" y="2032000"/>
              <a:ext cx="2826327" cy="832282"/>
            </a:xfrm>
            <a:prstGeom prst="line">
              <a:avLst/>
            </a:prstGeom>
            <a:ln w="635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EFB7B2D-21FF-47E5-AE35-8F6EFA69C962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H="1" flipV="1">
              <a:off x="4656929" y="2032000"/>
              <a:ext cx="614174" cy="2428804"/>
            </a:xfrm>
            <a:prstGeom prst="line">
              <a:avLst/>
            </a:prstGeom>
            <a:ln w="635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79BCC5F-B46B-4314-87B9-1BF8BE3FB3DF}"/>
                </a:ext>
              </a:extLst>
            </p:cNvPr>
            <p:cNvSpPr/>
            <p:nvPr/>
          </p:nvSpPr>
          <p:spPr>
            <a:xfrm>
              <a:off x="4526093" y="1925782"/>
              <a:ext cx="194099" cy="21243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EB082AA-CAC0-4D41-B17A-13B7DB77BAA4}"/>
                </a:ext>
              </a:extLst>
            </p:cNvPr>
            <p:cNvSpPr/>
            <p:nvPr/>
          </p:nvSpPr>
          <p:spPr>
            <a:xfrm>
              <a:off x="5174052" y="4350372"/>
              <a:ext cx="194099" cy="21243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EE0D0F9-EB7D-474A-A4E6-13EFF23C726C}"/>
                </a:ext>
              </a:extLst>
            </p:cNvPr>
            <p:cNvSpPr/>
            <p:nvPr/>
          </p:nvSpPr>
          <p:spPr>
            <a:xfrm>
              <a:off x="1733552" y="2758064"/>
              <a:ext cx="194099" cy="21243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5A339B-AAE3-47FC-B32D-4BCDBA98044C}"/>
                </a:ext>
              </a:extLst>
            </p:cNvPr>
            <p:cNvSpPr/>
            <p:nvPr/>
          </p:nvSpPr>
          <p:spPr>
            <a:xfrm>
              <a:off x="726746" y="4336742"/>
              <a:ext cx="194099" cy="21243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7A51752-936C-40AD-AF82-12C4478184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1261" y="2032000"/>
              <a:ext cx="0" cy="253080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B19D145-1A1B-4D5E-B916-BF25FBE19CA6}"/>
                </a:ext>
              </a:extLst>
            </p:cNvPr>
            <p:cNvCxnSpPr>
              <a:cxnSpLocks/>
            </p:cNvCxnSpPr>
            <p:nvPr/>
          </p:nvCxnSpPr>
          <p:spPr>
            <a:xfrm>
              <a:off x="889842" y="4456590"/>
              <a:ext cx="186008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390101D-F90A-4F3D-A7CD-B055A5067639}"/>
                </a:ext>
              </a:extLst>
            </p:cNvPr>
            <p:cNvCxnSpPr>
              <a:cxnSpLocks/>
            </p:cNvCxnSpPr>
            <p:nvPr/>
          </p:nvCxnSpPr>
          <p:spPr>
            <a:xfrm>
              <a:off x="1882535" y="2923263"/>
              <a:ext cx="186008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F30C96F-6899-4AFA-90FE-1A4AD15A386E}"/>
                </a:ext>
              </a:extLst>
            </p:cNvPr>
            <p:cNvSpPr/>
            <p:nvPr/>
          </p:nvSpPr>
          <p:spPr>
            <a:xfrm>
              <a:off x="1733552" y="4336742"/>
              <a:ext cx="107709" cy="11984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0CED2BFA-6EDE-4092-B44B-14C7117E9C3B}"/>
                </a:ext>
              </a:extLst>
            </p:cNvPr>
            <p:cNvSpPr/>
            <p:nvPr/>
          </p:nvSpPr>
          <p:spPr>
            <a:xfrm>
              <a:off x="636381" y="4044883"/>
              <a:ext cx="885928" cy="796154"/>
            </a:xfrm>
            <a:prstGeom prst="arc">
              <a:avLst>
                <a:gd name="adj1" fmla="val 16539196"/>
                <a:gd name="adj2" fmla="val 120662"/>
              </a:avLst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80022D09-ABDD-4AE1-879D-9040F72649CB}"/>
                </a:ext>
              </a:extLst>
            </p:cNvPr>
            <p:cNvSpPr/>
            <p:nvPr/>
          </p:nvSpPr>
          <p:spPr>
            <a:xfrm>
              <a:off x="2291231" y="2485463"/>
              <a:ext cx="885928" cy="796154"/>
            </a:xfrm>
            <a:prstGeom prst="arc">
              <a:avLst>
                <a:gd name="adj1" fmla="val 18582370"/>
                <a:gd name="adj2" fmla="val 120662"/>
              </a:avLst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38C818E-F866-4FBA-B40E-3C811D13FA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0711" y="4453719"/>
              <a:ext cx="2401490" cy="2943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95870795-DA20-4058-8D28-A1B5E2B581F8}"/>
                </a:ext>
              </a:extLst>
            </p:cNvPr>
            <p:cNvSpPr/>
            <p:nvPr/>
          </p:nvSpPr>
          <p:spPr>
            <a:xfrm>
              <a:off x="5029475" y="4044883"/>
              <a:ext cx="885928" cy="796154"/>
            </a:xfrm>
            <a:prstGeom prst="arc">
              <a:avLst>
                <a:gd name="adj1" fmla="val 14037693"/>
                <a:gd name="adj2" fmla="val 120662"/>
              </a:avLst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132332F-2DEE-41DB-B9F2-49F90B7800D3}"/>
                    </a:ext>
                  </a:extLst>
                </p:cNvPr>
                <p:cNvSpPr txBox="1"/>
                <p:nvPr/>
              </p:nvSpPr>
              <p:spPr>
                <a:xfrm>
                  <a:off x="1103440" y="4094073"/>
                  <a:ext cx="25109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AU" sz="24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132332F-2DEE-41DB-B9F2-49F90B7800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440" y="4094073"/>
                  <a:ext cx="251094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26190" r="-23810" b="-655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51839326-E40C-4FE0-85F1-C21CBE70035B}"/>
                    </a:ext>
                  </a:extLst>
                </p:cNvPr>
                <p:cNvSpPr txBox="1"/>
                <p:nvPr/>
              </p:nvSpPr>
              <p:spPr>
                <a:xfrm>
                  <a:off x="5401615" y="4064635"/>
                  <a:ext cx="285527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en-AU" sz="24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51839326-E40C-4FE0-85F1-C21CBE7003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1615" y="4064635"/>
                  <a:ext cx="285527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36170" r="-34043" b="-3278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DC1123A8-F6E2-4FCC-BEBE-79ED761DE512}"/>
                    </a:ext>
                  </a:extLst>
                </p:cNvPr>
                <p:cNvSpPr txBox="1"/>
                <p:nvPr/>
              </p:nvSpPr>
              <p:spPr>
                <a:xfrm>
                  <a:off x="2734195" y="2548059"/>
                  <a:ext cx="262571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AU" sz="24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DC1123A8-F6E2-4FCC-BEBE-79ED761DE5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4195" y="2548059"/>
                  <a:ext cx="262571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6279" r="-11628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BE6CAF9-D3D4-4C7C-85A1-30336A7B3F6C}"/>
                    </a:ext>
                  </a:extLst>
                </p:cNvPr>
                <p:cNvSpPr txBox="1"/>
                <p:nvPr/>
              </p:nvSpPr>
              <p:spPr>
                <a:xfrm>
                  <a:off x="953918" y="3159547"/>
                  <a:ext cx="36792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BE6CAF9-D3D4-4C7C-85A1-30336A7B3F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918" y="3159547"/>
                  <a:ext cx="367921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20000" r="-8333" b="-15000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9111142C-71BC-4389-9727-669F2787138C}"/>
                    </a:ext>
                  </a:extLst>
                </p:cNvPr>
                <p:cNvSpPr txBox="1"/>
                <p:nvPr/>
              </p:nvSpPr>
              <p:spPr>
                <a:xfrm>
                  <a:off x="3585368" y="1768886"/>
                  <a:ext cx="37503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9111142C-71BC-4389-9727-669F278713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5368" y="1768886"/>
                  <a:ext cx="375039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9672" r="-8197" b="-15000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C9B4E3AB-7668-4417-8A20-9D3E7966A96A}"/>
                    </a:ext>
                  </a:extLst>
                </p:cNvPr>
                <p:cNvSpPr txBox="1"/>
                <p:nvPr/>
              </p:nvSpPr>
              <p:spPr>
                <a:xfrm>
                  <a:off x="5119857" y="3001656"/>
                  <a:ext cx="37503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C9B4E3AB-7668-4417-8A20-9D3E7966A9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9857" y="3001656"/>
                  <a:ext cx="375039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7742" r="-6452" b="-15000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E7635104-0977-4BC7-B8DE-7976863156E0}"/>
                    </a:ext>
                  </a:extLst>
                </p:cNvPr>
                <p:cNvSpPr txBox="1"/>
                <p:nvPr/>
              </p:nvSpPr>
              <p:spPr>
                <a:xfrm>
                  <a:off x="1354534" y="2502051"/>
                  <a:ext cx="27251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400" b="1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en-AU" sz="2400" b="1" dirty="0">
                    <a:solidFill>
                      <a:srgbClr val="FF00FF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E7635104-0977-4BC7-B8DE-7976863156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4534" y="2502051"/>
                  <a:ext cx="272510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5C828EB3-573C-4452-B0CF-6BB034AC757B}"/>
                    </a:ext>
                  </a:extLst>
                </p:cNvPr>
                <p:cNvSpPr txBox="1"/>
                <p:nvPr/>
              </p:nvSpPr>
              <p:spPr>
                <a:xfrm>
                  <a:off x="4786511" y="1831217"/>
                  <a:ext cx="2917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400" b="1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en-AU" sz="2400" b="1" dirty="0">
                    <a:solidFill>
                      <a:srgbClr val="FF00FF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5C828EB3-573C-4452-B0CF-6BB034AC75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6511" y="1831217"/>
                  <a:ext cx="291747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5532" r="-25532" b="-666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C1FE566C-BF67-4CEA-B914-EF70555D0593}"/>
                    </a:ext>
                  </a:extLst>
                </p:cNvPr>
                <p:cNvSpPr txBox="1"/>
                <p:nvPr/>
              </p:nvSpPr>
              <p:spPr>
                <a:xfrm>
                  <a:off x="691743" y="4709480"/>
                  <a:ext cx="26128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400" b="1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en-AU" sz="2400" b="1" dirty="0">
                    <a:solidFill>
                      <a:srgbClr val="FF00FF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C1FE566C-BF67-4CEA-B914-EF70555D05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743" y="4709480"/>
                  <a:ext cx="261289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7907" r="-25581" b="-655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35D7BC09-67FF-4F98-9763-D2BEEDFDD14A}"/>
                    </a:ext>
                  </a:extLst>
                </p:cNvPr>
                <p:cNvSpPr txBox="1"/>
                <p:nvPr/>
              </p:nvSpPr>
              <p:spPr>
                <a:xfrm>
                  <a:off x="5092903" y="4725323"/>
                  <a:ext cx="29976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400" b="1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oMath>
                    </m:oMathPara>
                  </a14:m>
                  <a:endParaRPr lang="en-AU" sz="2400" b="1" dirty="0">
                    <a:solidFill>
                      <a:srgbClr val="FF00FF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35D7BC09-67FF-4F98-9763-D2BEEDFDD1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2903" y="4725323"/>
                  <a:ext cx="299761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24490" r="-24490" b="-666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458A5A0-C725-453F-8BA2-BF29B17A3457}"/>
                </a:ext>
              </a:extLst>
            </p:cNvPr>
            <p:cNvCxnSpPr/>
            <p:nvPr/>
          </p:nvCxnSpPr>
          <p:spPr>
            <a:xfrm>
              <a:off x="726746" y="5111046"/>
              <a:ext cx="444730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82D0C73F-0E56-4EE1-9D70-772D1F0BE4AC}"/>
                    </a:ext>
                  </a:extLst>
                </p:cNvPr>
                <p:cNvSpPr txBox="1"/>
                <p:nvPr/>
              </p:nvSpPr>
              <p:spPr>
                <a:xfrm>
                  <a:off x="2772020" y="4741714"/>
                  <a:ext cx="37503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82D0C73F-0E56-4EE1-9D70-772D1F0BE4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2020" y="4741714"/>
                  <a:ext cx="375039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17742" r="-6452" b="-13115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649EF28-3A27-4B3E-A284-3E1EC50DC5AC}"/>
                </a:ext>
              </a:extLst>
            </p:cNvPr>
            <p:cNvGrpSpPr/>
            <p:nvPr/>
          </p:nvGrpSpPr>
          <p:grpSpPr>
            <a:xfrm>
              <a:off x="2648957" y="3076678"/>
              <a:ext cx="1759252" cy="1530032"/>
              <a:chOff x="7663317" y="3499770"/>
              <a:chExt cx="1759252" cy="1530032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9A6E7FE8-4214-4992-B501-C9F36B4316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06281" y="4549178"/>
                <a:ext cx="951634" cy="9437"/>
              </a:xfrm>
              <a:prstGeom prst="line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3DD2CEE5-17B0-48D0-89BF-2513F5DDBF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24204" y="3754782"/>
                <a:ext cx="0" cy="821656"/>
              </a:xfrm>
              <a:prstGeom prst="line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5C5C9B8-FB5D-4825-8E04-453AF534C340}"/>
                  </a:ext>
                </a:extLst>
              </p:cNvPr>
              <p:cNvSpPr txBox="1"/>
              <p:nvPr/>
            </p:nvSpPr>
            <p:spPr>
              <a:xfrm>
                <a:off x="9040733" y="4317817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800" b="1" dirty="0"/>
                  <a:t>X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3C0981D-16C0-4870-A9DB-0869F7D4788F}"/>
                  </a:ext>
                </a:extLst>
              </p:cNvPr>
              <p:cNvSpPr txBox="1"/>
              <p:nvPr/>
            </p:nvSpPr>
            <p:spPr>
              <a:xfrm>
                <a:off x="7687836" y="3499770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800" b="1" dirty="0"/>
                  <a:t>Y</a:t>
                </a:r>
              </a:p>
            </p:txBody>
          </p:sp>
          <p:sp>
            <p:nvSpPr>
              <p:cNvPr id="57" name="Arc 56">
                <a:extLst>
                  <a:ext uri="{FF2B5EF4-FFF2-40B4-BE49-F238E27FC236}">
                    <a16:creationId xmlns:a16="http://schemas.microsoft.com/office/drawing/2014/main" id="{848229C4-DE53-49F9-B94B-73B714B2E8A5}"/>
                  </a:ext>
                </a:extLst>
              </p:cNvPr>
              <p:cNvSpPr/>
              <p:nvPr/>
            </p:nvSpPr>
            <p:spPr>
              <a:xfrm>
                <a:off x="7663317" y="4233648"/>
                <a:ext cx="885928" cy="796154"/>
              </a:xfrm>
              <a:prstGeom prst="arc">
                <a:avLst>
                  <a:gd name="adj1" fmla="val 12863546"/>
                  <a:gd name="adj2" fmla="val 1541201"/>
                </a:avLst>
              </a:prstGeom>
              <a:ln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44408A9-A0C8-4F46-B0E9-A40D45E50EBE}"/>
              </a:ext>
            </a:extLst>
          </p:cNvPr>
          <p:cNvGrpSpPr/>
          <p:nvPr/>
        </p:nvGrpSpPr>
        <p:grpSpPr>
          <a:xfrm>
            <a:off x="6240814" y="3042992"/>
            <a:ext cx="5648670" cy="3279829"/>
            <a:chOff x="543531" y="1831217"/>
            <a:chExt cx="5648670" cy="327982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D29552C-D7BB-4F5C-9B9F-B0CFF844A87E}"/>
                </a:ext>
              </a:extLst>
            </p:cNvPr>
            <p:cNvSpPr/>
            <p:nvPr/>
          </p:nvSpPr>
          <p:spPr>
            <a:xfrm>
              <a:off x="544147" y="4456590"/>
              <a:ext cx="559293" cy="239697"/>
            </a:xfrm>
            <a:prstGeom prst="rect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851B0B9-B390-4848-934D-9C037D036824}"/>
                </a:ext>
              </a:extLst>
            </p:cNvPr>
            <p:cNvSpPr/>
            <p:nvPr/>
          </p:nvSpPr>
          <p:spPr>
            <a:xfrm>
              <a:off x="4991456" y="4460804"/>
              <a:ext cx="559293" cy="239697"/>
            </a:xfrm>
            <a:prstGeom prst="rect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0D1DE4E-C9E4-4D28-9923-CC621EE2B581}"/>
                </a:ext>
              </a:extLst>
            </p:cNvPr>
            <p:cNvCxnSpPr>
              <a:cxnSpLocks/>
              <a:stCxn id="39" idx="0"/>
            </p:cNvCxnSpPr>
            <p:nvPr/>
          </p:nvCxnSpPr>
          <p:spPr>
            <a:xfrm flipV="1">
              <a:off x="823794" y="2864282"/>
              <a:ext cx="996090" cy="159230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8A1D436-1388-4D0D-B9E6-97BA8CD91A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0602" y="2032000"/>
              <a:ext cx="2826327" cy="832282"/>
            </a:xfrm>
            <a:prstGeom prst="line">
              <a:avLst/>
            </a:prstGeom>
            <a:ln w="635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A4658FB-FFB6-41F0-813C-0A7C04F69BAD}"/>
                </a:ext>
              </a:extLst>
            </p:cNvPr>
            <p:cNvCxnSpPr>
              <a:cxnSpLocks/>
              <a:stCxn id="43" idx="0"/>
            </p:cNvCxnSpPr>
            <p:nvPr/>
          </p:nvCxnSpPr>
          <p:spPr>
            <a:xfrm flipH="1" flipV="1">
              <a:off x="4656929" y="2032000"/>
              <a:ext cx="614174" cy="2428804"/>
            </a:xfrm>
            <a:prstGeom prst="line">
              <a:avLst/>
            </a:prstGeom>
            <a:ln w="635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8FD067A-F8C3-46AF-A16C-3270B9D3DEEE}"/>
                </a:ext>
              </a:extLst>
            </p:cNvPr>
            <p:cNvSpPr/>
            <p:nvPr/>
          </p:nvSpPr>
          <p:spPr>
            <a:xfrm>
              <a:off x="4526093" y="1925782"/>
              <a:ext cx="194099" cy="21243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56B2E13-9C70-4B72-9A2F-223884529957}"/>
                </a:ext>
              </a:extLst>
            </p:cNvPr>
            <p:cNvSpPr/>
            <p:nvPr/>
          </p:nvSpPr>
          <p:spPr>
            <a:xfrm>
              <a:off x="5174052" y="4350372"/>
              <a:ext cx="194099" cy="21243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027CC90-C34A-4A5F-AA4D-846BD4992D52}"/>
                </a:ext>
              </a:extLst>
            </p:cNvPr>
            <p:cNvSpPr/>
            <p:nvPr/>
          </p:nvSpPr>
          <p:spPr>
            <a:xfrm>
              <a:off x="1733552" y="2758064"/>
              <a:ext cx="194099" cy="21243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3A012B3-4060-438E-A805-D1DBCF0BBCC6}"/>
                </a:ext>
              </a:extLst>
            </p:cNvPr>
            <p:cNvSpPr/>
            <p:nvPr/>
          </p:nvSpPr>
          <p:spPr>
            <a:xfrm>
              <a:off x="726746" y="4336742"/>
              <a:ext cx="194099" cy="21243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A56673A-10E6-46B0-971C-E13A9F460A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1261" y="2032000"/>
              <a:ext cx="0" cy="253080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50793B9-61EF-4A41-B994-7EC29D8DAB7C}"/>
                </a:ext>
              </a:extLst>
            </p:cNvPr>
            <p:cNvCxnSpPr>
              <a:cxnSpLocks/>
            </p:cNvCxnSpPr>
            <p:nvPr/>
          </p:nvCxnSpPr>
          <p:spPr>
            <a:xfrm>
              <a:off x="889842" y="4456590"/>
              <a:ext cx="186008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E4A6B3A-F9A1-4311-8D81-44FBE2E71A03}"/>
                </a:ext>
              </a:extLst>
            </p:cNvPr>
            <p:cNvCxnSpPr>
              <a:cxnSpLocks/>
            </p:cNvCxnSpPr>
            <p:nvPr/>
          </p:nvCxnSpPr>
          <p:spPr>
            <a:xfrm>
              <a:off x="1882535" y="2923263"/>
              <a:ext cx="186008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67229E0-0364-4BE3-8EB6-2F531C7D924F}"/>
                </a:ext>
              </a:extLst>
            </p:cNvPr>
            <p:cNvSpPr/>
            <p:nvPr/>
          </p:nvSpPr>
          <p:spPr>
            <a:xfrm>
              <a:off x="1733552" y="4336742"/>
              <a:ext cx="107709" cy="11984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Arc 58">
              <a:extLst>
                <a:ext uri="{FF2B5EF4-FFF2-40B4-BE49-F238E27FC236}">
                  <a16:creationId xmlns:a16="http://schemas.microsoft.com/office/drawing/2014/main" id="{EE4FD26F-C581-4DF2-A225-DB6BAA45B162}"/>
                </a:ext>
              </a:extLst>
            </p:cNvPr>
            <p:cNvSpPr/>
            <p:nvPr/>
          </p:nvSpPr>
          <p:spPr>
            <a:xfrm>
              <a:off x="723237" y="4037284"/>
              <a:ext cx="885928" cy="796154"/>
            </a:xfrm>
            <a:prstGeom prst="arc">
              <a:avLst>
                <a:gd name="adj1" fmla="val 15796044"/>
                <a:gd name="adj2" fmla="val 120662"/>
              </a:avLst>
            </a:prstGeom>
            <a:ln w="25400"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6337606E-B270-4F78-B1F6-4E75E92C9B18}"/>
                </a:ext>
              </a:extLst>
            </p:cNvPr>
            <p:cNvSpPr/>
            <p:nvPr/>
          </p:nvSpPr>
          <p:spPr>
            <a:xfrm>
              <a:off x="2291231" y="2485463"/>
              <a:ext cx="885928" cy="796154"/>
            </a:xfrm>
            <a:prstGeom prst="arc">
              <a:avLst>
                <a:gd name="adj1" fmla="val 18582370"/>
                <a:gd name="adj2" fmla="val 120662"/>
              </a:avLst>
            </a:prstGeom>
            <a:ln w="25400"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4B99141-BF72-41A4-B547-BC4B61D7F1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0711" y="4453719"/>
              <a:ext cx="2401490" cy="2943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6372E951-3A18-46FB-8CD8-054E961C1667}"/>
                </a:ext>
              </a:extLst>
            </p:cNvPr>
            <p:cNvSpPr/>
            <p:nvPr/>
          </p:nvSpPr>
          <p:spPr>
            <a:xfrm>
              <a:off x="5069365" y="4000627"/>
              <a:ext cx="885928" cy="796154"/>
            </a:xfrm>
            <a:prstGeom prst="arc">
              <a:avLst>
                <a:gd name="adj1" fmla="val 14037693"/>
                <a:gd name="adj2" fmla="val 120662"/>
              </a:avLst>
            </a:prstGeom>
            <a:ln w="25400"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8D51CB53-8AB7-4139-ADE2-ED878473AC3C}"/>
                    </a:ext>
                  </a:extLst>
                </p:cNvPr>
                <p:cNvSpPr txBox="1"/>
                <p:nvPr/>
              </p:nvSpPr>
              <p:spPr>
                <a:xfrm>
                  <a:off x="1103440" y="4050842"/>
                  <a:ext cx="251094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AU" sz="3200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8D51CB53-8AB7-4139-ADE2-ED878473AC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440" y="4050842"/>
                  <a:ext cx="251094" cy="49244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A6C70B73-2CFA-4DA2-95F9-EB3CE3CF0C72}"/>
                    </a:ext>
                  </a:extLst>
                </p:cNvPr>
                <p:cNvSpPr txBox="1"/>
                <p:nvPr/>
              </p:nvSpPr>
              <p:spPr>
                <a:xfrm>
                  <a:off x="5401939" y="3950517"/>
                  <a:ext cx="285527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en-AU" sz="3200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A6C70B73-2CFA-4DA2-95F9-EB3CE3CF0C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1939" y="3950517"/>
                  <a:ext cx="285527" cy="492443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D94F2C4C-FD21-4466-8BA2-0FCBABED831B}"/>
                    </a:ext>
                  </a:extLst>
                </p:cNvPr>
                <p:cNvSpPr txBox="1"/>
                <p:nvPr/>
              </p:nvSpPr>
              <p:spPr>
                <a:xfrm>
                  <a:off x="2681290" y="2491687"/>
                  <a:ext cx="262571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AU" sz="320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D94F2C4C-FD21-4466-8BA2-0FCBABED83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1290" y="2491687"/>
                  <a:ext cx="262571" cy="492443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CF21AA2B-DFCC-4F32-A4B5-AFFD3F4A281A}"/>
                    </a:ext>
                  </a:extLst>
                </p:cNvPr>
                <p:cNvSpPr txBox="1"/>
                <p:nvPr/>
              </p:nvSpPr>
              <p:spPr>
                <a:xfrm>
                  <a:off x="768354" y="3118245"/>
                  <a:ext cx="553485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AU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3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CF21AA2B-DFCC-4F32-A4B5-AFFD3F4A28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354" y="3118245"/>
                  <a:ext cx="553485" cy="553998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61F127B6-859F-48EE-978D-3D729FAE1D29}"/>
                    </a:ext>
                  </a:extLst>
                </p:cNvPr>
                <p:cNvSpPr txBox="1"/>
                <p:nvPr/>
              </p:nvSpPr>
              <p:spPr>
                <a:xfrm>
                  <a:off x="2614154" y="1881392"/>
                  <a:ext cx="564193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AU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3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61F127B6-859F-48EE-978D-3D729FAE1D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4154" y="1881392"/>
                  <a:ext cx="564193" cy="553998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AD8BCF64-A80A-44E2-A401-E94B36877646}"/>
                    </a:ext>
                  </a:extLst>
                </p:cNvPr>
                <p:cNvSpPr txBox="1"/>
                <p:nvPr/>
              </p:nvSpPr>
              <p:spPr>
                <a:xfrm>
                  <a:off x="5000661" y="2646264"/>
                  <a:ext cx="564193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AU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sz="3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AD8BCF64-A80A-44E2-A401-E94B368776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0661" y="2646264"/>
                  <a:ext cx="564193" cy="553998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30474F9A-B176-492F-9A18-95215F88863F}"/>
                    </a:ext>
                  </a:extLst>
                </p:cNvPr>
                <p:cNvSpPr txBox="1"/>
                <p:nvPr/>
              </p:nvSpPr>
              <p:spPr>
                <a:xfrm>
                  <a:off x="1354534" y="2502051"/>
                  <a:ext cx="384721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3200" b="1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en-AU" sz="3200" b="1" dirty="0">
                    <a:solidFill>
                      <a:srgbClr val="FF00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30474F9A-B176-492F-9A18-95215F8886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4534" y="2502051"/>
                  <a:ext cx="384721" cy="492443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35F9E668-49C5-4A43-B52B-7A0159CAF09B}"/>
                    </a:ext>
                  </a:extLst>
                </p:cNvPr>
                <p:cNvSpPr txBox="1"/>
                <p:nvPr/>
              </p:nvSpPr>
              <p:spPr>
                <a:xfrm>
                  <a:off x="4786511" y="1831217"/>
                  <a:ext cx="410369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3200" b="1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en-AU" sz="3200" b="1" dirty="0">
                    <a:solidFill>
                      <a:srgbClr val="FF00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35F9E668-49C5-4A43-B52B-7A0159CAF0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6511" y="1831217"/>
                  <a:ext cx="410369" cy="49244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13489D42-9FFC-46A2-BD42-221B4F1B1A70}"/>
                    </a:ext>
                  </a:extLst>
                </p:cNvPr>
                <p:cNvSpPr txBox="1"/>
                <p:nvPr/>
              </p:nvSpPr>
              <p:spPr>
                <a:xfrm>
                  <a:off x="543531" y="3838353"/>
                  <a:ext cx="371897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3200" b="1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en-AU" sz="3200" b="1" dirty="0">
                    <a:solidFill>
                      <a:srgbClr val="FF00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13489D42-9FFC-46A2-BD42-221B4F1B1A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531" y="3838353"/>
                  <a:ext cx="371897" cy="49244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C70B405B-87D1-4CEA-B10A-944A3D6591C8}"/>
                    </a:ext>
                  </a:extLst>
                </p:cNvPr>
                <p:cNvSpPr txBox="1"/>
                <p:nvPr/>
              </p:nvSpPr>
              <p:spPr>
                <a:xfrm>
                  <a:off x="4711462" y="3968361"/>
                  <a:ext cx="421590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3200" b="1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oMath>
                    </m:oMathPara>
                  </a14:m>
                  <a:endParaRPr lang="en-AU" sz="3200" b="1" dirty="0">
                    <a:solidFill>
                      <a:srgbClr val="FF00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C70B405B-87D1-4CEA-B10A-944A3D6591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1462" y="3968361"/>
                  <a:ext cx="421590" cy="492443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A59ED174-AB81-426B-9254-609C3416E5CD}"/>
                </a:ext>
              </a:extLst>
            </p:cNvPr>
            <p:cNvCxnSpPr/>
            <p:nvPr/>
          </p:nvCxnSpPr>
          <p:spPr>
            <a:xfrm>
              <a:off x="726746" y="5111046"/>
              <a:ext cx="4447306" cy="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2F266D28-18BF-4169-B7A5-7FBA7E64C73C}"/>
                    </a:ext>
                  </a:extLst>
                </p:cNvPr>
                <p:cNvSpPr txBox="1"/>
                <p:nvPr/>
              </p:nvSpPr>
              <p:spPr>
                <a:xfrm>
                  <a:off x="2903102" y="4524814"/>
                  <a:ext cx="564193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AU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sz="3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2F266D28-18BF-4169-B7A5-7FBA7E64C7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3102" y="4524814"/>
                  <a:ext cx="564193" cy="553998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F01D8B28-FDF7-4A4F-A94F-8DE9563DEE42}"/>
                </a:ext>
              </a:extLst>
            </p:cNvPr>
            <p:cNvGrpSpPr/>
            <p:nvPr/>
          </p:nvGrpSpPr>
          <p:grpSpPr>
            <a:xfrm>
              <a:off x="2648957" y="3076678"/>
              <a:ext cx="1759252" cy="1530032"/>
              <a:chOff x="7663317" y="3499770"/>
              <a:chExt cx="1759252" cy="1530032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C81CA42D-9132-47AC-9A61-D735FA0A6E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06281" y="4549178"/>
                <a:ext cx="951634" cy="9437"/>
              </a:xfrm>
              <a:prstGeom prst="line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7C7A61FC-479E-4A70-9A19-AA5B9AE55A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24204" y="3754782"/>
                <a:ext cx="0" cy="821656"/>
              </a:xfrm>
              <a:prstGeom prst="line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018D2F58-3D69-465A-AD29-38B96AFF4D32}"/>
                  </a:ext>
                </a:extLst>
              </p:cNvPr>
              <p:cNvSpPr txBox="1"/>
              <p:nvPr/>
            </p:nvSpPr>
            <p:spPr>
              <a:xfrm>
                <a:off x="9040733" y="4317817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800" b="1" dirty="0"/>
                  <a:t>X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D096AA3-775F-498B-8A2F-EBD5C6E0562B}"/>
                  </a:ext>
                </a:extLst>
              </p:cNvPr>
              <p:cNvSpPr txBox="1"/>
              <p:nvPr/>
            </p:nvSpPr>
            <p:spPr>
              <a:xfrm>
                <a:off x="7687836" y="3499770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800" b="1" dirty="0"/>
                  <a:t>Y</a:t>
                </a:r>
              </a:p>
            </p:txBody>
          </p:sp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43C48D69-C4A7-44C2-B171-D02B2787C287}"/>
                  </a:ext>
                </a:extLst>
              </p:cNvPr>
              <p:cNvSpPr/>
              <p:nvPr/>
            </p:nvSpPr>
            <p:spPr>
              <a:xfrm>
                <a:off x="7663317" y="4233648"/>
                <a:ext cx="885928" cy="796154"/>
              </a:xfrm>
              <a:prstGeom prst="arc">
                <a:avLst>
                  <a:gd name="adj1" fmla="val 12863546"/>
                  <a:gd name="adj2" fmla="val 1541201"/>
                </a:avLst>
              </a:prstGeom>
              <a:ln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88" name="Arc 87">
            <a:extLst>
              <a:ext uri="{FF2B5EF4-FFF2-40B4-BE49-F238E27FC236}">
                <a16:creationId xmlns:a16="http://schemas.microsoft.com/office/drawing/2014/main" id="{5CB78B44-58B1-4E79-A718-66D2BAA53F16}"/>
              </a:ext>
            </a:extLst>
          </p:cNvPr>
          <p:cNvSpPr/>
          <p:nvPr/>
        </p:nvSpPr>
        <p:spPr>
          <a:xfrm>
            <a:off x="6080859" y="4206269"/>
            <a:ext cx="1385382" cy="1306470"/>
          </a:xfrm>
          <a:prstGeom prst="arc">
            <a:avLst>
              <a:gd name="adj1" fmla="val 13056128"/>
              <a:gd name="adj2" fmla="val 2197887"/>
            </a:avLst>
          </a:prstGeom>
          <a:ln w="635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1D8AFBD-4D0C-465F-B986-E6E5D331E843}"/>
                  </a:ext>
                </a:extLst>
              </p:cNvPr>
              <p:cNvSpPr txBox="1"/>
              <p:nvPr/>
            </p:nvSpPr>
            <p:spPr>
              <a:xfrm>
                <a:off x="6194037" y="3791510"/>
                <a:ext cx="28937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AU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1D8AFBD-4D0C-465F-B986-E6E5D331E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037" y="3791510"/>
                <a:ext cx="289375" cy="492443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6280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29CEC6E-B44A-42E8-AA09-D790BCEF1BC0}"/>
              </a:ext>
            </a:extLst>
          </p:cNvPr>
          <p:cNvGrpSpPr/>
          <p:nvPr/>
        </p:nvGrpSpPr>
        <p:grpSpPr>
          <a:xfrm>
            <a:off x="302516" y="186739"/>
            <a:ext cx="5648054" cy="3342160"/>
            <a:chOff x="544147" y="1768886"/>
            <a:chExt cx="5648054" cy="334216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BB9E6A5-65A7-400A-B6B4-234647E6F074}"/>
                </a:ext>
              </a:extLst>
            </p:cNvPr>
            <p:cNvSpPr/>
            <p:nvPr/>
          </p:nvSpPr>
          <p:spPr>
            <a:xfrm>
              <a:off x="544147" y="4456590"/>
              <a:ext cx="559293" cy="239697"/>
            </a:xfrm>
            <a:prstGeom prst="rect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EA23FDD-AD0A-4CF7-A321-D8A22B10634F}"/>
                </a:ext>
              </a:extLst>
            </p:cNvPr>
            <p:cNvSpPr/>
            <p:nvPr/>
          </p:nvSpPr>
          <p:spPr>
            <a:xfrm>
              <a:off x="4991456" y="4460804"/>
              <a:ext cx="559293" cy="239697"/>
            </a:xfrm>
            <a:prstGeom prst="rect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399E5C8-0294-4BC1-BF2C-FA04CF6CF0C3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V="1">
              <a:off x="823794" y="2864282"/>
              <a:ext cx="996090" cy="159230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6AB807F-3E68-4710-AE1A-8E1513DB39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0602" y="2032000"/>
              <a:ext cx="2826327" cy="832282"/>
            </a:xfrm>
            <a:prstGeom prst="line">
              <a:avLst/>
            </a:prstGeom>
            <a:ln w="635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EFB7B2D-21FF-47E5-AE35-8F6EFA69C962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H="1" flipV="1">
              <a:off x="4656929" y="2032000"/>
              <a:ext cx="614174" cy="2428804"/>
            </a:xfrm>
            <a:prstGeom prst="line">
              <a:avLst/>
            </a:prstGeom>
            <a:ln w="635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79BCC5F-B46B-4314-87B9-1BF8BE3FB3DF}"/>
                </a:ext>
              </a:extLst>
            </p:cNvPr>
            <p:cNvSpPr/>
            <p:nvPr/>
          </p:nvSpPr>
          <p:spPr>
            <a:xfrm>
              <a:off x="4526093" y="1925782"/>
              <a:ext cx="194099" cy="21243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EB082AA-CAC0-4D41-B17A-13B7DB77BAA4}"/>
                </a:ext>
              </a:extLst>
            </p:cNvPr>
            <p:cNvSpPr/>
            <p:nvPr/>
          </p:nvSpPr>
          <p:spPr>
            <a:xfrm>
              <a:off x="5174052" y="4350372"/>
              <a:ext cx="194099" cy="21243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EE0D0F9-EB7D-474A-A4E6-13EFF23C726C}"/>
                </a:ext>
              </a:extLst>
            </p:cNvPr>
            <p:cNvSpPr/>
            <p:nvPr/>
          </p:nvSpPr>
          <p:spPr>
            <a:xfrm>
              <a:off x="1733552" y="2758064"/>
              <a:ext cx="194099" cy="21243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5A339B-AAE3-47FC-B32D-4BCDBA98044C}"/>
                </a:ext>
              </a:extLst>
            </p:cNvPr>
            <p:cNvSpPr/>
            <p:nvPr/>
          </p:nvSpPr>
          <p:spPr>
            <a:xfrm>
              <a:off x="726746" y="4336742"/>
              <a:ext cx="194099" cy="21243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7A51752-936C-40AD-AF82-12C4478184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1261" y="2032000"/>
              <a:ext cx="0" cy="253080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B19D145-1A1B-4D5E-B916-BF25FBE19CA6}"/>
                </a:ext>
              </a:extLst>
            </p:cNvPr>
            <p:cNvCxnSpPr>
              <a:cxnSpLocks/>
            </p:cNvCxnSpPr>
            <p:nvPr/>
          </p:nvCxnSpPr>
          <p:spPr>
            <a:xfrm>
              <a:off x="889842" y="4456590"/>
              <a:ext cx="186008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390101D-F90A-4F3D-A7CD-B055A5067639}"/>
                </a:ext>
              </a:extLst>
            </p:cNvPr>
            <p:cNvCxnSpPr>
              <a:cxnSpLocks/>
            </p:cNvCxnSpPr>
            <p:nvPr/>
          </p:nvCxnSpPr>
          <p:spPr>
            <a:xfrm>
              <a:off x="1882535" y="2923263"/>
              <a:ext cx="186008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F30C96F-6899-4AFA-90FE-1A4AD15A386E}"/>
                </a:ext>
              </a:extLst>
            </p:cNvPr>
            <p:cNvSpPr/>
            <p:nvPr/>
          </p:nvSpPr>
          <p:spPr>
            <a:xfrm>
              <a:off x="1733552" y="4336742"/>
              <a:ext cx="107709" cy="11984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0CED2BFA-6EDE-4092-B44B-14C7117E9C3B}"/>
                </a:ext>
              </a:extLst>
            </p:cNvPr>
            <p:cNvSpPr/>
            <p:nvPr/>
          </p:nvSpPr>
          <p:spPr>
            <a:xfrm>
              <a:off x="636381" y="4044883"/>
              <a:ext cx="885928" cy="796154"/>
            </a:xfrm>
            <a:prstGeom prst="arc">
              <a:avLst>
                <a:gd name="adj1" fmla="val 16539196"/>
                <a:gd name="adj2" fmla="val 120662"/>
              </a:avLst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80022D09-ABDD-4AE1-879D-9040F72649CB}"/>
                </a:ext>
              </a:extLst>
            </p:cNvPr>
            <p:cNvSpPr/>
            <p:nvPr/>
          </p:nvSpPr>
          <p:spPr>
            <a:xfrm>
              <a:off x="2291231" y="2485463"/>
              <a:ext cx="885928" cy="796154"/>
            </a:xfrm>
            <a:prstGeom prst="arc">
              <a:avLst>
                <a:gd name="adj1" fmla="val 18582370"/>
                <a:gd name="adj2" fmla="val 120662"/>
              </a:avLst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38C818E-F866-4FBA-B40E-3C811D13FA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0711" y="4453719"/>
              <a:ext cx="2401490" cy="2943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95870795-DA20-4058-8D28-A1B5E2B581F8}"/>
                </a:ext>
              </a:extLst>
            </p:cNvPr>
            <p:cNvSpPr/>
            <p:nvPr/>
          </p:nvSpPr>
          <p:spPr>
            <a:xfrm>
              <a:off x="5029475" y="4044883"/>
              <a:ext cx="885928" cy="796154"/>
            </a:xfrm>
            <a:prstGeom prst="arc">
              <a:avLst>
                <a:gd name="adj1" fmla="val 14037693"/>
                <a:gd name="adj2" fmla="val 120662"/>
              </a:avLst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132332F-2DEE-41DB-B9F2-49F90B7800D3}"/>
                    </a:ext>
                  </a:extLst>
                </p:cNvPr>
                <p:cNvSpPr txBox="1"/>
                <p:nvPr/>
              </p:nvSpPr>
              <p:spPr>
                <a:xfrm>
                  <a:off x="1103440" y="4094073"/>
                  <a:ext cx="25109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AU" sz="24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132332F-2DEE-41DB-B9F2-49F90B7800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440" y="4094073"/>
                  <a:ext cx="251094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26190" r="-23810" b="-655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51839326-E40C-4FE0-85F1-C21CBE70035B}"/>
                    </a:ext>
                  </a:extLst>
                </p:cNvPr>
                <p:cNvSpPr txBox="1"/>
                <p:nvPr/>
              </p:nvSpPr>
              <p:spPr>
                <a:xfrm>
                  <a:off x="5401615" y="4064635"/>
                  <a:ext cx="285527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en-AU" sz="24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51839326-E40C-4FE0-85F1-C21CBE7003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1615" y="4064635"/>
                  <a:ext cx="285527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36170" r="-34043" b="-3278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DC1123A8-F6E2-4FCC-BEBE-79ED761DE512}"/>
                    </a:ext>
                  </a:extLst>
                </p:cNvPr>
                <p:cNvSpPr txBox="1"/>
                <p:nvPr/>
              </p:nvSpPr>
              <p:spPr>
                <a:xfrm>
                  <a:off x="2734195" y="2548059"/>
                  <a:ext cx="262571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AU" sz="24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DC1123A8-F6E2-4FCC-BEBE-79ED761DE5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4195" y="2548059"/>
                  <a:ext cx="262571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6279" r="-11628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BE6CAF9-D3D4-4C7C-85A1-30336A7B3F6C}"/>
                    </a:ext>
                  </a:extLst>
                </p:cNvPr>
                <p:cNvSpPr txBox="1"/>
                <p:nvPr/>
              </p:nvSpPr>
              <p:spPr>
                <a:xfrm>
                  <a:off x="953918" y="3159547"/>
                  <a:ext cx="36792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BE6CAF9-D3D4-4C7C-85A1-30336A7B3F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918" y="3159547"/>
                  <a:ext cx="367921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20000" r="-8333" b="-15000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9111142C-71BC-4389-9727-669F2787138C}"/>
                    </a:ext>
                  </a:extLst>
                </p:cNvPr>
                <p:cNvSpPr txBox="1"/>
                <p:nvPr/>
              </p:nvSpPr>
              <p:spPr>
                <a:xfrm>
                  <a:off x="3585368" y="1768886"/>
                  <a:ext cx="37503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9111142C-71BC-4389-9727-669F278713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5368" y="1768886"/>
                  <a:ext cx="375039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9672" r="-8197" b="-15000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C9B4E3AB-7668-4417-8A20-9D3E7966A96A}"/>
                    </a:ext>
                  </a:extLst>
                </p:cNvPr>
                <p:cNvSpPr txBox="1"/>
                <p:nvPr/>
              </p:nvSpPr>
              <p:spPr>
                <a:xfrm>
                  <a:off x="5119857" y="3001656"/>
                  <a:ext cx="37503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C9B4E3AB-7668-4417-8A20-9D3E7966A9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9857" y="3001656"/>
                  <a:ext cx="375039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7742" r="-6452" b="-15000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E7635104-0977-4BC7-B8DE-7976863156E0}"/>
                    </a:ext>
                  </a:extLst>
                </p:cNvPr>
                <p:cNvSpPr txBox="1"/>
                <p:nvPr/>
              </p:nvSpPr>
              <p:spPr>
                <a:xfrm>
                  <a:off x="1354534" y="2502051"/>
                  <a:ext cx="27251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400" b="1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en-AU" sz="2400" b="1" dirty="0">
                    <a:solidFill>
                      <a:srgbClr val="FF00FF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E7635104-0977-4BC7-B8DE-7976863156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4534" y="2502051"/>
                  <a:ext cx="272510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5C828EB3-573C-4452-B0CF-6BB034AC757B}"/>
                    </a:ext>
                  </a:extLst>
                </p:cNvPr>
                <p:cNvSpPr txBox="1"/>
                <p:nvPr/>
              </p:nvSpPr>
              <p:spPr>
                <a:xfrm>
                  <a:off x="4786511" y="1831217"/>
                  <a:ext cx="2917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400" b="1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en-AU" sz="2400" b="1" dirty="0">
                    <a:solidFill>
                      <a:srgbClr val="FF00FF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5C828EB3-573C-4452-B0CF-6BB034AC75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6511" y="1831217"/>
                  <a:ext cx="291747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5532" r="-25532" b="-666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C1FE566C-BF67-4CEA-B914-EF70555D0593}"/>
                    </a:ext>
                  </a:extLst>
                </p:cNvPr>
                <p:cNvSpPr txBox="1"/>
                <p:nvPr/>
              </p:nvSpPr>
              <p:spPr>
                <a:xfrm>
                  <a:off x="691743" y="4709480"/>
                  <a:ext cx="26128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400" b="1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en-AU" sz="2400" b="1" dirty="0">
                    <a:solidFill>
                      <a:srgbClr val="FF00FF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C1FE566C-BF67-4CEA-B914-EF70555D05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743" y="4709480"/>
                  <a:ext cx="261289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7907" r="-25581" b="-655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35D7BC09-67FF-4F98-9763-D2BEEDFDD14A}"/>
                    </a:ext>
                  </a:extLst>
                </p:cNvPr>
                <p:cNvSpPr txBox="1"/>
                <p:nvPr/>
              </p:nvSpPr>
              <p:spPr>
                <a:xfrm>
                  <a:off x="5092903" y="4725323"/>
                  <a:ext cx="29976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400" b="1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oMath>
                    </m:oMathPara>
                  </a14:m>
                  <a:endParaRPr lang="en-AU" sz="2400" b="1" dirty="0">
                    <a:solidFill>
                      <a:srgbClr val="FF00FF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35D7BC09-67FF-4F98-9763-D2BEEDFDD1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2903" y="4725323"/>
                  <a:ext cx="299761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24490" r="-24490" b="-666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458A5A0-C725-453F-8BA2-BF29B17A3457}"/>
                </a:ext>
              </a:extLst>
            </p:cNvPr>
            <p:cNvCxnSpPr/>
            <p:nvPr/>
          </p:nvCxnSpPr>
          <p:spPr>
            <a:xfrm>
              <a:off x="726746" y="5111046"/>
              <a:ext cx="444730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82D0C73F-0E56-4EE1-9D70-772D1F0BE4AC}"/>
                    </a:ext>
                  </a:extLst>
                </p:cNvPr>
                <p:cNvSpPr txBox="1"/>
                <p:nvPr/>
              </p:nvSpPr>
              <p:spPr>
                <a:xfrm>
                  <a:off x="2772020" y="4741714"/>
                  <a:ext cx="37503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82D0C73F-0E56-4EE1-9D70-772D1F0BE4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2020" y="4741714"/>
                  <a:ext cx="375039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17742" r="-6452" b="-13115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649EF28-3A27-4B3E-A284-3E1EC50DC5AC}"/>
                </a:ext>
              </a:extLst>
            </p:cNvPr>
            <p:cNvGrpSpPr/>
            <p:nvPr/>
          </p:nvGrpSpPr>
          <p:grpSpPr>
            <a:xfrm>
              <a:off x="2648957" y="3076678"/>
              <a:ext cx="1759252" cy="1530032"/>
              <a:chOff x="7663317" y="3499770"/>
              <a:chExt cx="1759252" cy="1530032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9A6E7FE8-4214-4992-B501-C9F36B4316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06281" y="4549178"/>
                <a:ext cx="951634" cy="9437"/>
              </a:xfrm>
              <a:prstGeom prst="line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3DD2CEE5-17B0-48D0-89BF-2513F5DDBF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24204" y="3754782"/>
                <a:ext cx="0" cy="821656"/>
              </a:xfrm>
              <a:prstGeom prst="line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5C5C9B8-FB5D-4825-8E04-453AF534C340}"/>
                  </a:ext>
                </a:extLst>
              </p:cNvPr>
              <p:cNvSpPr txBox="1"/>
              <p:nvPr/>
            </p:nvSpPr>
            <p:spPr>
              <a:xfrm>
                <a:off x="9040733" y="4317817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800" b="1" dirty="0"/>
                  <a:t>X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3C0981D-16C0-4870-A9DB-0869F7D4788F}"/>
                  </a:ext>
                </a:extLst>
              </p:cNvPr>
              <p:cNvSpPr txBox="1"/>
              <p:nvPr/>
            </p:nvSpPr>
            <p:spPr>
              <a:xfrm>
                <a:off x="7687836" y="3499770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800" b="1" dirty="0"/>
                  <a:t>Y</a:t>
                </a:r>
              </a:p>
            </p:txBody>
          </p:sp>
          <p:sp>
            <p:nvSpPr>
              <p:cNvPr id="57" name="Arc 56">
                <a:extLst>
                  <a:ext uri="{FF2B5EF4-FFF2-40B4-BE49-F238E27FC236}">
                    <a16:creationId xmlns:a16="http://schemas.microsoft.com/office/drawing/2014/main" id="{848229C4-DE53-49F9-B94B-73B714B2E8A5}"/>
                  </a:ext>
                </a:extLst>
              </p:cNvPr>
              <p:cNvSpPr/>
              <p:nvPr/>
            </p:nvSpPr>
            <p:spPr>
              <a:xfrm>
                <a:off x="7663317" y="4233648"/>
                <a:ext cx="885928" cy="796154"/>
              </a:xfrm>
              <a:prstGeom prst="arc">
                <a:avLst>
                  <a:gd name="adj1" fmla="val 12863546"/>
                  <a:gd name="adj2" fmla="val 1541201"/>
                </a:avLst>
              </a:prstGeom>
              <a:ln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44408A9-A0C8-4F46-B0E9-A40D45E50EBE}"/>
              </a:ext>
            </a:extLst>
          </p:cNvPr>
          <p:cNvGrpSpPr/>
          <p:nvPr/>
        </p:nvGrpSpPr>
        <p:grpSpPr>
          <a:xfrm>
            <a:off x="6240814" y="2676902"/>
            <a:ext cx="5648670" cy="3645919"/>
            <a:chOff x="543531" y="1465127"/>
            <a:chExt cx="5648670" cy="364591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D29552C-D7BB-4F5C-9B9F-B0CFF844A87E}"/>
                </a:ext>
              </a:extLst>
            </p:cNvPr>
            <p:cNvSpPr/>
            <p:nvPr/>
          </p:nvSpPr>
          <p:spPr>
            <a:xfrm>
              <a:off x="544147" y="4456590"/>
              <a:ext cx="559293" cy="239697"/>
            </a:xfrm>
            <a:prstGeom prst="rect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851B0B9-B390-4848-934D-9C037D036824}"/>
                </a:ext>
              </a:extLst>
            </p:cNvPr>
            <p:cNvSpPr/>
            <p:nvPr/>
          </p:nvSpPr>
          <p:spPr>
            <a:xfrm>
              <a:off x="4991456" y="4460804"/>
              <a:ext cx="559293" cy="239697"/>
            </a:xfrm>
            <a:prstGeom prst="rect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0D1DE4E-C9E4-4D28-9923-CC621EE2B581}"/>
                </a:ext>
              </a:extLst>
            </p:cNvPr>
            <p:cNvCxnSpPr>
              <a:cxnSpLocks/>
              <a:stCxn id="39" idx="0"/>
            </p:cNvCxnSpPr>
            <p:nvPr/>
          </p:nvCxnSpPr>
          <p:spPr>
            <a:xfrm flipV="1">
              <a:off x="823794" y="2864282"/>
              <a:ext cx="996090" cy="159230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8A1D436-1388-4D0D-B9E6-97BA8CD91A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0602" y="2032000"/>
              <a:ext cx="2826327" cy="832282"/>
            </a:xfrm>
            <a:prstGeom prst="line">
              <a:avLst/>
            </a:prstGeom>
            <a:ln w="635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A4658FB-FFB6-41F0-813C-0A7C04F69BAD}"/>
                </a:ext>
              </a:extLst>
            </p:cNvPr>
            <p:cNvCxnSpPr>
              <a:cxnSpLocks/>
              <a:stCxn id="43" idx="0"/>
            </p:cNvCxnSpPr>
            <p:nvPr/>
          </p:nvCxnSpPr>
          <p:spPr>
            <a:xfrm flipH="1" flipV="1">
              <a:off x="4656929" y="2032000"/>
              <a:ext cx="614174" cy="2428804"/>
            </a:xfrm>
            <a:prstGeom prst="line">
              <a:avLst/>
            </a:prstGeom>
            <a:ln w="635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8FD067A-F8C3-46AF-A16C-3270B9D3DEEE}"/>
                </a:ext>
              </a:extLst>
            </p:cNvPr>
            <p:cNvSpPr/>
            <p:nvPr/>
          </p:nvSpPr>
          <p:spPr>
            <a:xfrm>
              <a:off x="4526093" y="1925782"/>
              <a:ext cx="194099" cy="21243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56B2E13-9C70-4B72-9A2F-223884529957}"/>
                </a:ext>
              </a:extLst>
            </p:cNvPr>
            <p:cNvSpPr/>
            <p:nvPr/>
          </p:nvSpPr>
          <p:spPr>
            <a:xfrm>
              <a:off x="5174052" y="4350372"/>
              <a:ext cx="194099" cy="21243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027CC90-C34A-4A5F-AA4D-846BD4992D52}"/>
                </a:ext>
              </a:extLst>
            </p:cNvPr>
            <p:cNvSpPr/>
            <p:nvPr/>
          </p:nvSpPr>
          <p:spPr>
            <a:xfrm>
              <a:off x="1733552" y="2758064"/>
              <a:ext cx="194099" cy="21243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3A012B3-4060-438E-A805-D1DBCF0BBCC6}"/>
                </a:ext>
              </a:extLst>
            </p:cNvPr>
            <p:cNvSpPr/>
            <p:nvPr/>
          </p:nvSpPr>
          <p:spPr>
            <a:xfrm>
              <a:off x="726746" y="4336742"/>
              <a:ext cx="194099" cy="212436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A56673A-10E6-46B0-971C-E13A9F460A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1261" y="2032000"/>
              <a:ext cx="0" cy="253080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50793B9-61EF-4A41-B994-7EC29D8DAB7C}"/>
                </a:ext>
              </a:extLst>
            </p:cNvPr>
            <p:cNvCxnSpPr>
              <a:cxnSpLocks/>
            </p:cNvCxnSpPr>
            <p:nvPr/>
          </p:nvCxnSpPr>
          <p:spPr>
            <a:xfrm>
              <a:off x="889842" y="4456590"/>
              <a:ext cx="186008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E4A6B3A-F9A1-4311-8D81-44FBE2E71A03}"/>
                </a:ext>
              </a:extLst>
            </p:cNvPr>
            <p:cNvCxnSpPr>
              <a:cxnSpLocks/>
            </p:cNvCxnSpPr>
            <p:nvPr/>
          </p:nvCxnSpPr>
          <p:spPr>
            <a:xfrm>
              <a:off x="1882535" y="2923263"/>
              <a:ext cx="144273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67229E0-0364-4BE3-8EB6-2F531C7D924F}"/>
                </a:ext>
              </a:extLst>
            </p:cNvPr>
            <p:cNvSpPr/>
            <p:nvPr/>
          </p:nvSpPr>
          <p:spPr>
            <a:xfrm>
              <a:off x="1733552" y="4336742"/>
              <a:ext cx="107709" cy="11984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Arc 58">
              <a:extLst>
                <a:ext uri="{FF2B5EF4-FFF2-40B4-BE49-F238E27FC236}">
                  <a16:creationId xmlns:a16="http://schemas.microsoft.com/office/drawing/2014/main" id="{EE4FD26F-C581-4DF2-A225-DB6BAA45B162}"/>
                </a:ext>
              </a:extLst>
            </p:cNvPr>
            <p:cNvSpPr/>
            <p:nvPr/>
          </p:nvSpPr>
          <p:spPr>
            <a:xfrm>
              <a:off x="723237" y="4037284"/>
              <a:ext cx="885928" cy="796154"/>
            </a:xfrm>
            <a:prstGeom prst="arc">
              <a:avLst>
                <a:gd name="adj1" fmla="val 15796044"/>
                <a:gd name="adj2" fmla="val 120662"/>
              </a:avLst>
            </a:prstGeom>
            <a:ln w="25400"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6337606E-B270-4F78-B1F6-4E75E92C9B18}"/>
                </a:ext>
              </a:extLst>
            </p:cNvPr>
            <p:cNvSpPr/>
            <p:nvPr/>
          </p:nvSpPr>
          <p:spPr>
            <a:xfrm>
              <a:off x="2291231" y="2485463"/>
              <a:ext cx="885928" cy="796154"/>
            </a:xfrm>
            <a:prstGeom prst="arc">
              <a:avLst>
                <a:gd name="adj1" fmla="val 18582370"/>
                <a:gd name="adj2" fmla="val 120662"/>
              </a:avLst>
            </a:prstGeom>
            <a:ln w="25400"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4B99141-BF72-41A4-B547-BC4B61D7F1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0711" y="4453719"/>
              <a:ext cx="2401490" cy="2943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6372E951-3A18-46FB-8CD8-054E961C1667}"/>
                </a:ext>
              </a:extLst>
            </p:cNvPr>
            <p:cNvSpPr/>
            <p:nvPr/>
          </p:nvSpPr>
          <p:spPr>
            <a:xfrm>
              <a:off x="5069365" y="4000627"/>
              <a:ext cx="885928" cy="796154"/>
            </a:xfrm>
            <a:prstGeom prst="arc">
              <a:avLst>
                <a:gd name="adj1" fmla="val 14037693"/>
                <a:gd name="adj2" fmla="val 120662"/>
              </a:avLst>
            </a:prstGeom>
            <a:ln w="25400"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8D51CB53-8AB7-4139-ADE2-ED878473AC3C}"/>
                    </a:ext>
                  </a:extLst>
                </p:cNvPr>
                <p:cNvSpPr txBox="1"/>
                <p:nvPr/>
              </p:nvSpPr>
              <p:spPr>
                <a:xfrm>
                  <a:off x="1103440" y="4050842"/>
                  <a:ext cx="251094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AU" sz="3200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8D51CB53-8AB7-4139-ADE2-ED878473AC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440" y="4050842"/>
                  <a:ext cx="251094" cy="49244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A6C70B73-2CFA-4DA2-95F9-EB3CE3CF0C72}"/>
                    </a:ext>
                  </a:extLst>
                </p:cNvPr>
                <p:cNvSpPr txBox="1"/>
                <p:nvPr/>
              </p:nvSpPr>
              <p:spPr>
                <a:xfrm>
                  <a:off x="5401939" y="3950517"/>
                  <a:ext cx="285527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en-AU" sz="3200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A6C70B73-2CFA-4DA2-95F9-EB3CE3CF0C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1939" y="3950517"/>
                  <a:ext cx="285527" cy="492443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D94F2C4C-FD21-4466-8BA2-0FCBABED831B}"/>
                    </a:ext>
                  </a:extLst>
                </p:cNvPr>
                <p:cNvSpPr txBox="1"/>
                <p:nvPr/>
              </p:nvSpPr>
              <p:spPr>
                <a:xfrm>
                  <a:off x="2681290" y="2491687"/>
                  <a:ext cx="262571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AU" sz="320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D94F2C4C-FD21-4466-8BA2-0FCBABED83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1290" y="2491687"/>
                  <a:ext cx="262571" cy="492443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CF21AA2B-DFCC-4F32-A4B5-AFFD3F4A281A}"/>
                    </a:ext>
                  </a:extLst>
                </p:cNvPr>
                <p:cNvSpPr txBox="1"/>
                <p:nvPr/>
              </p:nvSpPr>
              <p:spPr>
                <a:xfrm>
                  <a:off x="768354" y="3118245"/>
                  <a:ext cx="553485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AU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3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CF21AA2B-DFCC-4F32-A4B5-AFFD3F4A28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354" y="3118245"/>
                  <a:ext cx="553485" cy="553998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61F127B6-859F-48EE-978D-3D729FAE1D29}"/>
                    </a:ext>
                  </a:extLst>
                </p:cNvPr>
                <p:cNvSpPr txBox="1"/>
                <p:nvPr/>
              </p:nvSpPr>
              <p:spPr>
                <a:xfrm>
                  <a:off x="2716987" y="1465127"/>
                  <a:ext cx="564193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AU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3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61F127B6-859F-48EE-978D-3D729FAE1D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6987" y="1465127"/>
                  <a:ext cx="564193" cy="553998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AD8BCF64-A80A-44E2-A401-E94B36877646}"/>
                    </a:ext>
                  </a:extLst>
                </p:cNvPr>
                <p:cNvSpPr txBox="1"/>
                <p:nvPr/>
              </p:nvSpPr>
              <p:spPr>
                <a:xfrm>
                  <a:off x="5000661" y="2646264"/>
                  <a:ext cx="564193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AU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sz="3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AD8BCF64-A80A-44E2-A401-E94B368776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0661" y="2646264"/>
                  <a:ext cx="564193" cy="553998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30474F9A-B176-492F-9A18-95215F88863F}"/>
                    </a:ext>
                  </a:extLst>
                </p:cNvPr>
                <p:cNvSpPr txBox="1"/>
                <p:nvPr/>
              </p:nvSpPr>
              <p:spPr>
                <a:xfrm>
                  <a:off x="1354534" y="2502051"/>
                  <a:ext cx="384721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3200" b="1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en-AU" sz="3200" b="1" dirty="0">
                    <a:solidFill>
                      <a:srgbClr val="FF00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30474F9A-B176-492F-9A18-95215F8886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4534" y="2502051"/>
                  <a:ext cx="384721" cy="492443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35F9E668-49C5-4A43-B52B-7A0159CAF09B}"/>
                    </a:ext>
                  </a:extLst>
                </p:cNvPr>
                <p:cNvSpPr txBox="1"/>
                <p:nvPr/>
              </p:nvSpPr>
              <p:spPr>
                <a:xfrm>
                  <a:off x="4786511" y="1831217"/>
                  <a:ext cx="410369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3200" b="1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en-AU" sz="3200" b="1" dirty="0">
                    <a:solidFill>
                      <a:srgbClr val="FF00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35F9E668-49C5-4A43-B52B-7A0159CAF0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6511" y="1831217"/>
                  <a:ext cx="410369" cy="49244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13489D42-9FFC-46A2-BD42-221B4F1B1A70}"/>
                    </a:ext>
                  </a:extLst>
                </p:cNvPr>
                <p:cNvSpPr txBox="1"/>
                <p:nvPr/>
              </p:nvSpPr>
              <p:spPr>
                <a:xfrm>
                  <a:off x="543531" y="3838353"/>
                  <a:ext cx="371897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3200" b="1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en-AU" sz="3200" b="1" dirty="0">
                    <a:solidFill>
                      <a:srgbClr val="FF00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13489D42-9FFC-46A2-BD42-221B4F1B1A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531" y="3838353"/>
                  <a:ext cx="371897" cy="49244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C70B405B-87D1-4CEA-B10A-944A3D6591C8}"/>
                    </a:ext>
                  </a:extLst>
                </p:cNvPr>
                <p:cNvSpPr txBox="1"/>
                <p:nvPr/>
              </p:nvSpPr>
              <p:spPr>
                <a:xfrm>
                  <a:off x="4711462" y="3968361"/>
                  <a:ext cx="421590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3200" b="1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oMath>
                    </m:oMathPara>
                  </a14:m>
                  <a:endParaRPr lang="en-AU" sz="3200" b="1" dirty="0">
                    <a:solidFill>
                      <a:srgbClr val="FF00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C70B405B-87D1-4CEA-B10A-944A3D6591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1462" y="3968361"/>
                  <a:ext cx="421590" cy="492443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A59ED174-AB81-426B-9254-609C3416E5CD}"/>
                </a:ext>
              </a:extLst>
            </p:cNvPr>
            <p:cNvCxnSpPr/>
            <p:nvPr/>
          </p:nvCxnSpPr>
          <p:spPr>
            <a:xfrm>
              <a:off x="726746" y="5111046"/>
              <a:ext cx="4447306" cy="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2F266D28-18BF-4169-B7A5-7FBA7E64C73C}"/>
                    </a:ext>
                  </a:extLst>
                </p:cNvPr>
                <p:cNvSpPr txBox="1"/>
                <p:nvPr/>
              </p:nvSpPr>
              <p:spPr>
                <a:xfrm>
                  <a:off x="2903102" y="4524814"/>
                  <a:ext cx="564193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AU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sz="3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2F266D28-18BF-4169-B7A5-7FBA7E64C7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3102" y="4524814"/>
                  <a:ext cx="564193" cy="553998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F01D8B28-FDF7-4A4F-A94F-8DE9563DEE42}"/>
                </a:ext>
              </a:extLst>
            </p:cNvPr>
            <p:cNvGrpSpPr/>
            <p:nvPr/>
          </p:nvGrpSpPr>
          <p:grpSpPr>
            <a:xfrm>
              <a:off x="2648957" y="3076678"/>
              <a:ext cx="1759252" cy="1530032"/>
              <a:chOff x="7663317" y="3499770"/>
              <a:chExt cx="1759252" cy="1530032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C81CA42D-9132-47AC-9A61-D735FA0A6E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06281" y="4549178"/>
                <a:ext cx="951634" cy="9437"/>
              </a:xfrm>
              <a:prstGeom prst="line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7C7A61FC-479E-4A70-9A19-AA5B9AE55A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24204" y="3754782"/>
                <a:ext cx="0" cy="821656"/>
              </a:xfrm>
              <a:prstGeom prst="line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018D2F58-3D69-465A-AD29-38B96AFF4D32}"/>
                  </a:ext>
                </a:extLst>
              </p:cNvPr>
              <p:cNvSpPr txBox="1"/>
              <p:nvPr/>
            </p:nvSpPr>
            <p:spPr>
              <a:xfrm>
                <a:off x="9040733" y="4317817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800" b="1" dirty="0"/>
                  <a:t>X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D096AA3-775F-498B-8A2F-EBD5C6E0562B}"/>
                  </a:ext>
                </a:extLst>
              </p:cNvPr>
              <p:cNvSpPr txBox="1"/>
              <p:nvPr/>
            </p:nvSpPr>
            <p:spPr>
              <a:xfrm>
                <a:off x="7687836" y="3499770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800" b="1" dirty="0"/>
                  <a:t>Y</a:t>
                </a:r>
              </a:p>
            </p:txBody>
          </p:sp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43C48D69-C4A7-44C2-B171-D02B2787C287}"/>
                  </a:ext>
                </a:extLst>
              </p:cNvPr>
              <p:cNvSpPr/>
              <p:nvPr/>
            </p:nvSpPr>
            <p:spPr>
              <a:xfrm>
                <a:off x="7663317" y="4233648"/>
                <a:ext cx="885928" cy="796154"/>
              </a:xfrm>
              <a:prstGeom prst="arc">
                <a:avLst>
                  <a:gd name="adj1" fmla="val 12863546"/>
                  <a:gd name="adj2" fmla="val 1541201"/>
                </a:avLst>
              </a:prstGeom>
              <a:ln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88" name="Oval 87">
            <a:extLst>
              <a:ext uri="{FF2B5EF4-FFF2-40B4-BE49-F238E27FC236}">
                <a16:creationId xmlns:a16="http://schemas.microsoft.com/office/drawing/2014/main" id="{3510311B-6A62-4F86-B1AD-52652F6A901B}"/>
              </a:ext>
            </a:extLst>
          </p:cNvPr>
          <p:cNvSpPr/>
          <p:nvPr/>
        </p:nvSpPr>
        <p:spPr>
          <a:xfrm>
            <a:off x="8959473" y="3561703"/>
            <a:ext cx="126156" cy="1296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3C72236-CC22-4344-8332-7E1DCBDC3832}"/>
                  </a:ext>
                </a:extLst>
              </p:cNvPr>
              <p:cNvSpPr txBox="1"/>
              <p:nvPr/>
            </p:nvSpPr>
            <p:spPr>
              <a:xfrm>
                <a:off x="9052508" y="3610375"/>
                <a:ext cx="2805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AU" sz="2400" b="1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3C72236-CC22-4344-8332-7E1DCBDC3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508" y="3610375"/>
                <a:ext cx="280526" cy="369332"/>
              </a:xfrm>
              <a:prstGeom prst="rect">
                <a:avLst/>
              </a:prstGeom>
              <a:blipFill>
                <a:blip r:embed="rId24"/>
                <a:stretch>
                  <a:fillRect l="-26087" r="-23913"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1DDCD1E2-0DC4-48B9-8B48-B0C9DCB27CE4}"/>
              </a:ext>
            </a:extLst>
          </p:cNvPr>
          <p:cNvGrpSpPr/>
          <p:nvPr/>
        </p:nvGrpSpPr>
        <p:grpSpPr>
          <a:xfrm rot="19996770">
            <a:off x="9496174" y="3350860"/>
            <a:ext cx="78509" cy="249382"/>
            <a:chOff x="9663719" y="2187887"/>
            <a:chExt cx="78509" cy="249382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15C7C36-EE7E-4BA0-B398-5F89D2991649}"/>
                </a:ext>
              </a:extLst>
            </p:cNvPr>
            <p:cNvCxnSpPr/>
            <p:nvPr/>
          </p:nvCxnSpPr>
          <p:spPr>
            <a:xfrm>
              <a:off x="9742228" y="2187887"/>
              <a:ext cx="0" cy="24938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D3FE954F-2AA9-419A-95AA-855EE4610738}"/>
                </a:ext>
              </a:extLst>
            </p:cNvPr>
            <p:cNvCxnSpPr/>
            <p:nvPr/>
          </p:nvCxnSpPr>
          <p:spPr>
            <a:xfrm>
              <a:off x="9663719" y="2187887"/>
              <a:ext cx="0" cy="24938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7890B8D-C028-4C0E-BBD0-060C00F7A557}"/>
              </a:ext>
            </a:extLst>
          </p:cNvPr>
          <p:cNvGrpSpPr/>
          <p:nvPr/>
        </p:nvGrpSpPr>
        <p:grpSpPr>
          <a:xfrm rot="19996770">
            <a:off x="8157450" y="3733348"/>
            <a:ext cx="78509" cy="249382"/>
            <a:chOff x="9663719" y="2187887"/>
            <a:chExt cx="78509" cy="249382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14DF2BFB-275F-443C-95E8-B806C8553571}"/>
                </a:ext>
              </a:extLst>
            </p:cNvPr>
            <p:cNvCxnSpPr/>
            <p:nvPr/>
          </p:nvCxnSpPr>
          <p:spPr>
            <a:xfrm>
              <a:off x="9742228" y="2187887"/>
              <a:ext cx="0" cy="24938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BD78874-B081-496B-BC2B-F3A706D9BB88}"/>
                </a:ext>
              </a:extLst>
            </p:cNvPr>
            <p:cNvCxnSpPr/>
            <p:nvPr/>
          </p:nvCxnSpPr>
          <p:spPr>
            <a:xfrm>
              <a:off x="9663719" y="2187887"/>
              <a:ext cx="0" cy="24938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DC4EFF5-74A1-4359-952A-237B31B312A6}"/>
              </a:ext>
            </a:extLst>
          </p:cNvPr>
          <p:cNvCxnSpPr>
            <a:cxnSpLocks/>
          </p:cNvCxnSpPr>
          <p:nvPr/>
        </p:nvCxnSpPr>
        <p:spPr>
          <a:xfrm flipV="1">
            <a:off x="7524756" y="2870838"/>
            <a:ext cx="2706210" cy="80828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091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9EA22AC-05E6-40E2-8EBA-9091C157D411}"/>
              </a:ext>
            </a:extLst>
          </p:cNvPr>
          <p:cNvCxnSpPr>
            <a:cxnSpLocks/>
          </p:cNvCxnSpPr>
          <p:nvPr/>
        </p:nvCxnSpPr>
        <p:spPr>
          <a:xfrm rot="-10800000">
            <a:off x="2851978" y="5126730"/>
            <a:ext cx="1440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C4D8F0-D50E-4B11-8D31-868A3E271EF1}"/>
              </a:ext>
            </a:extLst>
          </p:cNvPr>
          <p:cNvCxnSpPr>
            <a:cxnSpLocks/>
          </p:cNvCxnSpPr>
          <p:nvPr/>
        </p:nvCxnSpPr>
        <p:spPr>
          <a:xfrm rot="-3480000">
            <a:off x="3075036" y="3023399"/>
            <a:ext cx="5040000" cy="0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0E6BA22-5305-4ECD-A056-7BA5057E410E}"/>
              </a:ext>
            </a:extLst>
          </p:cNvPr>
          <p:cNvCxnSpPr>
            <a:cxnSpLocks/>
          </p:cNvCxnSpPr>
          <p:nvPr/>
        </p:nvCxnSpPr>
        <p:spPr>
          <a:xfrm rot="5760000">
            <a:off x="4544651" y="3046062"/>
            <a:ext cx="4320000" cy="0"/>
          </a:xfrm>
          <a:prstGeom prst="line">
            <a:avLst/>
          </a:prstGeom>
          <a:ln w="635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EA3D91-D185-4AAD-9CA8-06714D8A0B48}"/>
              </a:ext>
            </a:extLst>
          </p:cNvPr>
          <p:cNvCxnSpPr>
            <a:cxnSpLocks/>
          </p:cNvCxnSpPr>
          <p:nvPr/>
        </p:nvCxnSpPr>
        <p:spPr>
          <a:xfrm>
            <a:off x="2851978" y="5194229"/>
            <a:ext cx="3600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804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1368</TotalTime>
  <Words>511</Words>
  <Application>Microsoft Office PowerPoint</Application>
  <PresentationFormat>Widescreen</PresentationFormat>
  <Paragraphs>415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Bradley Horton</dc:creator>
  <cp:lastModifiedBy>Bradley Horton</cp:lastModifiedBy>
  <cp:revision>91</cp:revision>
  <dcterms:created xsi:type="dcterms:W3CDTF">2018-05-03T02:49:30Z</dcterms:created>
  <dcterms:modified xsi:type="dcterms:W3CDTF">2021-02-22T00:18:32Z</dcterms:modified>
</cp:coreProperties>
</file>