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3" r:id="rId2"/>
    <p:sldId id="270" r:id="rId3"/>
    <p:sldId id="275" r:id="rId4"/>
    <p:sldId id="295" r:id="rId5"/>
    <p:sldId id="382" r:id="rId6"/>
    <p:sldId id="291" r:id="rId7"/>
    <p:sldId id="298" r:id="rId8"/>
    <p:sldId id="278" r:id="rId9"/>
    <p:sldId id="271" r:id="rId10"/>
    <p:sldId id="272" r:id="rId11"/>
    <p:sldId id="274" r:id="rId12"/>
    <p:sldId id="293" r:id="rId13"/>
    <p:sldId id="276" r:id="rId14"/>
    <p:sldId id="277" r:id="rId15"/>
    <p:sldId id="289" r:id="rId16"/>
    <p:sldId id="374" r:id="rId17"/>
    <p:sldId id="375" r:id="rId18"/>
    <p:sldId id="294" r:id="rId19"/>
    <p:sldId id="257" r:id="rId20"/>
    <p:sldId id="376" r:id="rId21"/>
    <p:sldId id="377" r:id="rId22"/>
    <p:sldId id="378" r:id="rId23"/>
    <p:sldId id="379" r:id="rId24"/>
    <p:sldId id="381" r:id="rId25"/>
    <p:sldId id="388" r:id="rId26"/>
    <p:sldId id="380" r:id="rId27"/>
    <p:sldId id="384" r:id="rId28"/>
    <p:sldId id="383" r:id="rId29"/>
    <p:sldId id="385" r:id="rId30"/>
    <p:sldId id="386" r:id="rId31"/>
    <p:sldId id="387" r:id="rId32"/>
    <p:sldId id="389" r:id="rId33"/>
    <p:sldId id="390" r:id="rId34"/>
    <p:sldId id="393" r:id="rId35"/>
    <p:sldId id="391" r:id="rId36"/>
    <p:sldId id="392" r:id="rId37"/>
    <p:sldId id="394" r:id="rId38"/>
    <p:sldId id="395" r:id="rId39"/>
    <p:sldId id="406" r:id="rId40"/>
    <p:sldId id="407" r:id="rId41"/>
    <p:sldId id="408" r:id="rId42"/>
    <p:sldId id="409" r:id="rId43"/>
    <p:sldId id="411" r:id="rId44"/>
    <p:sldId id="412" r:id="rId45"/>
    <p:sldId id="410" r:id="rId46"/>
    <p:sldId id="396" r:id="rId47"/>
    <p:sldId id="397" r:id="rId48"/>
    <p:sldId id="398" r:id="rId49"/>
    <p:sldId id="399" r:id="rId50"/>
    <p:sldId id="400" r:id="rId51"/>
    <p:sldId id="401" r:id="rId52"/>
    <p:sldId id="402" r:id="rId53"/>
    <p:sldId id="403" r:id="rId54"/>
    <p:sldId id="404" r:id="rId55"/>
    <p:sldId id="40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7C80"/>
    <a:srgbClr val="00FF00"/>
    <a:srgbClr val="FF6600"/>
    <a:srgbClr val="FF3300"/>
    <a:srgbClr val="FF00FF"/>
    <a:srgbClr val="00FFFF"/>
    <a:srgbClr val="9966FF"/>
    <a:srgbClr val="FF66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3CA1-49A9-4BC5-AA88-1F363E676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0D6F5-1C12-483B-8808-B108556A0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00756-24FA-444B-9263-1590B94A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CB30-F432-4E78-A215-5BA9944EA48F}" type="datetimeFigureOut">
              <a:rPr lang="en-AU" smtClean="0"/>
              <a:t>16/04/2023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2643E-C60C-4D79-909F-75AE990B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0D552-35E9-4C7A-B08B-B0C7F950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163A-78D2-4BAB-BEA1-1E0E76B1BA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04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CCFA0-397C-4198-BE81-541955DA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6D236-00E3-41CC-B4D3-8C80010C6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2D28C-DDC8-4DC6-AD9F-5C4FC4E0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CB30-F432-4E78-A215-5BA9944EA48F}" type="datetimeFigureOut">
              <a:rPr lang="en-AU" smtClean="0"/>
              <a:t>16/04/2023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B3BFA-A630-456E-9577-C771F318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732E5-63AF-4326-8662-68F15514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163A-78D2-4BAB-BEA1-1E0E76B1BA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183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B16B2D-12FE-474D-A54C-64A8B194C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A08C9-C799-4D6D-92AD-A8B9BEE76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34CF9-8F04-4999-8DDF-CB5EC0E3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CB30-F432-4E78-A215-5BA9944EA48F}" type="datetimeFigureOut">
              <a:rPr lang="en-AU" smtClean="0"/>
              <a:t>16/04/2023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BF191-4CE4-454A-AF05-B7C917EA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F8956-3EBF-4663-94A1-AA66AAE1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163A-78D2-4BAB-BEA1-1E0E76B1BA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078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E9A1-BFE4-413E-B7B0-3727E4BF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F0874-37B4-4277-A2C3-74A03A43F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04B1C-31EC-485E-AB85-2D0FF6B4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CB30-F432-4E78-A215-5BA9944EA48F}" type="datetimeFigureOut">
              <a:rPr lang="en-AU" smtClean="0"/>
              <a:t>16/04/2023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D9D85-14E6-4AD3-B62C-DF0C0795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6E222-5F6A-4C25-8120-9B38C060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163A-78D2-4BAB-BEA1-1E0E76B1BA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089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62F1-749E-47C8-B25F-D322071E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19D7E-D323-4414-A75B-8C0EC29D3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76158-7DA3-4A48-B2FD-56A4EC24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CB30-F432-4E78-A215-5BA9944EA48F}" type="datetimeFigureOut">
              <a:rPr lang="en-AU" smtClean="0"/>
              <a:t>16/04/2023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5D3C6-49C8-440D-BC02-B18DFBE7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8AEE1-1C0F-4502-8C66-C836AC3C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163A-78D2-4BAB-BEA1-1E0E76B1BA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960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80C-1A3D-4391-BCD4-F4310AC9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C6556-BD21-4C72-8D67-88578894B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5044C-9A69-4242-98B6-4887599BE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3AE19-5496-45DE-AB5C-069F3709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CB30-F432-4E78-A215-5BA9944EA48F}" type="datetimeFigureOut">
              <a:rPr lang="en-AU" smtClean="0"/>
              <a:t>16/04/2023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5BC65-20F4-4EA6-86A9-7F4FBAB8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25E68-29F1-408B-B2F0-6E259653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163A-78D2-4BAB-BEA1-1E0E76B1BA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67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3100-52F7-4F0D-9D89-8056DD70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AF28E-8767-4927-9A9F-71DED55CF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D133C-0334-4DF7-9B5B-6020B5E9F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727AC-017C-4B6E-9E61-335DAC324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D4173-32A5-410E-9494-E3663F299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18602-BBD9-4A9F-9AC9-2E959670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CB30-F432-4E78-A215-5BA9944EA48F}" type="datetimeFigureOut">
              <a:rPr lang="en-AU" smtClean="0"/>
              <a:t>16/04/2023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F176D0-B6F7-437D-B49F-7DB01051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3422C-7980-4CDE-A4A9-054770D6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163A-78D2-4BAB-BEA1-1E0E76B1BA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873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18E4-8D6A-43C3-9AEF-02BFD5F7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C0BF7-2956-4981-83DE-687CF1BBC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CB30-F432-4E78-A215-5BA9944EA48F}" type="datetimeFigureOut">
              <a:rPr lang="en-AU" smtClean="0"/>
              <a:t>16/04/2023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A6AB7-0C90-48DA-8431-E66546A03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F1D5D-0E47-4ACB-A3FB-04EF351D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163A-78D2-4BAB-BEA1-1E0E76B1BA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690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C2D27-E7C0-4F0F-95AA-46DF777F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CB30-F432-4E78-A215-5BA9944EA48F}" type="datetimeFigureOut">
              <a:rPr lang="en-AU" smtClean="0"/>
              <a:t>16/04/2023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F7792-C55A-41F2-85E0-CF413DE9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FFDE3-FF37-496A-AACC-7214795BF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163A-78D2-4BAB-BEA1-1E0E76B1BA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369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0F657-B0FF-43DB-AED5-892B01DE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E61B-1778-404F-8AD4-CE8915421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9CFDE-E324-4ED7-AD67-F2DAA18C0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24AD8-5E91-4108-9D4B-EBEC4371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CB30-F432-4E78-A215-5BA9944EA48F}" type="datetimeFigureOut">
              <a:rPr lang="en-AU" smtClean="0"/>
              <a:t>16/04/2023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9F75F-CFA2-4095-BDCF-D220B01E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7EFB7-5D29-43E1-9980-C9CAAF3C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163A-78D2-4BAB-BEA1-1E0E76B1BA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47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1849-B5A2-45BD-98D3-195430E9C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8DCAF3-89A9-449B-9704-03265E36D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7B671-DABA-4DBB-890F-59C7E6C2B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00DCC-EB9E-4680-87A3-26AC6100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CB30-F432-4E78-A215-5BA9944EA48F}" type="datetimeFigureOut">
              <a:rPr lang="en-AU" smtClean="0"/>
              <a:t>16/04/2023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83A17-76BE-4D63-92E5-0F6C28C9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4233D-4781-4F0A-A626-F11F0B34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163A-78D2-4BAB-BEA1-1E0E76B1BA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064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7209A-1865-4FF8-9970-959D5B65D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E0CD8-61A1-424D-9A6F-4913E4060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B6F53-5A67-4180-AFC5-DF2D37D94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DCB30-F432-4E78-A215-5BA9944EA48F}" type="datetimeFigureOut">
              <a:rPr lang="en-AU" smtClean="0"/>
              <a:t>16/04/2023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FC27D-3B3E-4D0C-B7E5-899EA48B3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5458D-9A3F-4728-A0B9-6EDB26231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8163A-78D2-4BAB-BEA1-1E0E76B1BA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204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0.png"/><Relationship Id="rId13" Type="http://schemas.openxmlformats.org/officeDocument/2006/relationships/image" Target="../media/image140.png"/><Relationship Id="rId18" Type="http://schemas.openxmlformats.org/officeDocument/2006/relationships/image" Target="../media/image1060.png"/><Relationship Id="rId3" Type="http://schemas.openxmlformats.org/officeDocument/2006/relationships/image" Target="../media/image6.png"/><Relationship Id="rId21" Type="http://schemas.openxmlformats.org/officeDocument/2006/relationships/image" Target="../media/image22.png"/><Relationship Id="rId7" Type="http://schemas.openxmlformats.org/officeDocument/2006/relationships/image" Target="../media/image970.png"/><Relationship Id="rId12" Type="http://schemas.openxmlformats.org/officeDocument/2006/relationships/image" Target="../media/image104.png"/><Relationship Id="rId17" Type="http://schemas.openxmlformats.org/officeDocument/2006/relationships/image" Target="../media/image1050.png"/><Relationship Id="rId2" Type="http://schemas.openxmlformats.org/officeDocument/2006/relationships/image" Target="../media/image5.jpeg"/><Relationship Id="rId16" Type="http://schemas.openxmlformats.org/officeDocument/2006/relationships/image" Target="../media/image170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30.png"/><Relationship Id="rId24" Type="http://schemas.openxmlformats.org/officeDocument/2006/relationships/image" Target="../media/image150.png"/><Relationship Id="rId5" Type="http://schemas.openxmlformats.org/officeDocument/2006/relationships/image" Target="../media/image950.png"/><Relationship Id="rId15" Type="http://schemas.openxmlformats.org/officeDocument/2006/relationships/image" Target="../media/image106.png"/><Relationship Id="rId23" Type="http://schemas.openxmlformats.org/officeDocument/2006/relationships/image" Target="../media/image141.png"/><Relationship Id="rId10" Type="http://schemas.openxmlformats.org/officeDocument/2006/relationships/image" Target="../media/image1020.png"/><Relationship Id="rId19" Type="http://schemas.openxmlformats.org/officeDocument/2006/relationships/image" Target="../media/image107.png"/><Relationship Id="rId4" Type="http://schemas.openxmlformats.org/officeDocument/2006/relationships/image" Target="../media/image940.png"/><Relationship Id="rId9" Type="http://schemas.openxmlformats.org/officeDocument/2006/relationships/image" Target="../media/image990.png"/><Relationship Id="rId14" Type="http://schemas.openxmlformats.org/officeDocument/2006/relationships/image" Target="../media/image105.png"/><Relationship Id="rId2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0.png"/><Relationship Id="rId13" Type="http://schemas.openxmlformats.org/officeDocument/2006/relationships/image" Target="../media/image140.png"/><Relationship Id="rId18" Type="http://schemas.openxmlformats.org/officeDocument/2006/relationships/image" Target="../media/image1210.png"/><Relationship Id="rId26" Type="http://schemas.openxmlformats.org/officeDocument/2006/relationships/image" Target="../media/image190.png"/><Relationship Id="rId3" Type="http://schemas.openxmlformats.org/officeDocument/2006/relationships/image" Target="../media/image6.png"/><Relationship Id="rId21" Type="http://schemas.openxmlformats.org/officeDocument/2006/relationships/image" Target="../media/image22.png"/><Relationship Id="rId7" Type="http://schemas.openxmlformats.org/officeDocument/2006/relationships/image" Target="../media/image1140.png"/><Relationship Id="rId12" Type="http://schemas.openxmlformats.org/officeDocument/2006/relationships/image" Target="../media/image104.png"/><Relationship Id="rId17" Type="http://schemas.openxmlformats.org/officeDocument/2006/relationships/image" Target="../media/image1190.png"/><Relationship Id="rId25" Type="http://schemas.openxmlformats.org/officeDocument/2006/relationships/image" Target="../media/image24.png"/><Relationship Id="rId2" Type="http://schemas.openxmlformats.org/officeDocument/2006/relationships/image" Target="../media/image5.jpeg"/><Relationship Id="rId16" Type="http://schemas.openxmlformats.org/officeDocument/2006/relationships/image" Target="../media/image170.png"/><Relationship Id="rId20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0.png"/><Relationship Id="rId11" Type="http://schemas.openxmlformats.org/officeDocument/2006/relationships/image" Target="../media/image1180.png"/><Relationship Id="rId24" Type="http://schemas.openxmlformats.org/officeDocument/2006/relationships/image" Target="../media/image127.png"/><Relationship Id="rId5" Type="http://schemas.openxmlformats.org/officeDocument/2006/relationships/image" Target="../media/image1120.png"/><Relationship Id="rId23" Type="http://schemas.openxmlformats.org/officeDocument/2006/relationships/image" Target="../media/image126.png"/><Relationship Id="rId10" Type="http://schemas.openxmlformats.org/officeDocument/2006/relationships/image" Target="../media/image1170.png"/><Relationship Id="rId19" Type="http://schemas.openxmlformats.org/officeDocument/2006/relationships/image" Target="../media/image1220.png"/><Relationship Id="rId4" Type="http://schemas.openxmlformats.org/officeDocument/2006/relationships/image" Target="../media/image1090.png"/><Relationship Id="rId9" Type="http://schemas.openxmlformats.org/officeDocument/2006/relationships/image" Target="../media/image1160.png"/><Relationship Id="rId27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0.png"/><Relationship Id="rId13" Type="http://schemas.openxmlformats.org/officeDocument/2006/relationships/image" Target="../media/image140.png"/><Relationship Id="rId18" Type="http://schemas.openxmlformats.org/officeDocument/2006/relationships/image" Target="../media/image1380.png"/><Relationship Id="rId3" Type="http://schemas.openxmlformats.org/officeDocument/2006/relationships/image" Target="../media/image6.png"/><Relationship Id="rId21" Type="http://schemas.openxmlformats.org/officeDocument/2006/relationships/image" Target="../media/image22.png"/><Relationship Id="rId7" Type="http://schemas.openxmlformats.org/officeDocument/2006/relationships/image" Target="../media/image1270.png"/><Relationship Id="rId12" Type="http://schemas.openxmlformats.org/officeDocument/2006/relationships/image" Target="../media/image1330.png"/><Relationship Id="rId17" Type="http://schemas.openxmlformats.org/officeDocument/2006/relationships/image" Target="../media/image1370.png"/><Relationship Id="rId25" Type="http://schemas.openxmlformats.org/officeDocument/2006/relationships/image" Target="../media/image20.png"/><Relationship Id="rId2" Type="http://schemas.openxmlformats.org/officeDocument/2006/relationships/image" Target="../media/image5.jpeg"/><Relationship Id="rId16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0.png"/><Relationship Id="rId11" Type="http://schemas.openxmlformats.org/officeDocument/2006/relationships/image" Target="../media/image1320.png"/><Relationship Id="rId24" Type="http://schemas.openxmlformats.org/officeDocument/2006/relationships/image" Target="../media/image270.png"/><Relationship Id="rId5" Type="http://schemas.openxmlformats.org/officeDocument/2006/relationships/image" Target="../media/image1250.png"/><Relationship Id="rId15" Type="http://schemas.openxmlformats.org/officeDocument/2006/relationships/image" Target="../media/image1350.png"/><Relationship Id="rId23" Type="http://schemas.openxmlformats.org/officeDocument/2006/relationships/image" Target="../media/image260.png"/><Relationship Id="rId10" Type="http://schemas.openxmlformats.org/officeDocument/2006/relationships/image" Target="../media/image1310.png"/><Relationship Id="rId19" Type="http://schemas.openxmlformats.org/officeDocument/2006/relationships/image" Target="../media/image250.png"/><Relationship Id="rId4" Type="http://schemas.openxmlformats.org/officeDocument/2006/relationships/image" Target="../media/image1240.png"/><Relationship Id="rId9" Type="http://schemas.openxmlformats.org/officeDocument/2006/relationships/image" Target="../media/image1290.png"/><Relationship Id="rId14" Type="http://schemas.openxmlformats.org/officeDocument/2006/relationships/image" Target="../media/image1340.png"/><Relationship Id="rId22" Type="http://schemas.openxmlformats.org/officeDocument/2006/relationships/image" Target="../media/image13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0.png"/><Relationship Id="rId13" Type="http://schemas.openxmlformats.org/officeDocument/2006/relationships/image" Target="../media/image140.png"/><Relationship Id="rId18" Type="http://schemas.openxmlformats.org/officeDocument/2006/relationships/image" Target="../media/image1530.png"/><Relationship Id="rId3" Type="http://schemas.openxmlformats.org/officeDocument/2006/relationships/image" Target="../media/image6.png"/><Relationship Id="rId21" Type="http://schemas.openxmlformats.org/officeDocument/2006/relationships/image" Target="../media/image22.png"/><Relationship Id="rId7" Type="http://schemas.openxmlformats.org/officeDocument/2006/relationships/image" Target="../media/image1450.png"/><Relationship Id="rId12" Type="http://schemas.openxmlformats.org/officeDocument/2006/relationships/image" Target="../media/image1330.png"/><Relationship Id="rId17" Type="http://schemas.openxmlformats.org/officeDocument/2006/relationships/image" Target="../media/image1520.png"/><Relationship Id="rId25" Type="http://schemas.openxmlformats.org/officeDocument/2006/relationships/image" Target="../media/image30.png"/><Relationship Id="rId2" Type="http://schemas.openxmlformats.org/officeDocument/2006/relationships/image" Target="../media/image5.jpeg"/><Relationship Id="rId16" Type="http://schemas.openxmlformats.org/officeDocument/2006/relationships/image" Target="../media/image1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0.png"/><Relationship Id="rId11" Type="http://schemas.openxmlformats.org/officeDocument/2006/relationships/image" Target="../media/image1490.png"/><Relationship Id="rId24" Type="http://schemas.openxmlformats.org/officeDocument/2006/relationships/image" Target="../media/image29.png"/><Relationship Id="rId5" Type="http://schemas.openxmlformats.org/officeDocument/2006/relationships/image" Target="../media/image1430.png"/><Relationship Id="rId15" Type="http://schemas.openxmlformats.org/officeDocument/2006/relationships/image" Target="../media/image1350.png"/><Relationship Id="rId23" Type="http://schemas.openxmlformats.org/officeDocument/2006/relationships/image" Target="../media/image20.png"/><Relationship Id="rId10" Type="http://schemas.openxmlformats.org/officeDocument/2006/relationships/image" Target="../media/image1480.png"/><Relationship Id="rId19" Type="http://schemas.openxmlformats.org/officeDocument/2006/relationships/image" Target="../media/image280.png"/><Relationship Id="rId4" Type="http://schemas.openxmlformats.org/officeDocument/2006/relationships/image" Target="../media/image1420.png"/><Relationship Id="rId9" Type="http://schemas.openxmlformats.org/officeDocument/2006/relationships/image" Target="../media/image1470.png"/><Relationship Id="rId14" Type="http://schemas.openxmlformats.org/officeDocument/2006/relationships/image" Target="../media/image1340.png"/><Relationship Id="rId22" Type="http://schemas.openxmlformats.org/officeDocument/2006/relationships/image" Target="../media/image139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3" Type="http://schemas.openxmlformats.org/officeDocument/2006/relationships/image" Target="../media/image116.png"/><Relationship Id="rId7" Type="http://schemas.openxmlformats.org/officeDocument/2006/relationships/image" Target="../media/image121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" Type="http://schemas.openxmlformats.org/officeDocument/2006/relationships/image" Target="../media/image115.png"/><Relationship Id="rId16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image" Target="../media/image125.png"/><Relationship Id="rId5" Type="http://schemas.openxmlformats.org/officeDocument/2006/relationships/image" Target="../media/image118.png"/><Relationship Id="rId15" Type="http://schemas.openxmlformats.org/officeDocument/2006/relationships/image" Target="../media/image131.png"/><Relationship Id="rId10" Type="http://schemas.openxmlformats.org/officeDocument/2006/relationships/image" Target="../media/image124.png"/><Relationship Id="rId4" Type="http://schemas.openxmlformats.org/officeDocument/2006/relationships/image" Target="../media/image117.png"/><Relationship Id="rId9" Type="http://schemas.openxmlformats.org/officeDocument/2006/relationships/image" Target="../media/image123.png"/><Relationship Id="rId1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1.png"/><Relationship Id="rId13" Type="http://schemas.openxmlformats.org/officeDocument/2006/relationships/image" Target="../media/image135.png"/><Relationship Id="rId7" Type="http://schemas.openxmlformats.org/officeDocument/2006/relationships/image" Target="../media/image921.png"/><Relationship Id="rId12" Type="http://schemas.openxmlformats.org/officeDocument/2006/relationships/image" Target="../media/image103.png"/><Relationship Id="rId2" Type="http://schemas.openxmlformats.org/officeDocument/2006/relationships/image" Target="../media/image6.png"/><Relationship Id="rId16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1.png"/><Relationship Id="rId11" Type="http://schemas.openxmlformats.org/officeDocument/2006/relationships/image" Target="../media/image1021.png"/><Relationship Id="rId5" Type="http://schemas.openxmlformats.org/officeDocument/2006/relationships/image" Target="../media/image881.png"/><Relationship Id="rId15" Type="http://schemas.openxmlformats.org/officeDocument/2006/relationships/image" Target="../media/image137.png"/><Relationship Id="rId10" Type="http://schemas.openxmlformats.org/officeDocument/2006/relationships/image" Target="../media/image20.png"/><Relationship Id="rId9" Type="http://schemas.openxmlformats.org/officeDocument/2006/relationships/image" Target="../media/image18.png"/><Relationship Id="rId14" Type="http://schemas.openxmlformats.org/officeDocument/2006/relationships/image" Target="../media/image1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6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12" Type="http://schemas.openxmlformats.org/officeDocument/2006/relationships/image" Target="../media/image6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60.png"/><Relationship Id="rId5" Type="http://schemas.openxmlformats.org/officeDocument/2006/relationships/image" Target="../media/image56.png"/><Relationship Id="rId10" Type="http://schemas.openxmlformats.org/officeDocument/2006/relationships/image" Target="../media/image59.png"/><Relationship Id="rId4" Type="http://schemas.openxmlformats.org/officeDocument/2006/relationships/image" Target="../media/image55.png"/><Relationship Id="rId9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57.png"/><Relationship Id="rId12" Type="http://schemas.openxmlformats.org/officeDocument/2006/relationships/image" Target="../media/image5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0.png"/><Relationship Id="rId10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2.png"/><Relationship Id="rId12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611.png"/><Relationship Id="rId5" Type="http://schemas.openxmlformats.org/officeDocument/2006/relationships/image" Target="../media/image70.png"/><Relationship Id="rId15" Type="http://schemas.openxmlformats.org/officeDocument/2006/relationships/image" Target="../media/image1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3" Type="http://schemas.openxmlformats.org/officeDocument/2006/relationships/image" Target="../media/image54.png"/><Relationship Id="rId12" Type="http://schemas.openxmlformats.org/officeDocument/2006/relationships/image" Target="../media/image6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6.png"/><Relationship Id="rId7" Type="http://schemas.openxmlformats.org/officeDocument/2006/relationships/image" Target="../media/image9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Relationship Id="rId9" Type="http://schemas.openxmlformats.org/officeDocument/2006/relationships/hyperlink" Target="https://en.wikipedia.org/wiki/Ford_Model_T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6.png"/><Relationship Id="rId7" Type="http://schemas.openxmlformats.org/officeDocument/2006/relationships/image" Target="../media/image8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10" Type="http://schemas.openxmlformats.org/officeDocument/2006/relationships/image" Target="../media/image98.png"/><Relationship Id="rId4" Type="http://schemas.openxmlformats.org/officeDocument/2006/relationships/image" Target="../media/image86.png"/><Relationship Id="rId9" Type="http://schemas.openxmlformats.org/officeDocument/2006/relationships/image" Target="../media/image9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5.png"/><Relationship Id="rId18" Type="http://schemas.openxmlformats.org/officeDocument/2006/relationships/image" Target="../media/image134.png"/><Relationship Id="rId26" Type="http://schemas.openxmlformats.org/officeDocument/2006/relationships/image" Target="../media/image154.png"/><Relationship Id="rId3" Type="http://schemas.openxmlformats.org/officeDocument/2006/relationships/image" Target="../media/image116.png"/><Relationship Id="rId21" Type="http://schemas.openxmlformats.org/officeDocument/2006/relationships/image" Target="../media/image148.png"/><Relationship Id="rId7" Type="http://schemas.openxmlformats.org/officeDocument/2006/relationships/image" Target="../media/image120.png"/><Relationship Id="rId12" Type="http://schemas.openxmlformats.org/officeDocument/2006/relationships/image" Target="../media/image144.png"/><Relationship Id="rId17" Type="http://schemas.openxmlformats.org/officeDocument/2006/relationships/image" Target="../media/image133.png"/><Relationship Id="rId25" Type="http://schemas.openxmlformats.org/officeDocument/2006/relationships/image" Target="../media/image153.png"/><Relationship Id="rId2" Type="http://schemas.openxmlformats.org/officeDocument/2006/relationships/image" Target="../media/image111.png"/><Relationship Id="rId16" Type="http://schemas.openxmlformats.org/officeDocument/2006/relationships/image" Target="../media/image132.png"/><Relationship Id="rId20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43.png"/><Relationship Id="rId24" Type="http://schemas.openxmlformats.org/officeDocument/2006/relationships/image" Target="../media/image152.png"/><Relationship Id="rId5" Type="http://schemas.openxmlformats.org/officeDocument/2006/relationships/image" Target="../media/image113.png"/><Relationship Id="rId15" Type="http://schemas.openxmlformats.org/officeDocument/2006/relationships/image" Target="../media/image131.png"/><Relationship Id="rId23" Type="http://schemas.openxmlformats.org/officeDocument/2006/relationships/image" Target="../media/image151.png"/><Relationship Id="rId10" Type="http://schemas.openxmlformats.org/officeDocument/2006/relationships/image" Target="../media/image124.png"/><Relationship Id="rId19" Type="http://schemas.openxmlformats.org/officeDocument/2006/relationships/image" Target="../media/image146.png"/><Relationship Id="rId4" Type="http://schemas.openxmlformats.org/officeDocument/2006/relationships/image" Target="../media/image112.png"/><Relationship Id="rId9" Type="http://schemas.openxmlformats.org/officeDocument/2006/relationships/image" Target="../media/image142.png"/><Relationship Id="rId14" Type="http://schemas.openxmlformats.org/officeDocument/2006/relationships/image" Target="../media/image6.png"/><Relationship Id="rId22" Type="http://schemas.openxmlformats.org/officeDocument/2006/relationships/image" Target="../media/image14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1.png"/><Relationship Id="rId13" Type="http://schemas.openxmlformats.org/officeDocument/2006/relationships/image" Target="../media/image135.png"/><Relationship Id="rId7" Type="http://schemas.openxmlformats.org/officeDocument/2006/relationships/image" Target="../media/image921.png"/><Relationship Id="rId12" Type="http://schemas.openxmlformats.org/officeDocument/2006/relationships/image" Target="../media/image103.png"/><Relationship Id="rId2" Type="http://schemas.openxmlformats.org/officeDocument/2006/relationships/image" Target="../media/image6.png"/><Relationship Id="rId16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1.png"/><Relationship Id="rId11" Type="http://schemas.openxmlformats.org/officeDocument/2006/relationships/image" Target="../media/image1021.png"/><Relationship Id="rId5" Type="http://schemas.openxmlformats.org/officeDocument/2006/relationships/image" Target="../media/image881.png"/><Relationship Id="rId15" Type="http://schemas.openxmlformats.org/officeDocument/2006/relationships/image" Target="../media/image137.png"/><Relationship Id="rId10" Type="http://schemas.openxmlformats.org/officeDocument/2006/relationships/image" Target="../media/image20.png"/><Relationship Id="rId9" Type="http://schemas.openxmlformats.org/officeDocument/2006/relationships/image" Target="../media/image18.png"/><Relationship Id="rId14" Type="http://schemas.openxmlformats.org/officeDocument/2006/relationships/image" Target="../media/image13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image" Target="../media/image135.png"/><Relationship Id="rId18" Type="http://schemas.openxmlformats.org/officeDocument/2006/relationships/image" Target="../media/image161.png"/><Relationship Id="rId3" Type="http://schemas.openxmlformats.org/officeDocument/2006/relationships/image" Target="../media/image156.png"/><Relationship Id="rId7" Type="http://schemas.openxmlformats.org/officeDocument/2006/relationships/image" Target="../media/image157.png"/><Relationship Id="rId12" Type="http://schemas.openxmlformats.org/officeDocument/2006/relationships/image" Target="../media/image103.png"/><Relationship Id="rId17" Type="http://schemas.openxmlformats.org/officeDocument/2006/relationships/image" Target="../media/image159.png"/><Relationship Id="rId2" Type="http://schemas.openxmlformats.org/officeDocument/2006/relationships/image" Target="../media/image6.png"/><Relationship Id="rId16" Type="http://schemas.openxmlformats.org/officeDocument/2006/relationships/image" Target="../media/image138.png"/><Relationship Id="rId20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1.png"/><Relationship Id="rId11" Type="http://schemas.openxmlformats.org/officeDocument/2006/relationships/image" Target="../media/image1021.png"/><Relationship Id="rId15" Type="http://schemas.openxmlformats.org/officeDocument/2006/relationships/image" Target="../media/image137.png"/><Relationship Id="rId10" Type="http://schemas.openxmlformats.org/officeDocument/2006/relationships/image" Target="../media/image20.png"/><Relationship Id="rId19" Type="http://schemas.openxmlformats.org/officeDocument/2006/relationships/image" Target="../media/image162.png"/><Relationship Id="rId9" Type="http://schemas.openxmlformats.org/officeDocument/2006/relationships/image" Target="../media/image18.png"/><Relationship Id="rId14" Type="http://schemas.openxmlformats.org/officeDocument/2006/relationships/image" Target="../media/image13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1.png"/><Relationship Id="rId13" Type="http://schemas.openxmlformats.org/officeDocument/2006/relationships/image" Target="../media/image164.png"/><Relationship Id="rId18" Type="http://schemas.openxmlformats.org/officeDocument/2006/relationships/image" Target="../media/image169.png"/><Relationship Id="rId7" Type="http://schemas.openxmlformats.org/officeDocument/2006/relationships/image" Target="../media/image921.png"/><Relationship Id="rId12" Type="http://schemas.openxmlformats.org/officeDocument/2006/relationships/image" Target="../media/image103.png"/><Relationship Id="rId17" Type="http://schemas.openxmlformats.org/officeDocument/2006/relationships/image" Target="../media/image168.png"/><Relationship Id="rId2" Type="http://schemas.openxmlformats.org/officeDocument/2006/relationships/image" Target="../media/image6.png"/><Relationship Id="rId16" Type="http://schemas.openxmlformats.org/officeDocument/2006/relationships/image" Target="../media/image167.png"/><Relationship Id="rId20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1.png"/><Relationship Id="rId11" Type="http://schemas.openxmlformats.org/officeDocument/2006/relationships/image" Target="../media/image1021.png"/><Relationship Id="rId5" Type="http://schemas.openxmlformats.org/officeDocument/2006/relationships/image" Target="../media/image881.png"/><Relationship Id="rId15" Type="http://schemas.openxmlformats.org/officeDocument/2006/relationships/image" Target="../media/image166.png"/><Relationship Id="rId10" Type="http://schemas.openxmlformats.org/officeDocument/2006/relationships/image" Target="../media/image20.png"/><Relationship Id="rId19" Type="http://schemas.openxmlformats.org/officeDocument/2006/relationships/image" Target="../media/image171.png"/><Relationship Id="rId9" Type="http://schemas.openxmlformats.org/officeDocument/2006/relationships/image" Target="../media/image18.png"/><Relationship Id="rId14" Type="http://schemas.openxmlformats.org/officeDocument/2006/relationships/image" Target="../media/image16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image" Target="../media/image174.png"/><Relationship Id="rId7" Type="http://schemas.openxmlformats.org/officeDocument/2006/relationships/image" Target="../media/image178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5" Type="http://schemas.openxmlformats.org/officeDocument/2006/relationships/image" Target="../media/image176.png"/><Relationship Id="rId4" Type="http://schemas.openxmlformats.org/officeDocument/2006/relationships/image" Target="../media/image17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89.png"/><Relationship Id="rId12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611.png"/><Relationship Id="rId5" Type="http://schemas.openxmlformats.org/officeDocument/2006/relationships/image" Target="../media/image87.png"/><Relationship Id="rId15" Type="http://schemas.openxmlformats.org/officeDocument/2006/relationships/image" Target="../media/image10.png"/><Relationship Id="rId10" Type="http://schemas.openxmlformats.org/officeDocument/2006/relationships/image" Target="../media/image98.png"/><Relationship Id="rId4" Type="http://schemas.openxmlformats.org/officeDocument/2006/relationships/image" Target="../media/image86.png"/><Relationship Id="rId9" Type="http://schemas.openxmlformats.org/officeDocument/2006/relationships/image" Target="../media/image93.png"/><Relationship Id="rId1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6.png"/><Relationship Id="rId7" Type="http://schemas.openxmlformats.org/officeDocument/2006/relationships/image" Target="../media/image7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7.jpeg"/><Relationship Id="rId5" Type="http://schemas.openxmlformats.org/officeDocument/2006/relationships/image" Target="../media/image5.png"/><Relationship Id="rId10" Type="http://schemas.openxmlformats.org/officeDocument/2006/relationships/image" Target="../media/image100.png"/><Relationship Id="rId4" Type="http://schemas.openxmlformats.org/officeDocument/2006/relationships/image" Target="../media/image43.png"/><Relationship Id="rId9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1.png"/><Relationship Id="rId3" Type="http://schemas.openxmlformats.org/officeDocument/2006/relationships/image" Target="../media/image860.png"/><Relationship Id="rId7" Type="http://schemas.openxmlformats.org/officeDocument/2006/relationships/image" Target="../media/image921.png"/><Relationship Id="rId12" Type="http://schemas.openxmlformats.org/officeDocument/2006/relationships/image" Target="../media/image10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1.png"/><Relationship Id="rId11" Type="http://schemas.openxmlformats.org/officeDocument/2006/relationships/image" Target="../media/image1021.png"/><Relationship Id="rId5" Type="http://schemas.openxmlformats.org/officeDocument/2006/relationships/image" Target="../media/image881.png"/><Relationship Id="rId10" Type="http://schemas.openxmlformats.org/officeDocument/2006/relationships/image" Target="../media/image20.png"/><Relationship Id="rId4" Type="http://schemas.openxmlformats.org/officeDocument/2006/relationships/image" Target="../media/image870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0.png"/><Relationship Id="rId3" Type="http://schemas.openxmlformats.org/officeDocument/2006/relationships/image" Target="../media/image860.png"/><Relationship Id="rId7" Type="http://schemas.openxmlformats.org/officeDocument/2006/relationships/image" Target="../media/image9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5" Type="http://schemas.openxmlformats.org/officeDocument/2006/relationships/image" Target="../media/image880.png"/><Relationship Id="rId4" Type="http://schemas.openxmlformats.org/officeDocument/2006/relationships/image" Target="../media/image8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F9F7299-3CF9-4924-9DB5-F0AD2A97A8F6}"/>
              </a:ext>
            </a:extLst>
          </p:cNvPr>
          <p:cNvGrpSpPr/>
          <p:nvPr/>
        </p:nvGrpSpPr>
        <p:grpSpPr>
          <a:xfrm>
            <a:off x="1937857" y="1652632"/>
            <a:ext cx="903774" cy="923330"/>
            <a:chOff x="1937857" y="1652632"/>
            <a:chExt cx="903774" cy="923330"/>
          </a:xfrm>
          <a:scene3d>
            <a:camera prst="orthographicFront"/>
            <a:lightRig rig="threePt" dir="t">
              <a:rot lat="0" lon="0" rev="2400000"/>
            </a:lightRig>
          </a:scene3d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9B1D0395-5F37-49B5-BC68-9446B4009043}"/>
                </a:ext>
              </a:extLst>
            </p:cNvPr>
            <p:cNvSpPr/>
            <p:nvPr/>
          </p:nvSpPr>
          <p:spPr>
            <a:xfrm>
              <a:off x="1937857" y="1652632"/>
              <a:ext cx="903774" cy="763398"/>
            </a:xfrm>
            <a:prstGeom prst="triangle">
              <a:avLst>
                <a:gd name="adj" fmla="val 48165"/>
              </a:avLst>
            </a:prstGeom>
            <a:solidFill>
              <a:srgbClr val="FFFF00"/>
            </a:solidFill>
            <a:ln w="3175">
              <a:solidFill>
                <a:schemeClr val="tx1"/>
              </a:solidFill>
            </a:ln>
            <a:sp3d prstMaterial="softEdge">
              <a:bevelT w="152400" h="14605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95B57F-7773-4493-AFB4-2B343BF7B297}"/>
                </a:ext>
              </a:extLst>
            </p:cNvPr>
            <p:cNvSpPr txBox="1"/>
            <p:nvPr/>
          </p:nvSpPr>
          <p:spPr>
            <a:xfrm>
              <a:off x="2184399" y="1652632"/>
              <a:ext cx="410690" cy="923330"/>
            </a:xfrm>
            <a:prstGeom prst="rect">
              <a:avLst/>
            </a:prstGeom>
            <a:noFill/>
            <a:sp3d prstMaterial="softEdge">
              <a:bevelT w="152400" h="146050"/>
              <a:bevelB/>
            </a:sp3d>
          </p:spPr>
          <p:txBody>
            <a:bodyPr wrap="none" rtlCol="0">
              <a:spAutoFit/>
            </a:bodyPr>
            <a:lstStyle/>
            <a:p>
              <a:r>
                <a:rPr lang="en-AU" sz="5400" b="1" dirty="0"/>
                <a:t>!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1361CEA-3906-4EF5-98A5-A199C46CC3E0}"/>
              </a:ext>
            </a:extLst>
          </p:cNvPr>
          <p:cNvSpPr txBox="1"/>
          <p:nvPr/>
        </p:nvSpPr>
        <p:spPr>
          <a:xfrm>
            <a:off x="157553" y="677508"/>
            <a:ext cx="3937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ATTENTION  these are all HANDS drawn </a:t>
            </a:r>
          </a:p>
          <a:p>
            <a:r>
              <a:rPr lang="en-AU" dirty="0"/>
              <a:t>using </a:t>
            </a:r>
            <a:r>
              <a:rPr lang="en-AU" dirty="0" err="1"/>
              <a:t>Powerpoint</a:t>
            </a:r>
            <a:r>
              <a:rPr lang="en-AU" dirty="0"/>
              <a:t> basic shapes</a:t>
            </a:r>
          </a:p>
          <a:p>
            <a:r>
              <a:rPr lang="en-AU" dirty="0"/>
              <a:t>(</a:t>
            </a:r>
            <a:r>
              <a:rPr lang="en-AU" dirty="0" err="1"/>
              <a:t>eg</a:t>
            </a:r>
            <a:r>
              <a:rPr lang="en-AU" dirty="0"/>
              <a:t>: rectangles, circles, triangles)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0D3E7C4-22A5-4161-88BD-E8F5C15FFC72}"/>
              </a:ext>
            </a:extLst>
          </p:cNvPr>
          <p:cNvGrpSpPr/>
          <p:nvPr/>
        </p:nvGrpSpPr>
        <p:grpSpPr>
          <a:xfrm>
            <a:off x="2029646" y="2738278"/>
            <a:ext cx="720195" cy="690722"/>
            <a:chOff x="2029646" y="2738278"/>
            <a:chExt cx="720195" cy="690722"/>
          </a:xfrm>
        </p:grpSpPr>
        <p:sp>
          <p:nvSpPr>
            <p:cNvPr id="9" name="Speech Bubble: Oval 8">
              <a:extLst>
                <a:ext uri="{FF2B5EF4-FFF2-40B4-BE49-F238E27FC236}">
                  <a16:creationId xmlns:a16="http://schemas.microsoft.com/office/drawing/2014/main" id="{1F004108-992A-4CEF-A4F5-383837534B97}"/>
                </a:ext>
              </a:extLst>
            </p:cNvPr>
            <p:cNvSpPr/>
            <p:nvPr/>
          </p:nvSpPr>
          <p:spPr>
            <a:xfrm>
              <a:off x="2029646" y="2738278"/>
              <a:ext cx="720195" cy="690722"/>
            </a:xfrm>
            <a:prstGeom prst="wedgeEllipseCallout">
              <a:avLst>
                <a:gd name="adj1" fmla="val -54"/>
                <a:gd name="adj2" fmla="val 79741"/>
              </a:avLst>
            </a:prstGeom>
            <a:solidFill>
              <a:srgbClr val="00B050"/>
            </a:solidFill>
            <a:ln w="3175">
              <a:solidFill>
                <a:schemeClr val="tx1"/>
              </a:solidFill>
            </a:ln>
            <a:scene3d>
              <a:camera prst="orthographicFront"/>
              <a:lightRig rig="threePt" dir="t">
                <a:rot lat="0" lon="0" rev="2400000"/>
              </a:lightRig>
            </a:scene3d>
            <a:sp3d>
              <a:bevelT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1EED95-0E68-47E9-9599-366FE2D053D8}"/>
                </a:ext>
              </a:extLst>
            </p:cNvPr>
            <p:cNvSpPr/>
            <p:nvPr/>
          </p:nvSpPr>
          <p:spPr>
            <a:xfrm>
              <a:off x="2145709" y="2855395"/>
              <a:ext cx="488068" cy="45648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0E0BD-88DB-440A-A163-650471ABCF42}"/>
                </a:ext>
              </a:extLst>
            </p:cNvPr>
            <p:cNvSpPr txBox="1"/>
            <p:nvPr/>
          </p:nvSpPr>
          <p:spPr>
            <a:xfrm>
              <a:off x="2222069" y="2746050"/>
              <a:ext cx="335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600" b="1" dirty="0">
                  <a:solidFill>
                    <a:srgbClr val="009900"/>
                  </a:solidFill>
                </a:rPr>
                <a:t>!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9B60243F-8214-4021-943C-9ECC85208E5E}"/>
              </a:ext>
            </a:extLst>
          </p:cNvPr>
          <p:cNvSpPr/>
          <p:nvPr/>
        </p:nvSpPr>
        <p:spPr>
          <a:xfrm>
            <a:off x="2389742" y="3996947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A493F5-52A8-4F91-988A-8D27D33278A9}"/>
              </a:ext>
            </a:extLst>
          </p:cNvPr>
          <p:cNvSpPr/>
          <p:nvPr/>
        </p:nvSpPr>
        <p:spPr>
          <a:xfrm>
            <a:off x="2583634" y="4188777"/>
            <a:ext cx="166207" cy="1747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C7B1DD-04C4-49F0-AE00-13D7CC2554E3}"/>
              </a:ext>
            </a:extLst>
          </p:cNvPr>
          <p:cNvSpPr/>
          <p:nvPr/>
        </p:nvSpPr>
        <p:spPr>
          <a:xfrm>
            <a:off x="2666737" y="4276162"/>
            <a:ext cx="36000" cy="36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68506B-CDDD-465A-8F5C-89BB9FA1DD9E}"/>
              </a:ext>
            </a:extLst>
          </p:cNvPr>
          <p:cNvSpPr/>
          <p:nvPr/>
        </p:nvSpPr>
        <p:spPr>
          <a:xfrm>
            <a:off x="1880191" y="3996947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9DD6E81-BAFF-4589-96AF-233393142F69}"/>
              </a:ext>
            </a:extLst>
          </p:cNvPr>
          <p:cNvSpPr/>
          <p:nvPr/>
        </p:nvSpPr>
        <p:spPr>
          <a:xfrm>
            <a:off x="2074083" y="4188777"/>
            <a:ext cx="166207" cy="1747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F290C2-A3F6-4386-B231-7B90AFD061A4}"/>
              </a:ext>
            </a:extLst>
          </p:cNvPr>
          <p:cNvSpPr/>
          <p:nvPr/>
        </p:nvSpPr>
        <p:spPr>
          <a:xfrm>
            <a:off x="2157186" y="4276162"/>
            <a:ext cx="36000" cy="36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8DF128-1D6E-4A7A-AD03-E5766B14C5DD}"/>
              </a:ext>
            </a:extLst>
          </p:cNvPr>
          <p:cNvSpPr/>
          <p:nvPr/>
        </p:nvSpPr>
        <p:spPr>
          <a:xfrm>
            <a:off x="603733" y="5685149"/>
            <a:ext cx="2940699" cy="139959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E44CCE-C624-4DD7-9066-290EA06E8B6E}"/>
              </a:ext>
            </a:extLst>
          </p:cNvPr>
          <p:cNvSpPr/>
          <p:nvPr/>
        </p:nvSpPr>
        <p:spPr>
          <a:xfrm>
            <a:off x="4580130" y="5685150"/>
            <a:ext cx="3032449" cy="139959"/>
          </a:xfrm>
          <a:prstGeom prst="rect">
            <a:avLst/>
          </a:prstGeom>
          <a:pattFill prst="wdDnDiag">
            <a:fgClr>
              <a:schemeClr val="tx1"/>
            </a:fgClr>
            <a:bgClr>
              <a:srgbClr val="FFFF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0E0214-C1B9-456C-863F-0BD125DFB39E}"/>
              </a:ext>
            </a:extLst>
          </p:cNvPr>
          <p:cNvSpPr txBox="1"/>
          <p:nvPr/>
        </p:nvSpPr>
        <p:spPr>
          <a:xfrm>
            <a:off x="3317390" y="5349283"/>
            <a:ext cx="1279192" cy="738664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/>
              <a:t>Subfunctions</a:t>
            </a:r>
          </a:p>
          <a:p>
            <a:pPr algn="ctr"/>
            <a:r>
              <a:rPr lang="en-AU" sz="1400" b="1" dirty="0"/>
              <a:t>only beyond this point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511CB1-B649-4AFA-8574-CD6A015F8079}"/>
              </a:ext>
            </a:extLst>
          </p:cNvPr>
          <p:cNvGrpSpPr/>
          <p:nvPr/>
        </p:nvGrpSpPr>
        <p:grpSpPr>
          <a:xfrm>
            <a:off x="3305003" y="2724579"/>
            <a:ext cx="1083883" cy="1408842"/>
            <a:chOff x="937176" y="1199766"/>
            <a:chExt cx="1083883" cy="140884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1B22CCB-1E07-4F9B-ABBE-CCCA6AFDB3D5}"/>
                </a:ext>
              </a:extLst>
            </p:cNvPr>
            <p:cNvSpPr/>
            <p:nvPr/>
          </p:nvSpPr>
          <p:spPr>
            <a:xfrm>
              <a:off x="1186172" y="1199766"/>
              <a:ext cx="834887" cy="1166192"/>
            </a:xfrm>
            <a:prstGeom prst="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CF1BD59-DB87-40B5-A4C9-4D7D4007C6D3}"/>
                </a:ext>
              </a:extLst>
            </p:cNvPr>
            <p:cNvSpPr/>
            <p:nvPr/>
          </p:nvSpPr>
          <p:spPr>
            <a:xfrm>
              <a:off x="1061205" y="1321091"/>
              <a:ext cx="834887" cy="1166192"/>
            </a:xfrm>
            <a:prstGeom prst="rect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6F06D4C-657F-4F04-BC16-192499ED853A}"/>
                </a:ext>
              </a:extLst>
            </p:cNvPr>
            <p:cNvSpPr/>
            <p:nvPr/>
          </p:nvSpPr>
          <p:spPr>
            <a:xfrm>
              <a:off x="937176" y="1442416"/>
              <a:ext cx="834887" cy="1166192"/>
            </a:xfrm>
            <a:prstGeom prst="rect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B2EA61-1901-4AEC-8440-67E20EAA624A}"/>
                </a:ext>
              </a:extLst>
            </p:cNvPr>
            <p:cNvSpPr txBox="1"/>
            <p:nvPr/>
          </p:nvSpPr>
          <p:spPr>
            <a:xfrm>
              <a:off x="992981" y="1442416"/>
              <a:ext cx="72327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_______</a:t>
              </a:r>
            </a:p>
            <a:p>
              <a:r>
                <a:rPr lang="en-AU" sz="1200" dirty="0"/>
                <a:t>_______</a:t>
              </a:r>
            </a:p>
            <a:p>
              <a:r>
                <a:rPr lang="en-AU" sz="1200" dirty="0"/>
                <a:t>_______</a:t>
              </a:r>
            </a:p>
            <a:p>
              <a:r>
                <a:rPr lang="en-AU" sz="1200" dirty="0"/>
                <a:t>_______</a:t>
              </a:r>
            </a:p>
            <a:p>
              <a:r>
                <a:rPr lang="en-AU" sz="1200" dirty="0"/>
                <a:t>_______</a:t>
              </a:r>
            </a:p>
          </p:txBody>
        </p:sp>
      </p:grpSp>
      <p:pic>
        <p:nvPicPr>
          <p:cNvPr id="30" name="Graphic 29" descr="Brain in head">
            <a:extLst>
              <a:ext uri="{FF2B5EF4-FFF2-40B4-BE49-F238E27FC236}">
                <a16:creationId xmlns:a16="http://schemas.microsoft.com/office/drawing/2014/main" id="{4541BAC2-7BDB-4C6E-A583-AAD5A6B6E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847" y="2962877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2C6C057-8B3E-4822-80B2-8C8154835EBE}"/>
              </a:ext>
            </a:extLst>
          </p:cNvPr>
          <p:cNvSpPr/>
          <p:nvPr/>
        </p:nvSpPr>
        <p:spPr>
          <a:xfrm>
            <a:off x="7742188" y="-36619"/>
            <a:ext cx="83488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3D92C3-A740-4A59-B014-77BF32CBE8BA}"/>
              </a:ext>
            </a:extLst>
          </p:cNvPr>
          <p:cNvSpPr txBox="1"/>
          <p:nvPr/>
        </p:nvSpPr>
        <p:spPr>
          <a:xfrm>
            <a:off x="9069678" y="1527560"/>
            <a:ext cx="2517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ATTENTION  I used </a:t>
            </a:r>
            <a:r>
              <a:rPr lang="en-AU" dirty="0" err="1"/>
              <a:t>th</a:t>
            </a:r>
            <a:r>
              <a:rPr lang="en-AU" dirty="0"/>
              <a:t> following ICONs</a:t>
            </a:r>
          </a:p>
          <a:p>
            <a:r>
              <a:rPr lang="en-AU" dirty="0"/>
              <a:t>From the </a:t>
            </a:r>
            <a:r>
              <a:rPr lang="en-AU" dirty="0" err="1"/>
              <a:t>Powerpoint</a:t>
            </a:r>
            <a:r>
              <a:rPr lang="en-AU" dirty="0"/>
              <a:t> ICON library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9FBE13-7481-43D8-9A49-BC89CE683413}"/>
              </a:ext>
            </a:extLst>
          </p:cNvPr>
          <p:cNvSpPr txBox="1"/>
          <p:nvPr/>
        </p:nvSpPr>
        <p:spPr>
          <a:xfrm>
            <a:off x="5659092" y="4133421"/>
            <a:ext cx="1043828" cy="52322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/>
              <a:t>Now it’s</a:t>
            </a:r>
          </a:p>
          <a:p>
            <a:pPr algn="ctr"/>
            <a:r>
              <a:rPr lang="en-AU" sz="1400" b="1" dirty="0"/>
              <a:t>YOUR turn</a:t>
            </a:r>
          </a:p>
        </p:txBody>
      </p:sp>
      <p:pic>
        <p:nvPicPr>
          <p:cNvPr id="8" name="Graphic 7" descr="Badge Question Mark with solid fill">
            <a:extLst>
              <a:ext uri="{FF2B5EF4-FFF2-40B4-BE49-F238E27FC236}">
                <a16:creationId xmlns:a16="http://schemas.microsoft.com/office/drawing/2014/main" id="{93BE6581-E86B-FDBF-6DBB-BC2A450EE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2971800"/>
            <a:ext cx="713339" cy="71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58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D554A5F-5B20-4FBA-8173-DFB2AB93AFE0}"/>
              </a:ext>
            </a:extLst>
          </p:cNvPr>
          <p:cNvGrpSpPr/>
          <p:nvPr/>
        </p:nvGrpSpPr>
        <p:grpSpPr>
          <a:xfrm>
            <a:off x="3641141" y="2635017"/>
            <a:ext cx="417268" cy="1081660"/>
            <a:chOff x="7842539" y="3812465"/>
            <a:chExt cx="417268" cy="1081660"/>
          </a:xfrm>
        </p:grpSpPr>
        <p:pic>
          <p:nvPicPr>
            <p:cNvPr id="126" name="Picture 2" descr="http://www.cdn.sciencebuddies.org/Files/4518/7/Physics-Springs-Tutorial_Figure1_img.jpg">
              <a:extLst>
                <a:ext uri="{FF2B5EF4-FFF2-40B4-BE49-F238E27FC236}">
                  <a16:creationId xmlns:a16="http://schemas.microsoft.com/office/drawing/2014/main" id="{D5FF3B76-5160-47A5-A834-C31FA607FB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562368" y="4144661"/>
              <a:ext cx="977609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BDE1434-F1B1-4D2F-899C-3B9D399534E5}"/>
                </a:ext>
              </a:extLst>
            </p:cNvPr>
            <p:cNvSpPr/>
            <p:nvPr/>
          </p:nvSpPr>
          <p:spPr>
            <a:xfrm>
              <a:off x="8004872" y="3812465"/>
              <a:ext cx="92599" cy="1040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1F576B9-8014-4CE2-A27E-F77525ECC822}"/>
                </a:ext>
              </a:extLst>
            </p:cNvPr>
            <p:cNvSpPr/>
            <p:nvPr/>
          </p:nvSpPr>
          <p:spPr>
            <a:xfrm>
              <a:off x="8004872" y="4790075"/>
              <a:ext cx="92599" cy="1040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36A0E20-5A58-4391-BF4C-8351526E60F5}"/>
              </a:ext>
            </a:extLst>
          </p:cNvPr>
          <p:cNvGrpSpPr/>
          <p:nvPr/>
        </p:nvGrpSpPr>
        <p:grpSpPr>
          <a:xfrm>
            <a:off x="3525160" y="3878532"/>
            <a:ext cx="649224" cy="1014172"/>
            <a:chOff x="5499780" y="4272187"/>
            <a:chExt cx="649224" cy="1014172"/>
          </a:xfrm>
        </p:grpSpPr>
        <p:pic>
          <p:nvPicPr>
            <p:cNvPr id="130" name="Picture 2" descr="http://www.cdn.sciencebuddies.org/Files/4518/7/Physics-Springs-Tutorial_Figure1_img.jpg">
              <a:extLst>
                <a:ext uri="{FF2B5EF4-FFF2-40B4-BE49-F238E27FC236}">
                  <a16:creationId xmlns:a16="http://schemas.microsoft.com/office/drawing/2014/main" id="{625C84BC-FF3F-4222-AF3F-4FF07FCFDD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335588" y="4552358"/>
              <a:ext cx="977609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2D6F6DA-18F5-4C99-B30F-3C818B0E6D77}"/>
                </a:ext>
              </a:extLst>
            </p:cNvPr>
            <p:cNvSpPr/>
            <p:nvPr/>
          </p:nvSpPr>
          <p:spPr>
            <a:xfrm>
              <a:off x="5499780" y="5213234"/>
              <a:ext cx="649224" cy="73125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2" name="Oval 131">
            <a:extLst>
              <a:ext uri="{FF2B5EF4-FFF2-40B4-BE49-F238E27FC236}">
                <a16:creationId xmlns:a16="http://schemas.microsoft.com/office/drawing/2014/main" id="{89AB911F-7D1B-4067-B33D-938AE405E7C7}"/>
              </a:ext>
            </a:extLst>
          </p:cNvPr>
          <p:cNvSpPr/>
          <p:nvPr/>
        </p:nvSpPr>
        <p:spPr>
          <a:xfrm>
            <a:off x="3601824" y="3531250"/>
            <a:ext cx="540000" cy="54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617AD0F-D98B-41A6-84F6-F6B2770B80E2}"/>
              </a:ext>
            </a:extLst>
          </p:cNvPr>
          <p:cNvGrpSpPr/>
          <p:nvPr/>
        </p:nvGrpSpPr>
        <p:grpSpPr>
          <a:xfrm>
            <a:off x="1905528" y="2653308"/>
            <a:ext cx="417268" cy="1081660"/>
            <a:chOff x="7842539" y="3812465"/>
            <a:chExt cx="417268" cy="1081660"/>
          </a:xfrm>
        </p:grpSpPr>
        <p:pic>
          <p:nvPicPr>
            <p:cNvPr id="28" name="Picture 2" descr="http://www.cdn.sciencebuddies.org/Files/4518/7/Physics-Springs-Tutorial_Figure1_img.jpg">
              <a:extLst>
                <a:ext uri="{FF2B5EF4-FFF2-40B4-BE49-F238E27FC236}">
                  <a16:creationId xmlns:a16="http://schemas.microsoft.com/office/drawing/2014/main" id="{EB1E8BE3-C1FD-430F-AB6F-DD0F08E6AC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562368" y="4144661"/>
              <a:ext cx="977609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4B084A-FC3F-4E3C-9D27-CF89F038C54D}"/>
                </a:ext>
              </a:extLst>
            </p:cNvPr>
            <p:cNvSpPr/>
            <p:nvPr/>
          </p:nvSpPr>
          <p:spPr>
            <a:xfrm>
              <a:off x="8004872" y="3812465"/>
              <a:ext cx="92599" cy="1040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0B05D8-B01F-4ACC-A796-E1B62CBD70F8}"/>
                </a:ext>
              </a:extLst>
            </p:cNvPr>
            <p:cNvSpPr/>
            <p:nvPr/>
          </p:nvSpPr>
          <p:spPr>
            <a:xfrm>
              <a:off x="8004872" y="4790075"/>
              <a:ext cx="92599" cy="1040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273EDE7-8FD4-4004-97FA-DD586213EE47}"/>
              </a:ext>
            </a:extLst>
          </p:cNvPr>
          <p:cNvGrpSpPr/>
          <p:nvPr/>
        </p:nvGrpSpPr>
        <p:grpSpPr>
          <a:xfrm>
            <a:off x="1789547" y="3896823"/>
            <a:ext cx="649224" cy="1014172"/>
            <a:chOff x="5499780" y="4272187"/>
            <a:chExt cx="649224" cy="1014172"/>
          </a:xfrm>
        </p:grpSpPr>
        <p:pic>
          <p:nvPicPr>
            <p:cNvPr id="36" name="Picture 2" descr="http://www.cdn.sciencebuddies.org/Files/4518/7/Physics-Springs-Tutorial_Figure1_img.jpg">
              <a:extLst>
                <a:ext uri="{FF2B5EF4-FFF2-40B4-BE49-F238E27FC236}">
                  <a16:creationId xmlns:a16="http://schemas.microsoft.com/office/drawing/2014/main" id="{33A34A15-95A4-41FD-A843-1A1D79B01D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335588" y="4552358"/>
              <a:ext cx="977609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035CD6E-656C-4CA4-9207-E113858701CC}"/>
                </a:ext>
              </a:extLst>
            </p:cNvPr>
            <p:cNvSpPr/>
            <p:nvPr/>
          </p:nvSpPr>
          <p:spPr>
            <a:xfrm>
              <a:off x="5499780" y="5213234"/>
              <a:ext cx="649224" cy="73125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14" name="Oval 113">
            <a:extLst>
              <a:ext uri="{FF2B5EF4-FFF2-40B4-BE49-F238E27FC236}">
                <a16:creationId xmlns:a16="http://schemas.microsoft.com/office/drawing/2014/main" id="{E8FB4B81-49D3-4375-A40E-171CAA5E8CFA}"/>
              </a:ext>
            </a:extLst>
          </p:cNvPr>
          <p:cNvSpPr/>
          <p:nvPr/>
        </p:nvSpPr>
        <p:spPr>
          <a:xfrm>
            <a:off x="1866211" y="3549541"/>
            <a:ext cx="540000" cy="5400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F4D2B50-FDC2-4CF4-A0A9-31B3C31FEEBA}"/>
              </a:ext>
            </a:extLst>
          </p:cNvPr>
          <p:cNvGrpSpPr/>
          <p:nvPr/>
        </p:nvGrpSpPr>
        <p:grpSpPr>
          <a:xfrm>
            <a:off x="8345617" y="2951487"/>
            <a:ext cx="649224" cy="1242510"/>
            <a:chOff x="5506853" y="4272187"/>
            <a:chExt cx="649224" cy="637358"/>
          </a:xfrm>
        </p:grpSpPr>
        <p:pic>
          <p:nvPicPr>
            <p:cNvPr id="39" name="Picture 2" descr="http://www.cdn.sciencebuddies.org/Files/4518/7/Physics-Springs-Tutorial_Figure1_img.jpg">
              <a:extLst>
                <a:ext uri="{FF2B5EF4-FFF2-40B4-BE49-F238E27FC236}">
                  <a16:creationId xmlns:a16="http://schemas.microsoft.com/office/drawing/2014/main" id="{60F40659-E9F7-4C5D-AC95-9CECDA3DA3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511243" y="4376704"/>
              <a:ext cx="626301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632C751-7231-494E-A237-29464C077B0E}"/>
                </a:ext>
              </a:extLst>
            </p:cNvPr>
            <p:cNvSpPr/>
            <p:nvPr/>
          </p:nvSpPr>
          <p:spPr>
            <a:xfrm>
              <a:off x="5506853" y="4862914"/>
              <a:ext cx="649224" cy="46631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C5401E-22B0-4679-9253-F14FF41800D8}"/>
              </a:ext>
            </a:extLst>
          </p:cNvPr>
          <p:cNvGrpSpPr/>
          <p:nvPr/>
        </p:nvGrpSpPr>
        <p:grpSpPr>
          <a:xfrm>
            <a:off x="6611290" y="3409303"/>
            <a:ext cx="649224" cy="1174443"/>
            <a:chOff x="5499780" y="4272187"/>
            <a:chExt cx="649224" cy="794177"/>
          </a:xfrm>
        </p:grpSpPr>
        <p:pic>
          <p:nvPicPr>
            <p:cNvPr id="42" name="Picture 2" descr="http://www.cdn.sciencebuddies.org/Files/4518/7/Physics-Springs-Tutorial_Figure1_img.jpg">
              <a:extLst>
                <a:ext uri="{FF2B5EF4-FFF2-40B4-BE49-F238E27FC236}">
                  <a16:creationId xmlns:a16="http://schemas.microsoft.com/office/drawing/2014/main" id="{C5601A8B-62DF-40CC-9319-6CD2BF9BB0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441495" y="4446453"/>
              <a:ext cx="765799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B75E03E-F3B8-4D6C-86D3-FE248B20FF22}"/>
                </a:ext>
              </a:extLst>
            </p:cNvPr>
            <p:cNvSpPr/>
            <p:nvPr/>
          </p:nvSpPr>
          <p:spPr>
            <a:xfrm>
              <a:off x="5499780" y="5016916"/>
              <a:ext cx="649224" cy="49448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50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7DC535F8-CEE0-436C-8384-046A572F2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40840" y="2297150"/>
            <a:ext cx="1229884" cy="41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CE01841C-9117-4873-8E31-EE41DE7EA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27581" y="1831815"/>
            <a:ext cx="1758088" cy="41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CE948A-43AB-40AA-B92F-F555D85B118D}"/>
              </a:ext>
            </a:extLst>
          </p:cNvPr>
          <p:cNvCxnSpPr>
            <a:cxnSpLocks/>
          </p:cNvCxnSpPr>
          <p:nvPr/>
        </p:nvCxnSpPr>
        <p:spPr>
          <a:xfrm>
            <a:off x="1289087" y="3827791"/>
            <a:ext cx="8150188" cy="0"/>
          </a:xfrm>
          <a:prstGeom prst="line">
            <a:avLst/>
          </a:prstGeom>
          <a:ln w="25400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7CD4F24-65C4-4C7A-8C4F-2DEADFAEC03D}"/>
              </a:ext>
            </a:extLst>
          </p:cNvPr>
          <p:cNvGrpSpPr/>
          <p:nvPr/>
        </p:nvGrpSpPr>
        <p:grpSpPr>
          <a:xfrm>
            <a:off x="1324893" y="2484916"/>
            <a:ext cx="8114382" cy="309677"/>
            <a:chOff x="2058318" y="1916511"/>
            <a:chExt cx="8114382" cy="30967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8A73E9-D273-443C-B039-16DB6B6243FD}"/>
                </a:ext>
              </a:extLst>
            </p:cNvPr>
            <p:cNvSpPr/>
            <p:nvPr/>
          </p:nvSpPr>
          <p:spPr>
            <a:xfrm>
              <a:off x="2560320" y="1916511"/>
              <a:ext cx="2243034" cy="30967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D3A0258-C137-483D-BE7D-185153B39E51}"/>
                </a:ext>
              </a:extLst>
            </p:cNvPr>
            <p:cNvCxnSpPr>
              <a:cxnSpLocks/>
            </p:cNvCxnSpPr>
            <p:nvPr/>
          </p:nvCxnSpPr>
          <p:spPr>
            <a:xfrm>
              <a:off x="2058318" y="2071349"/>
              <a:ext cx="8114382" cy="13554"/>
            </a:xfrm>
            <a:prstGeom prst="line">
              <a:avLst/>
            </a:prstGeom>
            <a:ln w="25400">
              <a:solidFill>
                <a:srgbClr val="FF996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37513FA-842D-4062-8AEF-43F0B664C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56429" y="1938458"/>
              <a:ext cx="250816" cy="267414"/>
            </a:xfrm>
            <a:prstGeom prst="rect">
              <a:avLst/>
            </a:prstGeom>
          </p:spPr>
        </p:pic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CACCD31-4519-4817-97CD-59EF2091A6B4}"/>
              </a:ext>
            </a:extLst>
          </p:cNvPr>
          <p:cNvCxnSpPr>
            <a:cxnSpLocks/>
          </p:cNvCxnSpPr>
          <p:nvPr/>
        </p:nvCxnSpPr>
        <p:spPr>
          <a:xfrm>
            <a:off x="1324893" y="4906902"/>
            <a:ext cx="9584112" cy="4052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2E4FA8A-7BFC-4C1E-B28E-831D139896CC}"/>
              </a:ext>
            </a:extLst>
          </p:cNvPr>
          <p:cNvGrpSpPr/>
          <p:nvPr/>
        </p:nvGrpSpPr>
        <p:grpSpPr>
          <a:xfrm>
            <a:off x="6672225" y="1352737"/>
            <a:ext cx="2243034" cy="309677"/>
            <a:chOff x="2560320" y="1916511"/>
            <a:chExt cx="2243034" cy="309677"/>
          </a:xfrm>
          <a:scene3d>
            <a:camera prst="orthographicFront">
              <a:rot lat="0" lon="0" rev="1200000"/>
            </a:camera>
            <a:lightRig rig="threePt" dir="t"/>
          </a:scene3d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5742878-59E7-4D17-819F-4F1CDFEC5B76}"/>
                </a:ext>
              </a:extLst>
            </p:cNvPr>
            <p:cNvSpPr/>
            <p:nvPr/>
          </p:nvSpPr>
          <p:spPr>
            <a:xfrm>
              <a:off x="2560320" y="1916511"/>
              <a:ext cx="2243034" cy="30967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4ECBC4E-5B2F-4022-8CFC-3CAB2AC49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56429" y="1938458"/>
              <a:ext cx="250816" cy="26741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1AE827-15FB-414E-A7B5-884FE75D67C5}"/>
                  </a:ext>
                </a:extLst>
              </p:cNvPr>
              <p:cNvSpPr txBox="1"/>
              <p:nvPr/>
            </p:nvSpPr>
            <p:spPr>
              <a:xfrm>
                <a:off x="1325678" y="2958141"/>
                <a:ext cx="5405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𝑏𝑅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1AE827-15FB-414E-A7B5-884FE75D6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678" y="2958141"/>
                <a:ext cx="540533" cy="369332"/>
              </a:xfrm>
              <a:prstGeom prst="rect">
                <a:avLst/>
              </a:prstGeom>
              <a:blipFill>
                <a:blip r:embed="rId4"/>
                <a:stretch>
                  <a:fillRect l="-13483" r="-4494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501BA-3D3F-4C17-B179-834BACC73ABE}"/>
                  </a:ext>
                </a:extLst>
              </p:cNvPr>
              <p:cNvSpPr txBox="1"/>
              <p:nvPr/>
            </p:nvSpPr>
            <p:spPr>
              <a:xfrm>
                <a:off x="2333348" y="4177851"/>
                <a:ext cx="6910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𝑏𝑅𝐺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501BA-3D3F-4C17-B179-834BACC73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348" y="4177851"/>
                <a:ext cx="691087" cy="369332"/>
              </a:xfrm>
              <a:prstGeom prst="rect">
                <a:avLst/>
              </a:prstGeom>
              <a:blipFill>
                <a:blip r:embed="rId5"/>
                <a:stretch>
                  <a:fillRect l="-10619" r="-3540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840678-8D0A-4A3F-AD6B-A55A712F4CA9}"/>
                  </a:ext>
                </a:extLst>
              </p:cNvPr>
              <p:cNvSpPr txBox="1"/>
              <p:nvPr/>
            </p:nvSpPr>
            <p:spPr>
              <a:xfrm>
                <a:off x="4077521" y="3007050"/>
                <a:ext cx="521874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𝑓𝑅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840678-8D0A-4A3F-AD6B-A55A712F4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521" y="3007050"/>
                <a:ext cx="521874" cy="398955"/>
              </a:xfrm>
              <a:prstGeom prst="rect">
                <a:avLst/>
              </a:prstGeom>
              <a:blipFill>
                <a:blip r:embed="rId6"/>
                <a:stretch>
                  <a:fillRect l="-14118" r="-10588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A9FF15A-8975-40A4-9DFD-30FBAEA09998}"/>
                  </a:ext>
                </a:extLst>
              </p:cNvPr>
              <p:cNvSpPr txBox="1"/>
              <p:nvPr/>
            </p:nvSpPr>
            <p:spPr>
              <a:xfrm>
                <a:off x="4133002" y="4192142"/>
                <a:ext cx="672428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𝑓𝑅𝐺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A9FF15A-8975-40A4-9DFD-30FBAEA09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002" y="4192142"/>
                <a:ext cx="672428" cy="398955"/>
              </a:xfrm>
              <a:prstGeom prst="rect">
                <a:avLst/>
              </a:prstGeom>
              <a:blipFill>
                <a:blip r:embed="rId7"/>
                <a:stretch>
                  <a:fillRect l="-10909" r="-7273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3710EA1-0B10-432F-83E5-823A4B63F51D}"/>
                  </a:ext>
                </a:extLst>
              </p:cNvPr>
              <p:cNvSpPr txBox="1"/>
              <p:nvPr/>
            </p:nvSpPr>
            <p:spPr>
              <a:xfrm>
                <a:off x="7640562" y="3161918"/>
                <a:ext cx="532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𝑏𝑅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3710EA1-0B10-432F-83E5-823A4B63F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562" y="3161918"/>
                <a:ext cx="532838" cy="369332"/>
              </a:xfrm>
              <a:prstGeom prst="rect">
                <a:avLst/>
              </a:prstGeom>
              <a:blipFill>
                <a:blip r:embed="rId8"/>
                <a:stretch>
                  <a:fillRect l="-13636" r="-3409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DCA5C96-B7E2-4C4C-9BB1-40A89D811300}"/>
                  </a:ext>
                </a:extLst>
              </p:cNvPr>
              <p:cNvSpPr txBox="1"/>
              <p:nvPr/>
            </p:nvSpPr>
            <p:spPr>
              <a:xfrm>
                <a:off x="1193563" y="3850250"/>
                <a:ext cx="6286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𝑏𝑅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DCA5C96-B7E2-4C4C-9BB1-40A89D811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563" y="3850250"/>
                <a:ext cx="628698" cy="369332"/>
              </a:xfrm>
              <a:prstGeom prst="rect">
                <a:avLst/>
              </a:prstGeom>
              <a:blipFill>
                <a:blip r:embed="rId9"/>
                <a:stretch>
                  <a:fillRect l="-6796" r="-3883"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Picture 70">
            <a:extLst>
              <a:ext uri="{FF2B5EF4-FFF2-40B4-BE49-F238E27FC236}">
                <a16:creationId xmlns:a16="http://schemas.microsoft.com/office/drawing/2014/main" id="{EE4DB384-769E-471A-948D-A05E52E58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187" y="3686751"/>
            <a:ext cx="250816" cy="267414"/>
          </a:xfrm>
          <a:prstGeom prst="rect">
            <a:avLst/>
          </a:prstGeom>
        </p:spPr>
      </p:pic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35C89754-ECCD-4781-80CB-F458E34F7A68}"/>
              </a:ext>
            </a:extLst>
          </p:cNvPr>
          <p:cNvSpPr/>
          <p:nvPr/>
        </p:nvSpPr>
        <p:spPr>
          <a:xfrm>
            <a:off x="7340379" y="3298123"/>
            <a:ext cx="250047" cy="546596"/>
          </a:xfrm>
          <a:prstGeom prst="bentUp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FAD3A67-D38D-49A1-964B-7A73E634088C}"/>
                  </a:ext>
                </a:extLst>
              </p:cNvPr>
              <p:cNvSpPr txBox="1"/>
              <p:nvPr/>
            </p:nvSpPr>
            <p:spPr>
              <a:xfrm>
                <a:off x="9296757" y="3076817"/>
                <a:ext cx="515077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𝑓𝑅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FAD3A67-D38D-49A1-964B-7A73E6340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757" y="3076817"/>
                <a:ext cx="515077" cy="398955"/>
              </a:xfrm>
              <a:prstGeom prst="rect">
                <a:avLst/>
              </a:prstGeom>
              <a:blipFill>
                <a:blip r:embed="rId10"/>
                <a:stretch>
                  <a:fillRect l="-14118" r="-9412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9652FF4-0B37-45D9-9D69-FDB20119DE4B}"/>
                  </a:ext>
                </a:extLst>
              </p:cNvPr>
              <p:cNvSpPr txBox="1"/>
              <p:nvPr/>
            </p:nvSpPr>
            <p:spPr>
              <a:xfrm>
                <a:off x="2989364" y="3781581"/>
                <a:ext cx="610039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𝑓𝑅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9652FF4-0B37-45D9-9D69-FDB20119D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364" y="3781581"/>
                <a:ext cx="610039" cy="398955"/>
              </a:xfrm>
              <a:prstGeom prst="rect">
                <a:avLst/>
              </a:prstGeom>
              <a:blipFill>
                <a:blip r:embed="rId11"/>
                <a:stretch>
                  <a:fillRect l="-6000" r="-8000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BC60179-0E14-471E-AA98-2D9AECAFE553}"/>
                  </a:ext>
                </a:extLst>
              </p:cNvPr>
              <p:cNvSpPr txBox="1"/>
              <p:nvPr/>
            </p:nvSpPr>
            <p:spPr>
              <a:xfrm>
                <a:off x="2583259" y="2794850"/>
                <a:ext cx="9765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AU" sz="24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BC60179-0E14-471E-AA98-2D9AECAFE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259" y="2794850"/>
                <a:ext cx="976549" cy="369332"/>
              </a:xfrm>
              <a:prstGeom prst="rect">
                <a:avLst/>
              </a:prstGeom>
              <a:blipFill>
                <a:blip r:embed="rId12"/>
                <a:stretch>
                  <a:fillRect l="-8125" t="-24590" r="-5625" b="-4918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33B662D-0B32-4675-B1FA-D2711A372568}"/>
              </a:ext>
            </a:extLst>
          </p:cNvPr>
          <p:cNvCxnSpPr>
            <a:cxnSpLocks/>
          </p:cNvCxnSpPr>
          <p:nvPr/>
        </p:nvCxnSpPr>
        <p:spPr>
          <a:xfrm>
            <a:off x="6060675" y="3234368"/>
            <a:ext cx="1463907" cy="223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rrow: Bent-Up 78">
            <a:extLst>
              <a:ext uri="{FF2B5EF4-FFF2-40B4-BE49-F238E27FC236}">
                <a16:creationId xmlns:a16="http://schemas.microsoft.com/office/drawing/2014/main" id="{B2C0A4AB-5D1F-4541-9BA0-D119F274BFB2}"/>
              </a:ext>
            </a:extLst>
          </p:cNvPr>
          <p:cNvSpPr/>
          <p:nvPr/>
        </p:nvSpPr>
        <p:spPr>
          <a:xfrm>
            <a:off x="9073967" y="3064270"/>
            <a:ext cx="222790" cy="771150"/>
          </a:xfrm>
          <a:prstGeom prst="bentUp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Arrow: Bent-Up 85">
            <a:extLst>
              <a:ext uri="{FF2B5EF4-FFF2-40B4-BE49-F238E27FC236}">
                <a16:creationId xmlns:a16="http://schemas.microsoft.com/office/drawing/2014/main" id="{E3B1AC04-DDF7-4B55-8080-F02BD83E8F6C}"/>
              </a:ext>
            </a:extLst>
          </p:cNvPr>
          <p:cNvSpPr/>
          <p:nvPr/>
        </p:nvSpPr>
        <p:spPr>
          <a:xfrm>
            <a:off x="9494100" y="1522357"/>
            <a:ext cx="271711" cy="1131671"/>
          </a:xfrm>
          <a:prstGeom prst="bent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1D9A997-6FD7-43F4-B9DF-C00BE4445F78}"/>
              </a:ext>
            </a:extLst>
          </p:cNvPr>
          <p:cNvCxnSpPr>
            <a:cxnSpLocks/>
          </p:cNvCxnSpPr>
          <p:nvPr/>
        </p:nvCxnSpPr>
        <p:spPr>
          <a:xfrm>
            <a:off x="5595485" y="1489753"/>
            <a:ext cx="4475605" cy="178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007DD7A-5751-44B9-9E75-333851EE4DEC}"/>
                  </a:ext>
                </a:extLst>
              </p:cNvPr>
              <p:cNvSpPr txBox="1"/>
              <p:nvPr/>
            </p:nvSpPr>
            <p:spPr>
              <a:xfrm>
                <a:off x="9787915" y="1855783"/>
                <a:ext cx="3470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007DD7A-5751-44B9-9E75-333851EE4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915" y="1855783"/>
                <a:ext cx="347083" cy="369332"/>
              </a:xfrm>
              <a:prstGeom prst="rect">
                <a:avLst/>
              </a:prstGeom>
              <a:blipFill>
                <a:blip r:embed="rId13"/>
                <a:stretch>
                  <a:fillRect l="-21053" r="-1754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EF6E151-EC40-40F1-BE1F-FF4ADBED793E}"/>
              </a:ext>
            </a:extLst>
          </p:cNvPr>
          <p:cNvCxnSpPr>
            <a:cxnSpLocks/>
          </p:cNvCxnSpPr>
          <p:nvPr/>
        </p:nvCxnSpPr>
        <p:spPr>
          <a:xfrm flipV="1">
            <a:off x="6554018" y="738752"/>
            <a:ext cx="3452094" cy="12077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685305E-642C-42B5-9EB7-A08094BE3304}"/>
              </a:ext>
            </a:extLst>
          </p:cNvPr>
          <p:cNvCxnSpPr>
            <a:cxnSpLocks/>
          </p:cNvCxnSpPr>
          <p:nvPr/>
        </p:nvCxnSpPr>
        <p:spPr>
          <a:xfrm>
            <a:off x="2149894" y="2336404"/>
            <a:ext cx="74079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077FD7E-4EB9-4DB4-9DB5-C26507B421B9}"/>
              </a:ext>
            </a:extLst>
          </p:cNvPr>
          <p:cNvCxnSpPr>
            <a:cxnSpLocks/>
          </p:cNvCxnSpPr>
          <p:nvPr/>
        </p:nvCxnSpPr>
        <p:spPr>
          <a:xfrm>
            <a:off x="2948412" y="2335188"/>
            <a:ext cx="846702" cy="121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86F9163-A316-48DD-9DDF-DB966502FEF5}"/>
                  </a:ext>
                </a:extLst>
              </p:cNvPr>
              <p:cNvSpPr txBox="1"/>
              <p:nvPr/>
            </p:nvSpPr>
            <p:spPr>
              <a:xfrm>
                <a:off x="2217896" y="1924519"/>
                <a:ext cx="3858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86F9163-A316-48DD-9DDF-DB966502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896" y="1924519"/>
                <a:ext cx="385875" cy="369332"/>
              </a:xfrm>
              <a:prstGeom prst="rect">
                <a:avLst/>
              </a:prstGeom>
              <a:blipFill>
                <a:blip r:embed="rId14"/>
                <a:stretch>
                  <a:fillRect l="-19048" r="-7937"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9463A30-AA38-4301-BD06-F8BBD9FB4242}"/>
                  </a:ext>
                </a:extLst>
              </p:cNvPr>
              <p:cNvSpPr txBox="1"/>
              <p:nvPr/>
            </p:nvSpPr>
            <p:spPr>
              <a:xfrm>
                <a:off x="3337920" y="1922476"/>
                <a:ext cx="367216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9463A30-AA38-4301-BD06-F8BBD9FB4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920" y="1922476"/>
                <a:ext cx="367216" cy="398955"/>
              </a:xfrm>
              <a:prstGeom prst="rect">
                <a:avLst/>
              </a:prstGeom>
              <a:blipFill>
                <a:blip r:embed="rId15"/>
                <a:stretch>
                  <a:fillRect l="-20000" r="-15000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Arc 102">
            <a:extLst>
              <a:ext uri="{FF2B5EF4-FFF2-40B4-BE49-F238E27FC236}">
                <a16:creationId xmlns:a16="http://schemas.microsoft.com/office/drawing/2014/main" id="{ABD62DC7-5237-4BCC-B7BE-9951D780FBFA}"/>
              </a:ext>
            </a:extLst>
          </p:cNvPr>
          <p:cNvSpPr/>
          <p:nvPr/>
        </p:nvSpPr>
        <p:spPr>
          <a:xfrm>
            <a:off x="8670229" y="1077462"/>
            <a:ext cx="885928" cy="796154"/>
          </a:xfrm>
          <a:prstGeom prst="arc">
            <a:avLst>
              <a:gd name="adj1" fmla="val 16539196"/>
              <a:gd name="adj2" fmla="val 12066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586882E-9105-44E2-85CC-EBF91EABAF8C}"/>
                  </a:ext>
                </a:extLst>
              </p:cNvPr>
              <p:cNvSpPr txBox="1"/>
              <p:nvPr/>
            </p:nvSpPr>
            <p:spPr>
              <a:xfrm>
                <a:off x="9137288" y="1126652"/>
                <a:ext cx="2510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586882E-9105-44E2-85CC-EBF91EABA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288" y="1126652"/>
                <a:ext cx="251094" cy="369332"/>
              </a:xfrm>
              <a:prstGeom prst="rect">
                <a:avLst/>
              </a:prstGeom>
              <a:blipFill>
                <a:blip r:embed="rId16"/>
                <a:stretch>
                  <a:fillRect l="-29268" r="-24390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Arrow: Bent-Up 107">
            <a:extLst>
              <a:ext uri="{FF2B5EF4-FFF2-40B4-BE49-F238E27FC236}">
                <a16:creationId xmlns:a16="http://schemas.microsoft.com/office/drawing/2014/main" id="{BBCC1CFD-E624-4FBB-9440-346FEB667B92}"/>
              </a:ext>
            </a:extLst>
          </p:cNvPr>
          <p:cNvSpPr/>
          <p:nvPr/>
        </p:nvSpPr>
        <p:spPr>
          <a:xfrm>
            <a:off x="7287640" y="4578217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Arrow: Bent-Up 108">
            <a:extLst>
              <a:ext uri="{FF2B5EF4-FFF2-40B4-BE49-F238E27FC236}">
                <a16:creationId xmlns:a16="http://schemas.microsoft.com/office/drawing/2014/main" id="{4DA7CED8-059D-4DFA-9810-2234DA5EC110}"/>
              </a:ext>
            </a:extLst>
          </p:cNvPr>
          <p:cNvSpPr/>
          <p:nvPr/>
        </p:nvSpPr>
        <p:spPr>
          <a:xfrm>
            <a:off x="9103301" y="4156396"/>
            <a:ext cx="250046" cy="799174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0BD68DB-EB6E-4C09-9716-8BDC664D1A7F}"/>
              </a:ext>
            </a:extLst>
          </p:cNvPr>
          <p:cNvCxnSpPr>
            <a:cxnSpLocks/>
          </p:cNvCxnSpPr>
          <p:nvPr/>
        </p:nvCxnSpPr>
        <p:spPr>
          <a:xfrm>
            <a:off x="6475318" y="4541781"/>
            <a:ext cx="109042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E8298A0-D20A-4EAC-95EC-7726B1FDC78B}"/>
              </a:ext>
            </a:extLst>
          </p:cNvPr>
          <p:cNvCxnSpPr>
            <a:cxnSpLocks/>
          </p:cNvCxnSpPr>
          <p:nvPr/>
        </p:nvCxnSpPr>
        <p:spPr>
          <a:xfrm>
            <a:off x="8497991" y="4148767"/>
            <a:ext cx="109042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7C34099-56C6-48C7-8C80-F67852C8CC64}"/>
                  </a:ext>
                </a:extLst>
              </p:cNvPr>
              <p:cNvSpPr txBox="1"/>
              <p:nvPr/>
            </p:nvSpPr>
            <p:spPr>
              <a:xfrm>
                <a:off x="7567189" y="4415794"/>
                <a:ext cx="7139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𝑏𝑅𝐺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7C34099-56C6-48C7-8C80-F67852C8C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189" y="4415794"/>
                <a:ext cx="713978" cy="369332"/>
              </a:xfrm>
              <a:prstGeom prst="rect">
                <a:avLst/>
              </a:prstGeom>
              <a:blipFill>
                <a:blip r:embed="rId17"/>
                <a:stretch>
                  <a:fillRect l="-9402" r="-2564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9C91453-B113-4A62-BF7D-7671EB46E6B8}"/>
                  </a:ext>
                </a:extLst>
              </p:cNvPr>
              <p:cNvSpPr txBox="1"/>
              <p:nvPr/>
            </p:nvSpPr>
            <p:spPr>
              <a:xfrm>
                <a:off x="9427946" y="4289249"/>
                <a:ext cx="695319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𝑓𝑅𝐺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9C91453-B113-4A62-BF7D-7671EB46E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946" y="4289249"/>
                <a:ext cx="695319" cy="398955"/>
              </a:xfrm>
              <a:prstGeom prst="rect">
                <a:avLst/>
              </a:prstGeom>
              <a:blipFill>
                <a:blip r:embed="rId18"/>
                <a:stretch>
                  <a:fillRect l="-10526" r="-1754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Arrow: Bent-Up 115">
            <a:extLst>
              <a:ext uri="{FF2B5EF4-FFF2-40B4-BE49-F238E27FC236}">
                <a16:creationId xmlns:a16="http://schemas.microsoft.com/office/drawing/2014/main" id="{D2725B16-1B5B-465E-8571-1554AAB77657}"/>
              </a:ext>
            </a:extLst>
          </p:cNvPr>
          <p:cNvSpPr/>
          <p:nvPr/>
        </p:nvSpPr>
        <p:spPr>
          <a:xfrm flipH="1">
            <a:off x="6305532" y="3256715"/>
            <a:ext cx="298668" cy="1687500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789B403-69F6-426D-AE93-8DF1ED965651}"/>
                  </a:ext>
                </a:extLst>
              </p:cNvPr>
              <p:cNvSpPr txBox="1"/>
              <p:nvPr/>
            </p:nvSpPr>
            <p:spPr>
              <a:xfrm>
                <a:off x="6068483" y="2840922"/>
                <a:ext cx="5634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𝑏𝑅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789B403-69F6-426D-AE93-8DF1ED965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483" y="2840922"/>
                <a:ext cx="563424" cy="369332"/>
              </a:xfrm>
              <a:prstGeom prst="rect">
                <a:avLst/>
              </a:prstGeom>
              <a:blipFill>
                <a:blip r:embed="rId19"/>
                <a:stretch>
                  <a:fillRect l="-11828" r="-3226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Arrow: Bent-Up 119">
            <a:extLst>
              <a:ext uri="{FF2B5EF4-FFF2-40B4-BE49-F238E27FC236}">
                <a16:creationId xmlns:a16="http://schemas.microsoft.com/office/drawing/2014/main" id="{303FE78E-FAC6-48FA-9421-37714D88C642}"/>
              </a:ext>
            </a:extLst>
          </p:cNvPr>
          <p:cNvSpPr/>
          <p:nvPr/>
        </p:nvSpPr>
        <p:spPr>
          <a:xfrm>
            <a:off x="10181774" y="3064270"/>
            <a:ext cx="312813" cy="19087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899901B-A622-485C-9680-DD9F655319B3}"/>
                  </a:ext>
                </a:extLst>
              </p:cNvPr>
              <p:cNvSpPr txBox="1"/>
              <p:nvPr/>
            </p:nvSpPr>
            <p:spPr>
              <a:xfrm>
                <a:off x="10072269" y="2613046"/>
                <a:ext cx="544765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𝑓𝑅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899901B-A622-485C-9680-DD9F65531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269" y="2613046"/>
                <a:ext cx="544765" cy="398955"/>
              </a:xfrm>
              <a:prstGeom prst="rect">
                <a:avLst/>
              </a:prstGeom>
              <a:blipFill>
                <a:blip r:embed="rId20"/>
                <a:stretch>
                  <a:fillRect l="-12222" r="-7778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Arrow: Bent-Up 121">
            <a:extLst>
              <a:ext uri="{FF2B5EF4-FFF2-40B4-BE49-F238E27FC236}">
                <a16:creationId xmlns:a16="http://schemas.microsoft.com/office/drawing/2014/main" id="{D29B08F5-9E4E-4B84-80BF-0298291038F7}"/>
              </a:ext>
            </a:extLst>
          </p:cNvPr>
          <p:cNvSpPr/>
          <p:nvPr/>
        </p:nvSpPr>
        <p:spPr>
          <a:xfrm flipH="1">
            <a:off x="5595485" y="1522357"/>
            <a:ext cx="339136" cy="3421858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50FF236-3D67-469B-813A-9AE74FAE18D7}"/>
                  </a:ext>
                </a:extLst>
              </p:cNvPr>
              <p:cNvSpPr txBox="1"/>
              <p:nvPr/>
            </p:nvSpPr>
            <p:spPr>
              <a:xfrm>
                <a:off x="5133304" y="1272766"/>
                <a:ext cx="3954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50FF236-3D67-469B-813A-9AE74FAE1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304" y="1272766"/>
                <a:ext cx="395429" cy="369332"/>
              </a:xfrm>
              <a:prstGeom prst="rect">
                <a:avLst/>
              </a:prstGeom>
              <a:blipFill>
                <a:blip r:embed="rId21"/>
                <a:stretch>
                  <a:fillRect l="-16923" r="-1538" b="-1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Oval 80">
            <a:extLst>
              <a:ext uri="{FF2B5EF4-FFF2-40B4-BE49-F238E27FC236}">
                <a16:creationId xmlns:a16="http://schemas.microsoft.com/office/drawing/2014/main" id="{431DF58A-B458-4ED4-99CC-9304C980B834}"/>
              </a:ext>
            </a:extLst>
          </p:cNvPr>
          <p:cNvSpPr/>
          <p:nvPr/>
        </p:nvSpPr>
        <p:spPr>
          <a:xfrm>
            <a:off x="2074106" y="259352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A6FDAF8-0C4E-48E9-A190-8B2DBB721A59}"/>
              </a:ext>
            </a:extLst>
          </p:cNvPr>
          <p:cNvSpPr/>
          <p:nvPr/>
        </p:nvSpPr>
        <p:spPr>
          <a:xfrm>
            <a:off x="3778347" y="2575211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A0489F5-D848-4853-BCBB-0261D6BEE5FB}"/>
              </a:ext>
            </a:extLst>
          </p:cNvPr>
          <p:cNvSpPr txBox="1"/>
          <p:nvPr/>
        </p:nvSpPr>
        <p:spPr>
          <a:xfrm>
            <a:off x="1768422" y="2075784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A031680-873B-48AD-B7FD-741183C06E27}"/>
              </a:ext>
            </a:extLst>
          </p:cNvPr>
          <p:cNvSpPr txBox="1"/>
          <p:nvPr/>
        </p:nvSpPr>
        <p:spPr>
          <a:xfrm>
            <a:off x="3789123" y="2045349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91A646-20FA-48BC-A149-06E2854FC752}"/>
              </a:ext>
            </a:extLst>
          </p:cNvPr>
          <p:cNvSpPr txBox="1"/>
          <p:nvPr/>
        </p:nvSpPr>
        <p:spPr>
          <a:xfrm>
            <a:off x="11008493" y="-261610"/>
            <a:ext cx="1261884" cy="52322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800" b="1" dirty="0"/>
              <a:t>XY - AB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ED81C5-3EFA-46FD-B593-09DAC39513A4}"/>
              </a:ext>
            </a:extLst>
          </p:cNvPr>
          <p:cNvGrpSpPr/>
          <p:nvPr/>
        </p:nvGrpSpPr>
        <p:grpSpPr>
          <a:xfrm>
            <a:off x="1473476" y="437898"/>
            <a:ext cx="2784556" cy="1446238"/>
            <a:chOff x="1473476" y="437898"/>
            <a:chExt cx="2784556" cy="1446238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6DC1C629-558A-4138-B74B-FFA109382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 flipH="1">
              <a:off x="1473476" y="1075817"/>
              <a:ext cx="2729731" cy="808319"/>
            </a:xfrm>
            <a:prstGeom prst="rect">
              <a:avLst/>
            </a:prstGeom>
          </p:spPr>
        </p:pic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375F766-4DF1-4D9E-AC71-B012A5A28E3D}"/>
                </a:ext>
              </a:extLst>
            </p:cNvPr>
            <p:cNvGrpSpPr/>
            <p:nvPr/>
          </p:nvGrpSpPr>
          <p:grpSpPr>
            <a:xfrm>
              <a:off x="2523299" y="437898"/>
              <a:ext cx="1734733" cy="1434396"/>
              <a:chOff x="7687836" y="3499770"/>
              <a:chExt cx="1734733" cy="1434396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3A8BA4F-D9A7-4F60-A427-BD48678251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06281" y="4549178"/>
                <a:ext cx="951634" cy="9437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D7F8B239-D2B2-44AE-992F-4C4B0C4EFE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4204" y="3754782"/>
                <a:ext cx="0" cy="821656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DC75C5C-C431-4F70-8AFD-C9AC6D946BE9}"/>
                  </a:ext>
                </a:extLst>
              </p:cNvPr>
              <p:cNvSpPr txBox="1"/>
              <p:nvPr/>
            </p:nvSpPr>
            <p:spPr>
              <a:xfrm>
                <a:off x="9040733" y="4317817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F11EE8D-808C-4C24-B9D9-67F348D59CAB}"/>
                  </a:ext>
                </a:extLst>
              </p:cNvPr>
              <p:cNvSpPr txBox="1"/>
              <p:nvPr/>
            </p:nvSpPr>
            <p:spPr>
              <a:xfrm>
                <a:off x="7687836" y="3499770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97" name="Arc 96">
                <a:extLst>
                  <a:ext uri="{FF2B5EF4-FFF2-40B4-BE49-F238E27FC236}">
                    <a16:creationId xmlns:a16="http://schemas.microsoft.com/office/drawing/2014/main" id="{026CFCA7-7AA6-4862-9FF0-F824641CACA8}"/>
                  </a:ext>
                </a:extLst>
              </p:cNvPr>
              <p:cNvSpPr/>
              <p:nvPr/>
            </p:nvSpPr>
            <p:spPr>
              <a:xfrm rot="21203076">
                <a:off x="7698555" y="4138012"/>
                <a:ext cx="885928" cy="796154"/>
              </a:xfrm>
              <a:prstGeom prst="arc">
                <a:avLst>
                  <a:gd name="adj1" fmla="val 12863546"/>
                  <a:gd name="adj2" fmla="val 1541201"/>
                </a:avLst>
              </a:prstGeom>
              <a:ln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995273F-9316-4943-B181-214554A05C92}"/>
                </a:ext>
              </a:extLst>
            </p:cNvPr>
            <p:cNvSpPr/>
            <p:nvPr/>
          </p:nvSpPr>
          <p:spPr>
            <a:xfrm>
              <a:off x="2873313" y="1389184"/>
              <a:ext cx="180000" cy="18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DA74714-44F3-44BD-99A8-D138603A1117}"/>
              </a:ext>
            </a:extLst>
          </p:cNvPr>
          <p:cNvSpPr txBox="1"/>
          <p:nvPr/>
        </p:nvSpPr>
        <p:spPr>
          <a:xfrm>
            <a:off x="6219388" y="1494443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97FADA2-0A3E-45FE-AEA5-56F7FB333FA5}"/>
              </a:ext>
            </a:extLst>
          </p:cNvPr>
          <p:cNvSpPr txBox="1"/>
          <p:nvPr/>
        </p:nvSpPr>
        <p:spPr>
          <a:xfrm>
            <a:off x="8726549" y="567134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D267271-CCD2-42E6-83AC-8184BE53C513}"/>
              </a:ext>
            </a:extLst>
          </p:cNvPr>
          <p:cNvSpPr/>
          <p:nvPr/>
        </p:nvSpPr>
        <p:spPr>
          <a:xfrm>
            <a:off x="6901782" y="1747783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7FC3A2A-44B4-4692-81D4-8BFFD7F7ADE4}"/>
              </a:ext>
            </a:extLst>
          </p:cNvPr>
          <p:cNvSpPr/>
          <p:nvPr/>
        </p:nvSpPr>
        <p:spPr>
          <a:xfrm>
            <a:off x="8633333" y="1146328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A3084743-C8BD-4F0E-AF64-54677C20C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724" y="3679582"/>
            <a:ext cx="250816" cy="267414"/>
          </a:xfrm>
          <a:prstGeom prst="rect">
            <a:avLst/>
          </a:prstGeom>
        </p:spPr>
      </p:pic>
      <p:sp>
        <p:nvSpPr>
          <p:cNvPr id="134" name="Oval 133">
            <a:extLst>
              <a:ext uri="{FF2B5EF4-FFF2-40B4-BE49-F238E27FC236}">
                <a16:creationId xmlns:a16="http://schemas.microsoft.com/office/drawing/2014/main" id="{992C8069-B5FB-4ADB-B7C1-172CE7A4B16A}"/>
              </a:ext>
            </a:extLst>
          </p:cNvPr>
          <p:cNvSpPr/>
          <p:nvPr/>
        </p:nvSpPr>
        <p:spPr>
          <a:xfrm>
            <a:off x="6684561" y="2958079"/>
            <a:ext cx="540000" cy="5400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10471A57-EF98-423D-B834-20F9E50BD545}"/>
              </a:ext>
            </a:extLst>
          </p:cNvPr>
          <p:cNvSpPr/>
          <p:nvPr/>
        </p:nvSpPr>
        <p:spPr>
          <a:xfrm>
            <a:off x="8417333" y="2785214"/>
            <a:ext cx="540000" cy="54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670C0B2-5310-4123-95F5-D68AE3D82773}"/>
              </a:ext>
            </a:extLst>
          </p:cNvPr>
          <p:cNvCxnSpPr>
            <a:cxnSpLocks/>
          </p:cNvCxnSpPr>
          <p:nvPr/>
        </p:nvCxnSpPr>
        <p:spPr>
          <a:xfrm>
            <a:off x="8206332" y="3055214"/>
            <a:ext cx="203282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15241094-D9FF-4E1F-AE33-F9CD4B03526F}"/>
              </a:ext>
            </a:extLst>
          </p:cNvPr>
          <p:cNvSpPr txBox="1"/>
          <p:nvPr/>
        </p:nvSpPr>
        <p:spPr>
          <a:xfrm>
            <a:off x="4785600" y="580905"/>
            <a:ext cx="141224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/>
              <a:t>PITCHING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F7D5C79-684C-46F9-A559-21DF3C70BFA0}"/>
                  </a:ext>
                </a:extLst>
              </p:cNvPr>
              <p:cNvSpPr txBox="1"/>
              <p:nvPr/>
            </p:nvSpPr>
            <p:spPr>
              <a:xfrm>
                <a:off x="6198279" y="2108238"/>
                <a:ext cx="5405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𝑏𝑅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F7D5C79-684C-46F9-A559-21DF3C70B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279" y="2108238"/>
                <a:ext cx="540533" cy="369332"/>
              </a:xfrm>
              <a:prstGeom prst="rect">
                <a:avLst/>
              </a:prstGeom>
              <a:blipFill>
                <a:blip r:embed="rId23"/>
                <a:stretch>
                  <a:fillRect l="-13636" r="-5682"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A561D9A-5D77-44CB-A5E9-8303FA556E73}"/>
                  </a:ext>
                </a:extLst>
              </p:cNvPr>
              <p:cNvSpPr txBox="1"/>
              <p:nvPr/>
            </p:nvSpPr>
            <p:spPr>
              <a:xfrm>
                <a:off x="7965065" y="1792648"/>
                <a:ext cx="521874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𝑓𝑅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A561D9A-5D77-44CB-A5E9-8303FA556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065" y="1792648"/>
                <a:ext cx="521874" cy="398955"/>
              </a:xfrm>
              <a:prstGeom prst="rect">
                <a:avLst/>
              </a:prstGeom>
              <a:blipFill>
                <a:blip r:embed="rId24"/>
                <a:stretch>
                  <a:fillRect l="-14118" r="-10588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Rectangle 135">
            <a:extLst>
              <a:ext uri="{FF2B5EF4-FFF2-40B4-BE49-F238E27FC236}">
                <a16:creationId xmlns:a16="http://schemas.microsoft.com/office/drawing/2014/main" id="{54E7066E-1F60-4F41-95F7-1E458BD03B67}"/>
              </a:ext>
            </a:extLst>
          </p:cNvPr>
          <p:cNvSpPr/>
          <p:nvPr/>
        </p:nvSpPr>
        <p:spPr>
          <a:xfrm>
            <a:off x="1079864" y="484687"/>
            <a:ext cx="9823050" cy="4696914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3783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F4D2B50-FDC2-4CF4-A0A9-31B3C31FEEBA}"/>
              </a:ext>
            </a:extLst>
          </p:cNvPr>
          <p:cNvGrpSpPr/>
          <p:nvPr/>
        </p:nvGrpSpPr>
        <p:grpSpPr>
          <a:xfrm>
            <a:off x="8345617" y="2951487"/>
            <a:ext cx="649224" cy="1242510"/>
            <a:chOff x="5506853" y="4272187"/>
            <a:chExt cx="649224" cy="637358"/>
          </a:xfrm>
        </p:grpSpPr>
        <p:pic>
          <p:nvPicPr>
            <p:cNvPr id="39" name="Picture 2" descr="http://www.cdn.sciencebuddies.org/Files/4518/7/Physics-Springs-Tutorial_Figure1_img.jpg">
              <a:extLst>
                <a:ext uri="{FF2B5EF4-FFF2-40B4-BE49-F238E27FC236}">
                  <a16:creationId xmlns:a16="http://schemas.microsoft.com/office/drawing/2014/main" id="{60F40659-E9F7-4C5D-AC95-9CECDA3DA3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511243" y="4376704"/>
              <a:ext cx="626301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632C751-7231-494E-A237-29464C077B0E}"/>
                </a:ext>
              </a:extLst>
            </p:cNvPr>
            <p:cNvSpPr/>
            <p:nvPr/>
          </p:nvSpPr>
          <p:spPr>
            <a:xfrm>
              <a:off x="5506853" y="4862914"/>
              <a:ext cx="649224" cy="46631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C5401E-22B0-4679-9253-F14FF41800D8}"/>
              </a:ext>
            </a:extLst>
          </p:cNvPr>
          <p:cNvGrpSpPr/>
          <p:nvPr/>
        </p:nvGrpSpPr>
        <p:grpSpPr>
          <a:xfrm>
            <a:off x="6611290" y="3409303"/>
            <a:ext cx="649224" cy="1174443"/>
            <a:chOff x="5499780" y="4272187"/>
            <a:chExt cx="649224" cy="794177"/>
          </a:xfrm>
        </p:grpSpPr>
        <p:pic>
          <p:nvPicPr>
            <p:cNvPr id="42" name="Picture 2" descr="http://www.cdn.sciencebuddies.org/Files/4518/7/Physics-Springs-Tutorial_Figure1_img.jpg">
              <a:extLst>
                <a:ext uri="{FF2B5EF4-FFF2-40B4-BE49-F238E27FC236}">
                  <a16:creationId xmlns:a16="http://schemas.microsoft.com/office/drawing/2014/main" id="{C5601A8B-62DF-40CC-9319-6CD2BF9BB0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441495" y="4446453"/>
              <a:ext cx="765799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B75E03E-F3B8-4D6C-86D3-FE248B20FF22}"/>
                </a:ext>
              </a:extLst>
            </p:cNvPr>
            <p:cNvSpPr/>
            <p:nvPr/>
          </p:nvSpPr>
          <p:spPr>
            <a:xfrm>
              <a:off x="5499780" y="5016916"/>
              <a:ext cx="649224" cy="49448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50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7DC535F8-CEE0-436C-8384-046A572F2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40840" y="2297150"/>
            <a:ext cx="1229884" cy="41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CE01841C-9117-4873-8E31-EE41DE7EA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27581" y="1831815"/>
            <a:ext cx="1758088" cy="41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EBD7E4EC-650B-4425-952B-F3FB0DD31BD1}"/>
              </a:ext>
            </a:extLst>
          </p:cNvPr>
          <p:cNvGrpSpPr/>
          <p:nvPr/>
        </p:nvGrpSpPr>
        <p:grpSpPr>
          <a:xfrm>
            <a:off x="3516801" y="3896823"/>
            <a:ext cx="649224" cy="1014172"/>
            <a:chOff x="5499780" y="4272187"/>
            <a:chExt cx="649224" cy="1014172"/>
          </a:xfrm>
        </p:grpSpPr>
        <p:pic>
          <p:nvPicPr>
            <p:cNvPr id="46" name="Picture 2" descr="http://www.cdn.sciencebuddies.org/Files/4518/7/Physics-Springs-Tutorial_Figure1_img.jpg">
              <a:extLst>
                <a:ext uri="{FF2B5EF4-FFF2-40B4-BE49-F238E27FC236}">
                  <a16:creationId xmlns:a16="http://schemas.microsoft.com/office/drawing/2014/main" id="{3617BE29-B149-47B1-AD34-E92FFA8B01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335588" y="4552358"/>
              <a:ext cx="977609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029146D-CDD9-44C9-A8DD-14330F4754C8}"/>
                </a:ext>
              </a:extLst>
            </p:cNvPr>
            <p:cNvSpPr/>
            <p:nvPr/>
          </p:nvSpPr>
          <p:spPr>
            <a:xfrm>
              <a:off x="5499780" y="5213234"/>
              <a:ext cx="649224" cy="73125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273EDE7-8FD4-4004-97FA-DD586213EE47}"/>
              </a:ext>
            </a:extLst>
          </p:cNvPr>
          <p:cNvGrpSpPr/>
          <p:nvPr/>
        </p:nvGrpSpPr>
        <p:grpSpPr>
          <a:xfrm>
            <a:off x="1789547" y="3896823"/>
            <a:ext cx="649224" cy="1014172"/>
            <a:chOff x="5499780" y="4272187"/>
            <a:chExt cx="649224" cy="1014172"/>
          </a:xfrm>
        </p:grpSpPr>
        <p:pic>
          <p:nvPicPr>
            <p:cNvPr id="36" name="Picture 2" descr="http://www.cdn.sciencebuddies.org/Files/4518/7/Physics-Springs-Tutorial_Figure1_img.jpg">
              <a:extLst>
                <a:ext uri="{FF2B5EF4-FFF2-40B4-BE49-F238E27FC236}">
                  <a16:creationId xmlns:a16="http://schemas.microsoft.com/office/drawing/2014/main" id="{33A34A15-95A4-41FD-A843-1A1D79B01D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335588" y="4552358"/>
              <a:ext cx="977609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035CD6E-656C-4CA4-9207-E113858701CC}"/>
                </a:ext>
              </a:extLst>
            </p:cNvPr>
            <p:cNvSpPr/>
            <p:nvPr/>
          </p:nvSpPr>
          <p:spPr>
            <a:xfrm>
              <a:off x="5499780" y="5213234"/>
              <a:ext cx="649224" cy="73125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3BD148D3-FFC5-43AD-84E3-2B183BB6DFD1}"/>
              </a:ext>
            </a:extLst>
          </p:cNvPr>
          <p:cNvSpPr/>
          <p:nvPr/>
        </p:nvSpPr>
        <p:spPr>
          <a:xfrm>
            <a:off x="2067860" y="3907712"/>
            <a:ext cx="92599" cy="1040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617AD0F-D98B-41A6-84F6-F6B2770B80E2}"/>
              </a:ext>
            </a:extLst>
          </p:cNvPr>
          <p:cNvGrpSpPr/>
          <p:nvPr/>
        </p:nvGrpSpPr>
        <p:grpSpPr>
          <a:xfrm>
            <a:off x="1905528" y="2653308"/>
            <a:ext cx="417268" cy="1081660"/>
            <a:chOff x="7842539" y="3812465"/>
            <a:chExt cx="417268" cy="1081660"/>
          </a:xfrm>
        </p:grpSpPr>
        <p:pic>
          <p:nvPicPr>
            <p:cNvPr id="28" name="Picture 2" descr="http://www.cdn.sciencebuddies.org/Files/4518/7/Physics-Springs-Tutorial_Figure1_img.jpg">
              <a:extLst>
                <a:ext uri="{FF2B5EF4-FFF2-40B4-BE49-F238E27FC236}">
                  <a16:creationId xmlns:a16="http://schemas.microsoft.com/office/drawing/2014/main" id="{EB1E8BE3-C1FD-430F-AB6F-DD0F08E6AC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562368" y="4144661"/>
              <a:ext cx="977609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4B084A-FC3F-4E3C-9D27-CF89F038C54D}"/>
                </a:ext>
              </a:extLst>
            </p:cNvPr>
            <p:cNvSpPr/>
            <p:nvPr/>
          </p:nvSpPr>
          <p:spPr>
            <a:xfrm>
              <a:off x="8004872" y="3812465"/>
              <a:ext cx="92599" cy="1040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0B05D8-B01F-4ACC-A796-E1B62CBD70F8}"/>
                </a:ext>
              </a:extLst>
            </p:cNvPr>
            <p:cNvSpPr/>
            <p:nvPr/>
          </p:nvSpPr>
          <p:spPr>
            <a:xfrm>
              <a:off x="8004872" y="4790075"/>
              <a:ext cx="92599" cy="1040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9A338A-0173-4890-861C-300383C2C0F2}"/>
              </a:ext>
            </a:extLst>
          </p:cNvPr>
          <p:cNvGrpSpPr/>
          <p:nvPr/>
        </p:nvGrpSpPr>
        <p:grpSpPr>
          <a:xfrm>
            <a:off x="3632781" y="2676711"/>
            <a:ext cx="417268" cy="1081660"/>
            <a:chOff x="7842539" y="3812465"/>
            <a:chExt cx="417268" cy="1081660"/>
          </a:xfrm>
        </p:grpSpPr>
        <p:pic>
          <p:nvPicPr>
            <p:cNvPr id="32" name="Picture 2" descr="http://www.cdn.sciencebuddies.org/Files/4518/7/Physics-Springs-Tutorial_Figure1_img.jpg">
              <a:extLst>
                <a:ext uri="{FF2B5EF4-FFF2-40B4-BE49-F238E27FC236}">
                  <a16:creationId xmlns:a16="http://schemas.microsoft.com/office/drawing/2014/main" id="{FE111411-B043-4193-B743-06119F3ABB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562368" y="4144661"/>
              <a:ext cx="977609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4B73251-8A2F-4F1C-9DA3-FCA4DEE5BB2D}"/>
                </a:ext>
              </a:extLst>
            </p:cNvPr>
            <p:cNvSpPr/>
            <p:nvPr/>
          </p:nvSpPr>
          <p:spPr>
            <a:xfrm>
              <a:off x="8004872" y="3812465"/>
              <a:ext cx="92599" cy="1040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7FE487B-78C9-49B5-A90A-88E0A2EC97AC}"/>
                </a:ext>
              </a:extLst>
            </p:cNvPr>
            <p:cNvSpPr/>
            <p:nvPr/>
          </p:nvSpPr>
          <p:spPr>
            <a:xfrm>
              <a:off x="8004872" y="4790075"/>
              <a:ext cx="92599" cy="1040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CE948A-43AB-40AA-B92F-F555D85B118D}"/>
              </a:ext>
            </a:extLst>
          </p:cNvPr>
          <p:cNvCxnSpPr>
            <a:cxnSpLocks/>
          </p:cNvCxnSpPr>
          <p:nvPr/>
        </p:nvCxnSpPr>
        <p:spPr>
          <a:xfrm>
            <a:off x="1289087" y="3827791"/>
            <a:ext cx="8150188" cy="0"/>
          </a:xfrm>
          <a:prstGeom prst="line">
            <a:avLst/>
          </a:prstGeom>
          <a:ln w="25400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7CD4F24-65C4-4C7A-8C4F-2DEADFAEC03D}"/>
              </a:ext>
            </a:extLst>
          </p:cNvPr>
          <p:cNvGrpSpPr/>
          <p:nvPr/>
        </p:nvGrpSpPr>
        <p:grpSpPr>
          <a:xfrm>
            <a:off x="1324893" y="2484916"/>
            <a:ext cx="8114382" cy="309677"/>
            <a:chOff x="2058318" y="1916511"/>
            <a:chExt cx="8114382" cy="30967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8A73E9-D273-443C-B039-16DB6B6243FD}"/>
                </a:ext>
              </a:extLst>
            </p:cNvPr>
            <p:cNvSpPr/>
            <p:nvPr/>
          </p:nvSpPr>
          <p:spPr>
            <a:xfrm>
              <a:off x="2560320" y="1916511"/>
              <a:ext cx="2243034" cy="30967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D3A0258-C137-483D-BE7D-185153B39E51}"/>
                </a:ext>
              </a:extLst>
            </p:cNvPr>
            <p:cNvCxnSpPr>
              <a:cxnSpLocks/>
            </p:cNvCxnSpPr>
            <p:nvPr/>
          </p:nvCxnSpPr>
          <p:spPr>
            <a:xfrm>
              <a:off x="2058318" y="2071349"/>
              <a:ext cx="8114382" cy="13554"/>
            </a:xfrm>
            <a:prstGeom prst="line">
              <a:avLst/>
            </a:prstGeom>
            <a:ln w="25400">
              <a:solidFill>
                <a:srgbClr val="FF996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37513FA-842D-4062-8AEF-43F0B664C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56429" y="1938458"/>
              <a:ext cx="250816" cy="267414"/>
            </a:xfrm>
            <a:prstGeom prst="rect">
              <a:avLst/>
            </a:prstGeom>
          </p:spPr>
        </p:pic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CACCD31-4519-4817-97CD-59EF2091A6B4}"/>
              </a:ext>
            </a:extLst>
          </p:cNvPr>
          <p:cNvCxnSpPr>
            <a:cxnSpLocks/>
          </p:cNvCxnSpPr>
          <p:nvPr/>
        </p:nvCxnSpPr>
        <p:spPr>
          <a:xfrm>
            <a:off x="1324893" y="4906902"/>
            <a:ext cx="9584112" cy="4052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2E4FA8A-7BFC-4C1E-B28E-831D139896CC}"/>
              </a:ext>
            </a:extLst>
          </p:cNvPr>
          <p:cNvGrpSpPr/>
          <p:nvPr/>
        </p:nvGrpSpPr>
        <p:grpSpPr>
          <a:xfrm>
            <a:off x="6672225" y="1352737"/>
            <a:ext cx="2243034" cy="309677"/>
            <a:chOff x="2560320" y="1916511"/>
            <a:chExt cx="2243034" cy="309677"/>
          </a:xfrm>
          <a:scene3d>
            <a:camera prst="orthographicFront">
              <a:rot lat="0" lon="0" rev="1200000"/>
            </a:camera>
            <a:lightRig rig="threePt" dir="t"/>
          </a:scene3d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5742878-59E7-4D17-819F-4F1CDFEC5B76}"/>
                </a:ext>
              </a:extLst>
            </p:cNvPr>
            <p:cNvSpPr/>
            <p:nvPr/>
          </p:nvSpPr>
          <p:spPr>
            <a:xfrm>
              <a:off x="2560320" y="1916511"/>
              <a:ext cx="2243034" cy="30967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4ECBC4E-5B2F-4022-8CFC-3CAB2AC49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56429" y="1938458"/>
              <a:ext cx="250816" cy="26741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1AE827-15FB-414E-A7B5-884FE75D67C5}"/>
                  </a:ext>
                </a:extLst>
              </p:cNvPr>
              <p:cNvSpPr txBox="1"/>
              <p:nvPr/>
            </p:nvSpPr>
            <p:spPr>
              <a:xfrm>
                <a:off x="1325678" y="2958141"/>
                <a:ext cx="5157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𝑏𝐿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1AE827-15FB-414E-A7B5-884FE75D6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678" y="2958141"/>
                <a:ext cx="515719" cy="369332"/>
              </a:xfrm>
              <a:prstGeom prst="rect">
                <a:avLst/>
              </a:prstGeom>
              <a:blipFill>
                <a:blip r:embed="rId4"/>
                <a:stretch>
                  <a:fillRect l="-14118" r="-4706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501BA-3D3F-4C17-B179-834BACC73ABE}"/>
                  </a:ext>
                </a:extLst>
              </p:cNvPr>
              <p:cNvSpPr txBox="1"/>
              <p:nvPr/>
            </p:nvSpPr>
            <p:spPr>
              <a:xfrm>
                <a:off x="2333348" y="4177851"/>
                <a:ext cx="667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𝑏𝐿𝐺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501BA-3D3F-4C17-B179-834BACC73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348" y="4177851"/>
                <a:ext cx="667042" cy="369332"/>
              </a:xfrm>
              <a:prstGeom prst="rect">
                <a:avLst/>
              </a:prstGeom>
              <a:blipFill>
                <a:blip r:embed="rId5"/>
                <a:stretch>
                  <a:fillRect l="-11009" r="-3670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840678-8D0A-4A3F-AD6B-A55A712F4CA9}"/>
                  </a:ext>
                </a:extLst>
              </p:cNvPr>
              <p:cNvSpPr txBox="1"/>
              <p:nvPr/>
            </p:nvSpPr>
            <p:spPr>
              <a:xfrm>
                <a:off x="4077521" y="3007050"/>
                <a:ext cx="497059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𝑓𝐿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840678-8D0A-4A3F-AD6B-A55A712F4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521" y="3007050"/>
                <a:ext cx="497059" cy="398955"/>
              </a:xfrm>
              <a:prstGeom prst="rect">
                <a:avLst/>
              </a:prstGeom>
              <a:blipFill>
                <a:blip r:embed="rId6"/>
                <a:stretch>
                  <a:fillRect l="-14815" r="-11111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A9FF15A-8975-40A4-9DFD-30FBAEA09998}"/>
                  </a:ext>
                </a:extLst>
              </p:cNvPr>
              <p:cNvSpPr txBox="1"/>
              <p:nvPr/>
            </p:nvSpPr>
            <p:spPr>
              <a:xfrm>
                <a:off x="4133002" y="4192142"/>
                <a:ext cx="648383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𝑓𝐿𝐺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A9FF15A-8975-40A4-9DFD-30FBAEA09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002" y="4192142"/>
                <a:ext cx="648383" cy="398955"/>
              </a:xfrm>
              <a:prstGeom prst="rect">
                <a:avLst/>
              </a:prstGeom>
              <a:blipFill>
                <a:blip r:embed="rId7"/>
                <a:stretch>
                  <a:fillRect l="-11321" r="-7547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3710EA1-0B10-432F-83E5-823A4B63F51D}"/>
                  </a:ext>
                </a:extLst>
              </p:cNvPr>
              <p:cNvSpPr txBox="1"/>
              <p:nvPr/>
            </p:nvSpPr>
            <p:spPr>
              <a:xfrm>
                <a:off x="7640562" y="3161918"/>
                <a:ext cx="5080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𝑏𝐿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3710EA1-0B10-432F-83E5-823A4B63F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562" y="3161918"/>
                <a:ext cx="508024" cy="369332"/>
              </a:xfrm>
              <a:prstGeom prst="rect">
                <a:avLst/>
              </a:prstGeom>
              <a:blipFill>
                <a:blip r:embed="rId8"/>
                <a:stretch>
                  <a:fillRect l="-14286" r="-3571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DCA5C96-B7E2-4C4C-9BB1-40A89D811300}"/>
                  </a:ext>
                </a:extLst>
              </p:cNvPr>
              <p:cNvSpPr txBox="1"/>
              <p:nvPr/>
            </p:nvSpPr>
            <p:spPr>
              <a:xfrm>
                <a:off x="1193563" y="3850250"/>
                <a:ext cx="6038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𝑏𝐿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DCA5C96-B7E2-4C4C-9BB1-40A89D811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563" y="3850250"/>
                <a:ext cx="603883" cy="369332"/>
              </a:xfrm>
              <a:prstGeom prst="rect">
                <a:avLst/>
              </a:prstGeom>
              <a:blipFill>
                <a:blip r:embed="rId9"/>
                <a:stretch>
                  <a:fillRect l="-7071" r="-4040"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35C89754-ECCD-4781-80CB-F458E34F7A68}"/>
              </a:ext>
            </a:extLst>
          </p:cNvPr>
          <p:cNvSpPr/>
          <p:nvPr/>
        </p:nvSpPr>
        <p:spPr>
          <a:xfrm>
            <a:off x="7340379" y="3298123"/>
            <a:ext cx="250047" cy="546596"/>
          </a:xfrm>
          <a:prstGeom prst="bentUp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FAD3A67-D38D-49A1-964B-7A73E634088C}"/>
                  </a:ext>
                </a:extLst>
              </p:cNvPr>
              <p:cNvSpPr txBox="1"/>
              <p:nvPr/>
            </p:nvSpPr>
            <p:spPr>
              <a:xfrm>
                <a:off x="9296757" y="3076817"/>
                <a:ext cx="490262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𝑓𝐿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FAD3A67-D38D-49A1-964B-7A73E6340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757" y="3076817"/>
                <a:ext cx="490262" cy="398955"/>
              </a:xfrm>
              <a:prstGeom prst="rect">
                <a:avLst/>
              </a:prstGeom>
              <a:blipFill>
                <a:blip r:embed="rId10"/>
                <a:stretch>
                  <a:fillRect l="-15000" r="-11250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9652FF4-0B37-45D9-9D69-FDB20119DE4B}"/>
                  </a:ext>
                </a:extLst>
              </p:cNvPr>
              <p:cNvSpPr txBox="1"/>
              <p:nvPr/>
            </p:nvSpPr>
            <p:spPr>
              <a:xfrm>
                <a:off x="2989364" y="3781581"/>
                <a:ext cx="585225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𝑓𝐿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9652FF4-0B37-45D9-9D69-FDB20119D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364" y="3781581"/>
                <a:ext cx="585225" cy="398955"/>
              </a:xfrm>
              <a:prstGeom prst="rect">
                <a:avLst/>
              </a:prstGeom>
              <a:blipFill>
                <a:blip r:embed="rId11"/>
                <a:stretch>
                  <a:fillRect l="-6250" r="-8333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BC60179-0E14-471E-AA98-2D9AECAFE553}"/>
                  </a:ext>
                </a:extLst>
              </p:cNvPr>
              <p:cNvSpPr txBox="1"/>
              <p:nvPr/>
            </p:nvSpPr>
            <p:spPr>
              <a:xfrm>
                <a:off x="2583259" y="2794850"/>
                <a:ext cx="9765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AU" sz="24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BC60179-0E14-471E-AA98-2D9AECAFE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259" y="2794850"/>
                <a:ext cx="976549" cy="369332"/>
              </a:xfrm>
              <a:prstGeom prst="rect">
                <a:avLst/>
              </a:prstGeom>
              <a:blipFill>
                <a:blip r:embed="rId12"/>
                <a:stretch>
                  <a:fillRect l="-8125" t="-24590" r="-5625" b="-4918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Arrow: Bent-Up 78">
            <a:extLst>
              <a:ext uri="{FF2B5EF4-FFF2-40B4-BE49-F238E27FC236}">
                <a16:creationId xmlns:a16="http://schemas.microsoft.com/office/drawing/2014/main" id="{B2C0A4AB-5D1F-4541-9BA0-D119F274BFB2}"/>
              </a:ext>
            </a:extLst>
          </p:cNvPr>
          <p:cNvSpPr/>
          <p:nvPr/>
        </p:nvSpPr>
        <p:spPr>
          <a:xfrm>
            <a:off x="9073967" y="3064270"/>
            <a:ext cx="222790" cy="771150"/>
          </a:xfrm>
          <a:prstGeom prst="bentUp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Arrow: Bent-Up 85">
            <a:extLst>
              <a:ext uri="{FF2B5EF4-FFF2-40B4-BE49-F238E27FC236}">
                <a16:creationId xmlns:a16="http://schemas.microsoft.com/office/drawing/2014/main" id="{E3B1AC04-DDF7-4B55-8080-F02BD83E8F6C}"/>
              </a:ext>
            </a:extLst>
          </p:cNvPr>
          <p:cNvSpPr/>
          <p:nvPr/>
        </p:nvSpPr>
        <p:spPr>
          <a:xfrm>
            <a:off x="9494100" y="1522357"/>
            <a:ext cx="271711" cy="1131671"/>
          </a:xfrm>
          <a:prstGeom prst="bent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1D9A997-6FD7-43F4-B9DF-C00BE4445F78}"/>
              </a:ext>
            </a:extLst>
          </p:cNvPr>
          <p:cNvCxnSpPr>
            <a:cxnSpLocks/>
          </p:cNvCxnSpPr>
          <p:nvPr/>
        </p:nvCxnSpPr>
        <p:spPr>
          <a:xfrm>
            <a:off x="5595485" y="1489753"/>
            <a:ext cx="4475605" cy="178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007DD7A-5751-44B9-9E75-333851EE4DEC}"/>
                  </a:ext>
                </a:extLst>
              </p:cNvPr>
              <p:cNvSpPr txBox="1"/>
              <p:nvPr/>
            </p:nvSpPr>
            <p:spPr>
              <a:xfrm>
                <a:off x="9787915" y="1855783"/>
                <a:ext cx="3470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007DD7A-5751-44B9-9E75-333851EE4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915" y="1855783"/>
                <a:ext cx="347083" cy="369332"/>
              </a:xfrm>
              <a:prstGeom prst="rect">
                <a:avLst/>
              </a:prstGeom>
              <a:blipFill>
                <a:blip r:embed="rId13"/>
                <a:stretch>
                  <a:fillRect l="-21053" r="-1754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EF6E151-EC40-40F1-BE1F-FF4ADBED793E}"/>
              </a:ext>
            </a:extLst>
          </p:cNvPr>
          <p:cNvCxnSpPr>
            <a:cxnSpLocks/>
          </p:cNvCxnSpPr>
          <p:nvPr/>
        </p:nvCxnSpPr>
        <p:spPr>
          <a:xfrm flipV="1">
            <a:off x="6554018" y="738752"/>
            <a:ext cx="3452094" cy="12077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685305E-642C-42B5-9EB7-A08094BE3304}"/>
              </a:ext>
            </a:extLst>
          </p:cNvPr>
          <p:cNvCxnSpPr>
            <a:cxnSpLocks/>
          </p:cNvCxnSpPr>
          <p:nvPr/>
        </p:nvCxnSpPr>
        <p:spPr>
          <a:xfrm>
            <a:off x="2149894" y="2336404"/>
            <a:ext cx="74079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077FD7E-4EB9-4DB4-9DB5-C26507B421B9}"/>
              </a:ext>
            </a:extLst>
          </p:cNvPr>
          <p:cNvCxnSpPr>
            <a:cxnSpLocks/>
          </p:cNvCxnSpPr>
          <p:nvPr/>
        </p:nvCxnSpPr>
        <p:spPr>
          <a:xfrm>
            <a:off x="2948412" y="2335188"/>
            <a:ext cx="846702" cy="121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rc 102">
            <a:extLst>
              <a:ext uri="{FF2B5EF4-FFF2-40B4-BE49-F238E27FC236}">
                <a16:creationId xmlns:a16="http://schemas.microsoft.com/office/drawing/2014/main" id="{ABD62DC7-5237-4BCC-B7BE-9951D780FBFA}"/>
              </a:ext>
            </a:extLst>
          </p:cNvPr>
          <p:cNvSpPr/>
          <p:nvPr/>
        </p:nvSpPr>
        <p:spPr>
          <a:xfrm>
            <a:off x="8670229" y="1077462"/>
            <a:ext cx="885928" cy="796154"/>
          </a:xfrm>
          <a:prstGeom prst="arc">
            <a:avLst>
              <a:gd name="adj1" fmla="val 16539196"/>
              <a:gd name="adj2" fmla="val 12066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586882E-9105-44E2-85CC-EBF91EABAF8C}"/>
                  </a:ext>
                </a:extLst>
              </p:cNvPr>
              <p:cNvSpPr txBox="1"/>
              <p:nvPr/>
            </p:nvSpPr>
            <p:spPr>
              <a:xfrm>
                <a:off x="9137288" y="1126652"/>
                <a:ext cx="2510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586882E-9105-44E2-85CC-EBF91EABA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288" y="1126652"/>
                <a:ext cx="251094" cy="369332"/>
              </a:xfrm>
              <a:prstGeom prst="rect">
                <a:avLst/>
              </a:prstGeom>
              <a:blipFill>
                <a:blip r:embed="rId16"/>
                <a:stretch>
                  <a:fillRect l="-29268" r="-24390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Arrow: Bent-Up 107">
            <a:extLst>
              <a:ext uri="{FF2B5EF4-FFF2-40B4-BE49-F238E27FC236}">
                <a16:creationId xmlns:a16="http://schemas.microsoft.com/office/drawing/2014/main" id="{BBCC1CFD-E624-4FBB-9440-346FEB667B92}"/>
              </a:ext>
            </a:extLst>
          </p:cNvPr>
          <p:cNvSpPr/>
          <p:nvPr/>
        </p:nvSpPr>
        <p:spPr>
          <a:xfrm>
            <a:off x="7287640" y="4578217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Arrow: Bent-Up 108">
            <a:extLst>
              <a:ext uri="{FF2B5EF4-FFF2-40B4-BE49-F238E27FC236}">
                <a16:creationId xmlns:a16="http://schemas.microsoft.com/office/drawing/2014/main" id="{4DA7CED8-059D-4DFA-9810-2234DA5EC110}"/>
              </a:ext>
            </a:extLst>
          </p:cNvPr>
          <p:cNvSpPr/>
          <p:nvPr/>
        </p:nvSpPr>
        <p:spPr>
          <a:xfrm>
            <a:off x="9103301" y="4156396"/>
            <a:ext cx="250046" cy="799174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0BD68DB-EB6E-4C09-9716-8BDC664D1A7F}"/>
              </a:ext>
            </a:extLst>
          </p:cNvPr>
          <p:cNvCxnSpPr>
            <a:cxnSpLocks/>
          </p:cNvCxnSpPr>
          <p:nvPr/>
        </p:nvCxnSpPr>
        <p:spPr>
          <a:xfrm>
            <a:off x="6475318" y="4541781"/>
            <a:ext cx="109042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E8298A0-D20A-4EAC-95EC-7726B1FDC78B}"/>
              </a:ext>
            </a:extLst>
          </p:cNvPr>
          <p:cNvCxnSpPr>
            <a:cxnSpLocks/>
          </p:cNvCxnSpPr>
          <p:nvPr/>
        </p:nvCxnSpPr>
        <p:spPr>
          <a:xfrm>
            <a:off x="8497991" y="4148767"/>
            <a:ext cx="109042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7C34099-56C6-48C7-8C80-F67852C8CC64}"/>
                  </a:ext>
                </a:extLst>
              </p:cNvPr>
              <p:cNvSpPr txBox="1"/>
              <p:nvPr/>
            </p:nvSpPr>
            <p:spPr>
              <a:xfrm>
                <a:off x="7567189" y="4415794"/>
                <a:ext cx="6899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𝑏𝐿𝐺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7C34099-56C6-48C7-8C80-F67852C8C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189" y="4415794"/>
                <a:ext cx="689932" cy="369332"/>
              </a:xfrm>
              <a:prstGeom prst="rect">
                <a:avLst/>
              </a:prstGeom>
              <a:blipFill>
                <a:blip r:embed="rId17"/>
                <a:stretch>
                  <a:fillRect l="-9649" r="-1754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9C91453-B113-4A62-BF7D-7671EB46E6B8}"/>
                  </a:ext>
                </a:extLst>
              </p:cNvPr>
              <p:cNvSpPr txBox="1"/>
              <p:nvPr/>
            </p:nvSpPr>
            <p:spPr>
              <a:xfrm>
                <a:off x="9427946" y="4289249"/>
                <a:ext cx="671274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𝑓𝐿𝐺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9C91453-B113-4A62-BF7D-7671EB46E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946" y="4289249"/>
                <a:ext cx="671274" cy="398955"/>
              </a:xfrm>
              <a:prstGeom prst="rect">
                <a:avLst/>
              </a:prstGeom>
              <a:blipFill>
                <a:blip r:embed="rId18"/>
                <a:stretch>
                  <a:fillRect l="-10909" r="-6364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Arrow: Bent-Up 115">
            <a:extLst>
              <a:ext uri="{FF2B5EF4-FFF2-40B4-BE49-F238E27FC236}">
                <a16:creationId xmlns:a16="http://schemas.microsoft.com/office/drawing/2014/main" id="{D2725B16-1B5B-465E-8571-1554AAB77657}"/>
              </a:ext>
            </a:extLst>
          </p:cNvPr>
          <p:cNvSpPr/>
          <p:nvPr/>
        </p:nvSpPr>
        <p:spPr>
          <a:xfrm flipH="1">
            <a:off x="6305532" y="3256715"/>
            <a:ext cx="298668" cy="1687500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789B403-69F6-426D-AE93-8DF1ED965651}"/>
                  </a:ext>
                </a:extLst>
              </p:cNvPr>
              <p:cNvSpPr txBox="1"/>
              <p:nvPr/>
            </p:nvSpPr>
            <p:spPr>
              <a:xfrm>
                <a:off x="5993071" y="2841169"/>
                <a:ext cx="538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𝑏𝐿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789B403-69F6-426D-AE93-8DF1ED965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071" y="2841169"/>
                <a:ext cx="538609" cy="369332"/>
              </a:xfrm>
              <a:prstGeom prst="rect">
                <a:avLst/>
              </a:prstGeom>
              <a:blipFill>
                <a:blip r:embed="rId19"/>
                <a:stretch>
                  <a:fillRect l="-12500" r="-4545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Arrow: Bent-Up 119">
            <a:extLst>
              <a:ext uri="{FF2B5EF4-FFF2-40B4-BE49-F238E27FC236}">
                <a16:creationId xmlns:a16="http://schemas.microsoft.com/office/drawing/2014/main" id="{303FE78E-FAC6-48FA-9421-37714D88C642}"/>
              </a:ext>
            </a:extLst>
          </p:cNvPr>
          <p:cNvSpPr/>
          <p:nvPr/>
        </p:nvSpPr>
        <p:spPr>
          <a:xfrm>
            <a:off x="10181774" y="3064270"/>
            <a:ext cx="312813" cy="19087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899901B-A622-485C-9680-DD9F655319B3}"/>
                  </a:ext>
                </a:extLst>
              </p:cNvPr>
              <p:cNvSpPr txBox="1"/>
              <p:nvPr/>
            </p:nvSpPr>
            <p:spPr>
              <a:xfrm>
                <a:off x="10106350" y="2621743"/>
                <a:ext cx="519951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𝑓𝐿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899901B-A622-485C-9680-DD9F65531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350" y="2621743"/>
                <a:ext cx="519951" cy="398955"/>
              </a:xfrm>
              <a:prstGeom prst="rect">
                <a:avLst/>
              </a:prstGeom>
              <a:blipFill>
                <a:blip r:embed="rId20"/>
                <a:stretch>
                  <a:fillRect l="-14118" r="-9412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Arrow: Bent-Up 121">
            <a:extLst>
              <a:ext uri="{FF2B5EF4-FFF2-40B4-BE49-F238E27FC236}">
                <a16:creationId xmlns:a16="http://schemas.microsoft.com/office/drawing/2014/main" id="{D29B08F5-9E4E-4B84-80BF-0298291038F7}"/>
              </a:ext>
            </a:extLst>
          </p:cNvPr>
          <p:cNvSpPr/>
          <p:nvPr/>
        </p:nvSpPr>
        <p:spPr>
          <a:xfrm flipH="1">
            <a:off x="5595485" y="1522357"/>
            <a:ext cx="339136" cy="3421858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50FF236-3D67-469B-813A-9AE74FAE18D7}"/>
                  </a:ext>
                </a:extLst>
              </p:cNvPr>
              <p:cNvSpPr txBox="1"/>
              <p:nvPr/>
            </p:nvSpPr>
            <p:spPr>
              <a:xfrm>
                <a:off x="5133304" y="1272766"/>
                <a:ext cx="3954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50FF236-3D67-469B-813A-9AE74FAE1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304" y="1272766"/>
                <a:ext cx="395429" cy="369332"/>
              </a:xfrm>
              <a:prstGeom prst="rect">
                <a:avLst/>
              </a:prstGeom>
              <a:blipFill>
                <a:blip r:embed="rId21"/>
                <a:stretch>
                  <a:fillRect l="-16923" r="-1538" b="-1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Oval 80">
            <a:extLst>
              <a:ext uri="{FF2B5EF4-FFF2-40B4-BE49-F238E27FC236}">
                <a16:creationId xmlns:a16="http://schemas.microsoft.com/office/drawing/2014/main" id="{431DF58A-B458-4ED4-99CC-9304C980B834}"/>
              </a:ext>
            </a:extLst>
          </p:cNvPr>
          <p:cNvSpPr/>
          <p:nvPr/>
        </p:nvSpPr>
        <p:spPr>
          <a:xfrm>
            <a:off x="2074106" y="259352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A6FDAF8-0C4E-48E9-A190-8B2DBB721A59}"/>
              </a:ext>
            </a:extLst>
          </p:cNvPr>
          <p:cNvSpPr/>
          <p:nvPr/>
        </p:nvSpPr>
        <p:spPr>
          <a:xfrm>
            <a:off x="3778347" y="2575211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A0489F5-D848-4853-BCBB-0261D6BEE5FB}"/>
              </a:ext>
            </a:extLst>
          </p:cNvPr>
          <p:cNvSpPr txBox="1"/>
          <p:nvPr/>
        </p:nvSpPr>
        <p:spPr>
          <a:xfrm>
            <a:off x="1768422" y="2075784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A031680-873B-48AD-B7FD-741183C06E27}"/>
              </a:ext>
            </a:extLst>
          </p:cNvPr>
          <p:cNvSpPr txBox="1"/>
          <p:nvPr/>
        </p:nvSpPr>
        <p:spPr>
          <a:xfrm>
            <a:off x="3789123" y="2045349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2F4F26A-47A1-4E13-9B61-F00F4B909064}"/>
              </a:ext>
            </a:extLst>
          </p:cNvPr>
          <p:cNvSpPr txBox="1"/>
          <p:nvPr/>
        </p:nvSpPr>
        <p:spPr>
          <a:xfrm>
            <a:off x="10933322" y="-200297"/>
            <a:ext cx="1258678" cy="52322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800" b="1" dirty="0"/>
              <a:t>XY - DC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BFDCC41-4205-462C-B4CD-7199B1CF2CA2}"/>
              </a:ext>
            </a:extLst>
          </p:cNvPr>
          <p:cNvSpPr/>
          <p:nvPr/>
        </p:nvSpPr>
        <p:spPr>
          <a:xfrm>
            <a:off x="6901782" y="1747783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55F7A52-F135-4D2F-8099-068CBC692261}"/>
              </a:ext>
            </a:extLst>
          </p:cNvPr>
          <p:cNvSpPr/>
          <p:nvPr/>
        </p:nvSpPr>
        <p:spPr>
          <a:xfrm>
            <a:off x="8635352" y="1135388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7DBD124-1549-42BA-97DB-D2A8FFD4616A}"/>
              </a:ext>
            </a:extLst>
          </p:cNvPr>
          <p:cNvSpPr txBox="1"/>
          <p:nvPr/>
        </p:nvSpPr>
        <p:spPr>
          <a:xfrm>
            <a:off x="6342491" y="1416856"/>
            <a:ext cx="410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3A7FB81-C37D-476C-BAF9-772FE7EAC474}"/>
              </a:ext>
            </a:extLst>
          </p:cNvPr>
          <p:cNvSpPr txBox="1"/>
          <p:nvPr/>
        </p:nvSpPr>
        <p:spPr>
          <a:xfrm>
            <a:off x="8430007" y="541256"/>
            <a:ext cx="410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798B1E3-0A76-4271-BCC6-CB93366F2B20}"/>
                  </a:ext>
                </a:extLst>
              </p:cNvPr>
              <p:cNvSpPr txBox="1"/>
              <p:nvPr/>
            </p:nvSpPr>
            <p:spPr>
              <a:xfrm>
                <a:off x="2217896" y="1924519"/>
                <a:ext cx="3858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798B1E3-0A76-4271-BCC6-CB93366F2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896" y="1924519"/>
                <a:ext cx="385875" cy="369332"/>
              </a:xfrm>
              <a:prstGeom prst="rect">
                <a:avLst/>
              </a:prstGeom>
              <a:blipFill>
                <a:blip r:embed="rId23"/>
                <a:stretch>
                  <a:fillRect l="-19048" r="-7937"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415C051-D522-4625-9ABD-23737007F2CC}"/>
                  </a:ext>
                </a:extLst>
              </p:cNvPr>
              <p:cNvSpPr txBox="1"/>
              <p:nvPr/>
            </p:nvSpPr>
            <p:spPr>
              <a:xfrm>
                <a:off x="3337920" y="1922476"/>
                <a:ext cx="367216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415C051-D522-4625-9ABD-23737007F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920" y="1922476"/>
                <a:ext cx="367216" cy="398955"/>
              </a:xfrm>
              <a:prstGeom prst="rect">
                <a:avLst/>
              </a:prstGeom>
              <a:blipFill>
                <a:blip r:embed="rId24"/>
                <a:stretch>
                  <a:fillRect l="-20000" r="-15000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>
            <a:extLst>
              <a:ext uri="{FF2B5EF4-FFF2-40B4-BE49-F238E27FC236}">
                <a16:creationId xmlns:a16="http://schemas.microsoft.com/office/drawing/2014/main" id="{00C7BA79-34F3-4E98-8BE5-F14EA4A099A4}"/>
              </a:ext>
            </a:extLst>
          </p:cNvPr>
          <p:cNvSpPr/>
          <p:nvPr/>
        </p:nvSpPr>
        <p:spPr>
          <a:xfrm>
            <a:off x="1833383" y="3567662"/>
            <a:ext cx="540000" cy="540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EE4DB384-769E-471A-948D-A05E52E58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748" y="3708949"/>
            <a:ext cx="250816" cy="267414"/>
          </a:xfrm>
          <a:prstGeom prst="rect">
            <a:avLst/>
          </a:prstGeom>
        </p:spPr>
      </p:pic>
      <p:sp>
        <p:nvSpPr>
          <p:cNvPr id="128" name="Oval 127">
            <a:extLst>
              <a:ext uri="{FF2B5EF4-FFF2-40B4-BE49-F238E27FC236}">
                <a16:creationId xmlns:a16="http://schemas.microsoft.com/office/drawing/2014/main" id="{37795EDD-C883-4582-8108-01600728ACF6}"/>
              </a:ext>
            </a:extLst>
          </p:cNvPr>
          <p:cNvSpPr/>
          <p:nvPr/>
        </p:nvSpPr>
        <p:spPr>
          <a:xfrm>
            <a:off x="8413437" y="2786303"/>
            <a:ext cx="540000" cy="540000"/>
          </a:xfrm>
          <a:prstGeom prst="ellipse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747CBB64-6895-424F-B9F7-0622A3A3213D}"/>
              </a:ext>
            </a:extLst>
          </p:cNvPr>
          <p:cNvSpPr/>
          <p:nvPr/>
        </p:nvSpPr>
        <p:spPr>
          <a:xfrm>
            <a:off x="3571413" y="3561235"/>
            <a:ext cx="540000" cy="540000"/>
          </a:xfrm>
          <a:prstGeom prst="ellipse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6D732A3-5B78-40D2-878B-2582E3514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036" y="3699013"/>
            <a:ext cx="250816" cy="267414"/>
          </a:xfrm>
          <a:prstGeom prst="rect">
            <a:avLst/>
          </a:prstGeom>
        </p:spPr>
      </p:pic>
      <p:sp>
        <p:nvSpPr>
          <p:cNvPr id="131" name="Oval 130">
            <a:extLst>
              <a:ext uri="{FF2B5EF4-FFF2-40B4-BE49-F238E27FC236}">
                <a16:creationId xmlns:a16="http://schemas.microsoft.com/office/drawing/2014/main" id="{D86116E3-84EF-4ABC-94CB-ADD0CB9C58B7}"/>
              </a:ext>
            </a:extLst>
          </p:cNvPr>
          <p:cNvSpPr/>
          <p:nvPr/>
        </p:nvSpPr>
        <p:spPr>
          <a:xfrm>
            <a:off x="6702289" y="2983617"/>
            <a:ext cx="540000" cy="540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33B662D-0B32-4675-B1FA-D2711A372568}"/>
              </a:ext>
            </a:extLst>
          </p:cNvPr>
          <p:cNvCxnSpPr>
            <a:cxnSpLocks/>
          </p:cNvCxnSpPr>
          <p:nvPr/>
        </p:nvCxnSpPr>
        <p:spPr>
          <a:xfrm>
            <a:off x="6060675" y="3234368"/>
            <a:ext cx="1463907" cy="223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670C0B2-5310-4123-95F5-D68AE3D82773}"/>
              </a:ext>
            </a:extLst>
          </p:cNvPr>
          <p:cNvCxnSpPr>
            <a:cxnSpLocks/>
          </p:cNvCxnSpPr>
          <p:nvPr/>
        </p:nvCxnSpPr>
        <p:spPr>
          <a:xfrm>
            <a:off x="8206332" y="3055214"/>
            <a:ext cx="203282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7351C30-EBED-4D5C-96C6-97358FE16751}"/>
              </a:ext>
            </a:extLst>
          </p:cNvPr>
          <p:cNvSpPr txBox="1"/>
          <p:nvPr/>
        </p:nvSpPr>
        <p:spPr>
          <a:xfrm>
            <a:off x="4759473" y="580905"/>
            <a:ext cx="141224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/>
              <a:t>PITCHING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442E904-0B27-48A0-A54B-7DAD16A20827}"/>
                  </a:ext>
                </a:extLst>
              </p:cNvPr>
              <p:cNvSpPr txBox="1"/>
              <p:nvPr/>
            </p:nvSpPr>
            <p:spPr>
              <a:xfrm>
                <a:off x="6232740" y="2091149"/>
                <a:ext cx="5157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𝑏𝐿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442E904-0B27-48A0-A54B-7DAD16A20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740" y="2091149"/>
                <a:ext cx="515719" cy="369332"/>
              </a:xfrm>
              <a:prstGeom prst="rect">
                <a:avLst/>
              </a:prstGeom>
              <a:blipFill>
                <a:blip r:embed="rId25"/>
                <a:stretch>
                  <a:fillRect l="-14118" r="-4706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D51EB92-51E6-42CB-A508-5CEFA70D99B6}"/>
                  </a:ext>
                </a:extLst>
              </p:cNvPr>
              <p:cNvSpPr txBox="1"/>
              <p:nvPr/>
            </p:nvSpPr>
            <p:spPr>
              <a:xfrm>
                <a:off x="8044625" y="1816434"/>
                <a:ext cx="497059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𝑓𝐿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D51EB92-51E6-42CB-A508-5CEFA70D9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625" y="1816434"/>
                <a:ext cx="497059" cy="398955"/>
              </a:xfrm>
              <a:prstGeom prst="rect">
                <a:avLst/>
              </a:prstGeom>
              <a:blipFill>
                <a:blip r:embed="rId26"/>
                <a:stretch>
                  <a:fillRect l="-14815" r="-1111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033365A-0C78-4A14-B27A-2E733AD5BB71}"/>
              </a:ext>
            </a:extLst>
          </p:cNvPr>
          <p:cNvGrpSpPr/>
          <p:nvPr/>
        </p:nvGrpSpPr>
        <p:grpSpPr>
          <a:xfrm>
            <a:off x="1473476" y="437898"/>
            <a:ext cx="2784556" cy="1446238"/>
            <a:chOff x="1473476" y="437898"/>
            <a:chExt cx="2784556" cy="1446238"/>
          </a:xfrm>
        </p:grpSpPr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EB787176-A168-40C1-B751-C5467BAE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 flipH="1">
              <a:off x="1473476" y="1075817"/>
              <a:ext cx="2729731" cy="808319"/>
            </a:xfrm>
            <a:prstGeom prst="rect">
              <a:avLst/>
            </a:prstGeom>
          </p:spPr>
        </p:pic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21009253-3D97-4B1E-A892-A49BA41EAC5F}"/>
                </a:ext>
              </a:extLst>
            </p:cNvPr>
            <p:cNvGrpSpPr/>
            <p:nvPr/>
          </p:nvGrpSpPr>
          <p:grpSpPr>
            <a:xfrm>
              <a:off x="2523299" y="437898"/>
              <a:ext cx="1734733" cy="1434396"/>
              <a:chOff x="7687836" y="3499770"/>
              <a:chExt cx="1734733" cy="1434396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E9DCF318-DF7A-4B79-8A50-E04F4256B2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06281" y="4549178"/>
                <a:ext cx="951634" cy="9437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9E44767B-95CE-4F9C-BB19-AAC6CDEDAA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4204" y="3754782"/>
                <a:ext cx="0" cy="821656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F703D876-A6C7-43E1-BE5C-09C054E92721}"/>
                  </a:ext>
                </a:extLst>
              </p:cNvPr>
              <p:cNvSpPr txBox="1"/>
              <p:nvPr/>
            </p:nvSpPr>
            <p:spPr>
              <a:xfrm>
                <a:off x="9040733" y="4317817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AE5DC953-D4F1-4304-85CA-2B415BC4B9B1}"/>
                  </a:ext>
                </a:extLst>
              </p:cNvPr>
              <p:cNvSpPr txBox="1"/>
              <p:nvPr/>
            </p:nvSpPr>
            <p:spPr>
              <a:xfrm>
                <a:off x="7687836" y="3499770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138" name="Arc 137">
                <a:extLst>
                  <a:ext uri="{FF2B5EF4-FFF2-40B4-BE49-F238E27FC236}">
                    <a16:creationId xmlns:a16="http://schemas.microsoft.com/office/drawing/2014/main" id="{F19F891B-3936-43EE-BF59-7647B9CB5DE5}"/>
                  </a:ext>
                </a:extLst>
              </p:cNvPr>
              <p:cNvSpPr/>
              <p:nvPr/>
            </p:nvSpPr>
            <p:spPr>
              <a:xfrm rot="21203076">
                <a:off x="7698555" y="4138012"/>
                <a:ext cx="885928" cy="796154"/>
              </a:xfrm>
              <a:prstGeom prst="arc">
                <a:avLst>
                  <a:gd name="adj1" fmla="val 12863546"/>
                  <a:gd name="adj2" fmla="val 1541201"/>
                </a:avLst>
              </a:prstGeom>
              <a:ln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DBA64E3B-928B-497B-9B66-C17316E0B307}"/>
                </a:ext>
              </a:extLst>
            </p:cNvPr>
            <p:cNvSpPr/>
            <p:nvPr/>
          </p:nvSpPr>
          <p:spPr>
            <a:xfrm>
              <a:off x="2873313" y="1389184"/>
              <a:ext cx="180000" cy="18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B6339EE-6000-47EB-A374-CF2199EC1E5B}"/>
              </a:ext>
            </a:extLst>
          </p:cNvPr>
          <p:cNvSpPr/>
          <p:nvPr/>
        </p:nvSpPr>
        <p:spPr>
          <a:xfrm>
            <a:off x="1079864" y="484687"/>
            <a:ext cx="9823050" cy="4696914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875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71673D-7E00-495E-8F2F-FB57788BB59F}"/>
              </a:ext>
            </a:extLst>
          </p:cNvPr>
          <p:cNvSpPr/>
          <p:nvPr/>
        </p:nvSpPr>
        <p:spPr>
          <a:xfrm>
            <a:off x="781777" y="484687"/>
            <a:ext cx="10623495" cy="5297804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F23862-6077-4CE0-8A06-EAE85874F560}"/>
              </a:ext>
            </a:extLst>
          </p:cNvPr>
          <p:cNvSpPr/>
          <p:nvPr/>
        </p:nvSpPr>
        <p:spPr>
          <a:xfrm>
            <a:off x="5965834" y="484687"/>
            <a:ext cx="260331" cy="5316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C95572-6EDC-4675-B0EF-234E1E73C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16" y="520743"/>
            <a:ext cx="5148918" cy="24483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A4B8BC-FA10-47F2-A201-9FF92CFEF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99" y="3133589"/>
            <a:ext cx="5133135" cy="24317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7A9C696-0CC3-4CA9-B5F9-5F726A861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023" y="520743"/>
            <a:ext cx="5149390" cy="24483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8D7289F-26C2-4702-AA4A-FA239A2D6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1624" y="3143016"/>
            <a:ext cx="5148000" cy="244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08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F4D2B50-FDC2-4CF4-A0A9-31B3C31FEEBA}"/>
              </a:ext>
            </a:extLst>
          </p:cNvPr>
          <p:cNvGrpSpPr/>
          <p:nvPr/>
        </p:nvGrpSpPr>
        <p:grpSpPr>
          <a:xfrm>
            <a:off x="8345617" y="2951487"/>
            <a:ext cx="649224" cy="1242510"/>
            <a:chOff x="5506853" y="4272187"/>
            <a:chExt cx="649224" cy="637358"/>
          </a:xfrm>
        </p:grpSpPr>
        <p:pic>
          <p:nvPicPr>
            <p:cNvPr id="39" name="Picture 2" descr="http://www.cdn.sciencebuddies.org/Files/4518/7/Physics-Springs-Tutorial_Figure1_img.jpg">
              <a:extLst>
                <a:ext uri="{FF2B5EF4-FFF2-40B4-BE49-F238E27FC236}">
                  <a16:creationId xmlns:a16="http://schemas.microsoft.com/office/drawing/2014/main" id="{60F40659-E9F7-4C5D-AC95-9CECDA3DA3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511243" y="4376704"/>
              <a:ext cx="626301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632C751-7231-494E-A237-29464C077B0E}"/>
                </a:ext>
              </a:extLst>
            </p:cNvPr>
            <p:cNvSpPr/>
            <p:nvPr/>
          </p:nvSpPr>
          <p:spPr>
            <a:xfrm>
              <a:off x="5506853" y="4862914"/>
              <a:ext cx="649224" cy="46631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C5401E-22B0-4679-9253-F14FF41800D8}"/>
              </a:ext>
            </a:extLst>
          </p:cNvPr>
          <p:cNvGrpSpPr/>
          <p:nvPr/>
        </p:nvGrpSpPr>
        <p:grpSpPr>
          <a:xfrm>
            <a:off x="6611290" y="3409303"/>
            <a:ext cx="649224" cy="1174443"/>
            <a:chOff x="5499780" y="4272187"/>
            <a:chExt cx="649224" cy="794177"/>
          </a:xfrm>
        </p:grpSpPr>
        <p:pic>
          <p:nvPicPr>
            <p:cNvPr id="42" name="Picture 2" descr="http://www.cdn.sciencebuddies.org/Files/4518/7/Physics-Springs-Tutorial_Figure1_img.jpg">
              <a:extLst>
                <a:ext uri="{FF2B5EF4-FFF2-40B4-BE49-F238E27FC236}">
                  <a16:creationId xmlns:a16="http://schemas.microsoft.com/office/drawing/2014/main" id="{C5601A8B-62DF-40CC-9319-6CD2BF9BB0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441495" y="4446453"/>
              <a:ext cx="765799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B75E03E-F3B8-4D6C-86D3-FE248B20FF22}"/>
                </a:ext>
              </a:extLst>
            </p:cNvPr>
            <p:cNvSpPr/>
            <p:nvPr/>
          </p:nvSpPr>
          <p:spPr>
            <a:xfrm>
              <a:off x="5499780" y="5016916"/>
              <a:ext cx="649224" cy="49448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50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7DC535F8-CEE0-436C-8384-046A572F2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40840" y="2297150"/>
            <a:ext cx="1229884" cy="41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CE01841C-9117-4873-8E31-EE41DE7EA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27581" y="1831815"/>
            <a:ext cx="1758088" cy="41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EBD7E4EC-650B-4425-952B-F3FB0DD31BD1}"/>
              </a:ext>
            </a:extLst>
          </p:cNvPr>
          <p:cNvGrpSpPr/>
          <p:nvPr/>
        </p:nvGrpSpPr>
        <p:grpSpPr>
          <a:xfrm>
            <a:off x="3516801" y="3896823"/>
            <a:ext cx="649224" cy="1014172"/>
            <a:chOff x="5499780" y="4272187"/>
            <a:chExt cx="649224" cy="1014172"/>
          </a:xfrm>
        </p:grpSpPr>
        <p:pic>
          <p:nvPicPr>
            <p:cNvPr id="46" name="Picture 2" descr="http://www.cdn.sciencebuddies.org/Files/4518/7/Physics-Springs-Tutorial_Figure1_img.jpg">
              <a:extLst>
                <a:ext uri="{FF2B5EF4-FFF2-40B4-BE49-F238E27FC236}">
                  <a16:creationId xmlns:a16="http://schemas.microsoft.com/office/drawing/2014/main" id="{3617BE29-B149-47B1-AD34-E92FFA8B01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335588" y="4552358"/>
              <a:ext cx="977609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029146D-CDD9-44C9-A8DD-14330F4754C8}"/>
                </a:ext>
              </a:extLst>
            </p:cNvPr>
            <p:cNvSpPr/>
            <p:nvPr/>
          </p:nvSpPr>
          <p:spPr>
            <a:xfrm>
              <a:off x="5499780" y="5213234"/>
              <a:ext cx="649224" cy="73125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273EDE7-8FD4-4004-97FA-DD586213EE47}"/>
              </a:ext>
            </a:extLst>
          </p:cNvPr>
          <p:cNvGrpSpPr/>
          <p:nvPr/>
        </p:nvGrpSpPr>
        <p:grpSpPr>
          <a:xfrm>
            <a:off x="1789547" y="3896823"/>
            <a:ext cx="649224" cy="1014172"/>
            <a:chOff x="5499780" y="4272187"/>
            <a:chExt cx="649224" cy="1014172"/>
          </a:xfrm>
        </p:grpSpPr>
        <p:pic>
          <p:nvPicPr>
            <p:cNvPr id="36" name="Picture 2" descr="http://www.cdn.sciencebuddies.org/Files/4518/7/Physics-Springs-Tutorial_Figure1_img.jpg">
              <a:extLst>
                <a:ext uri="{FF2B5EF4-FFF2-40B4-BE49-F238E27FC236}">
                  <a16:creationId xmlns:a16="http://schemas.microsoft.com/office/drawing/2014/main" id="{33A34A15-95A4-41FD-A843-1A1D79B01D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335588" y="4552358"/>
              <a:ext cx="977609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035CD6E-656C-4CA4-9207-E113858701CC}"/>
                </a:ext>
              </a:extLst>
            </p:cNvPr>
            <p:cNvSpPr/>
            <p:nvPr/>
          </p:nvSpPr>
          <p:spPr>
            <a:xfrm>
              <a:off x="5499780" y="5213234"/>
              <a:ext cx="649224" cy="73125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3BD148D3-FFC5-43AD-84E3-2B183BB6DFD1}"/>
              </a:ext>
            </a:extLst>
          </p:cNvPr>
          <p:cNvSpPr/>
          <p:nvPr/>
        </p:nvSpPr>
        <p:spPr>
          <a:xfrm>
            <a:off x="2067860" y="3907712"/>
            <a:ext cx="92599" cy="1040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617AD0F-D98B-41A6-84F6-F6B2770B80E2}"/>
              </a:ext>
            </a:extLst>
          </p:cNvPr>
          <p:cNvGrpSpPr/>
          <p:nvPr/>
        </p:nvGrpSpPr>
        <p:grpSpPr>
          <a:xfrm>
            <a:off x="1905528" y="2653308"/>
            <a:ext cx="417268" cy="1081660"/>
            <a:chOff x="7842539" y="3812465"/>
            <a:chExt cx="417268" cy="1081660"/>
          </a:xfrm>
        </p:grpSpPr>
        <p:pic>
          <p:nvPicPr>
            <p:cNvPr id="28" name="Picture 2" descr="http://www.cdn.sciencebuddies.org/Files/4518/7/Physics-Springs-Tutorial_Figure1_img.jpg">
              <a:extLst>
                <a:ext uri="{FF2B5EF4-FFF2-40B4-BE49-F238E27FC236}">
                  <a16:creationId xmlns:a16="http://schemas.microsoft.com/office/drawing/2014/main" id="{EB1E8BE3-C1FD-430F-AB6F-DD0F08E6AC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562368" y="4144661"/>
              <a:ext cx="977609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4B084A-FC3F-4E3C-9D27-CF89F038C54D}"/>
                </a:ext>
              </a:extLst>
            </p:cNvPr>
            <p:cNvSpPr/>
            <p:nvPr/>
          </p:nvSpPr>
          <p:spPr>
            <a:xfrm>
              <a:off x="8004872" y="3812465"/>
              <a:ext cx="92599" cy="1040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0B05D8-B01F-4ACC-A796-E1B62CBD70F8}"/>
                </a:ext>
              </a:extLst>
            </p:cNvPr>
            <p:cNvSpPr/>
            <p:nvPr/>
          </p:nvSpPr>
          <p:spPr>
            <a:xfrm>
              <a:off x="8004872" y="4790075"/>
              <a:ext cx="92599" cy="1040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9A338A-0173-4890-861C-300383C2C0F2}"/>
              </a:ext>
            </a:extLst>
          </p:cNvPr>
          <p:cNvGrpSpPr/>
          <p:nvPr/>
        </p:nvGrpSpPr>
        <p:grpSpPr>
          <a:xfrm>
            <a:off x="3632781" y="2676711"/>
            <a:ext cx="417268" cy="1081660"/>
            <a:chOff x="7842539" y="3812465"/>
            <a:chExt cx="417268" cy="1081660"/>
          </a:xfrm>
        </p:grpSpPr>
        <p:pic>
          <p:nvPicPr>
            <p:cNvPr id="32" name="Picture 2" descr="http://www.cdn.sciencebuddies.org/Files/4518/7/Physics-Springs-Tutorial_Figure1_img.jpg">
              <a:extLst>
                <a:ext uri="{FF2B5EF4-FFF2-40B4-BE49-F238E27FC236}">
                  <a16:creationId xmlns:a16="http://schemas.microsoft.com/office/drawing/2014/main" id="{FE111411-B043-4193-B743-06119F3ABB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562368" y="4144661"/>
              <a:ext cx="977609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4B73251-8A2F-4F1C-9DA3-FCA4DEE5BB2D}"/>
                </a:ext>
              </a:extLst>
            </p:cNvPr>
            <p:cNvSpPr/>
            <p:nvPr/>
          </p:nvSpPr>
          <p:spPr>
            <a:xfrm>
              <a:off x="8004872" y="3812465"/>
              <a:ext cx="92599" cy="1040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7FE487B-78C9-49B5-A90A-88E0A2EC97AC}"/>
                </a:ext>
              </a:extLst>
            </p:cNvPr>
            <p:cNvSpPr/>
            <p:nvPr/>
          </p:nvSpPr>
          <p:spPr>
            <a:xfrm>
              <a:off x="8004872" y="4790075"/>
              <a:ext cx="92599" cy="1040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70E952D-E8E2-474D-AEFF-D82F11F9DCC1}"/>
              </a:ext>
            </a:extLst>
          </p:cNvPr>
          <p:cNvSpPr/>
          <p:nvPr/>
        </p:nvSpPr>
        <p:spPr>
          <a:xfrm>
            <a:off x="1866089" y="3633472"/>
            <a:ext cx="504205" cy="3886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952932-CB63-4BDC-91BE-B45AB6FB1794}"/>
              </a:ext>
            </a:extLst>
          </p:cNvPr>
          <p:cNvSpPr/>
          <p:nvPr/>
        </p:nvSpPr>
        <p:spPr>
          <a:xfrm>
            <a:off x="3604918" y="3633472"/>
            <a:ext cx="504205" cy="388638"/>
          </a:xfrm>
          <a:prstGeom prst="rect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CE948A-43AB-40AA-B92F-F555D85B118D}"/>
              </a:ext>
            </a:extLst>
          </p:cNvPr>
          <p:cNvCxnSpPr>
            <a:cxnSpLocks/>
          </p:cNvCxnSpPr>
          <p:nvPr/>
        </p:nvCxnSpPr>
        <p:spPr>
          <a:xfrm>
            <a:off x="1289087" y="3827791"/>
            <a:ext cx="8150188" cy="0"/>
          </a:xfrm>
          <a:prstGeom prst="line">
            <a:avLst/>
          </a:prstGeom>
          <a:ln w="25400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7CD4F24-65C4-4C7A-8C4F-2DEADFAEC03D}"/>
              </a:ext>
            </a:extLst>
          </p:cNvPr>
          <p:cNvGrpSpPr/>
          <p:nvPr/>
        </p:nvGrpSpPr>
        <p:grpSpPr>
          <a:xfrm>
            <a:off x="1324893" y="2484916"/>
            <a:ext cx="8114382" cy="309677"/>
            <a:chOff x="2058318" y="1916511"/>
            <a:chExt cx="8114382" cy="30967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8A73E9-D273-443C-B039-16DB6B6243FD}"/>
                </a:ext>
              </a:extLst>
            </p:cNvPr>
            <p:cNvSpPr/>
            <p:nvPr/>
          </p:nvSpPr>
          <p:spPr>
            <a:xfrm>
              <a:off x="2560320" y="1916511"/>
              <a:ext cx="2243034" cy="30967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D3A0258-C137-483D-BE7D-185153B39E51}"/>
                </a:ext>
              </a:extLst>
            </p:cNvPr>
            <p:cNvCxnSpPr>
              <a:cxnSpLocks/>
            </p:cNvCxnSpPr>
            <p:nvPr/>
          </p:nvCxnSpPr>
          <p:spPr>
            <a:xfrm>
              <a:off x="2058318" y="2071349"/>
              <a:ext cx="8114382" cy="13554"/>
            </a:xfrm>
            <a:prstGeom prst="line">
              <a:avLst/>
            </a:prstGeom>
            <a:ln w="25400">
              <a:solidFill>
                <a:srgbClr val="FF996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37513FA-842D-4062-8AEF-43F0B664C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56429" y="1938458"/>
              <a:ext cx="250816" cy="267414"/>
            </a:xfrm>
            <a:prstGeom prst="rect">
              <a:avLst/>
            </a:prstGeom>
          </p:spPr>
        </p:pic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CACCD31-4519-4817-97CD-59EF2091A6B4}"/>
              </a:ext>
            </a:extLst>
          </p:cNvPr>
          <p:cNvCxnSpPr>
            <a:cxnSpLocks/>
          </p:cNvCxnSpPr>
          <p:nvPr/>
        </p:nvCxnSpPr>
        <p:spPr>
          <a:xfrm>
            <a:off x="1324893" y="4906902"/>
            <a:ext cx="9584112" cy="4052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AEC56095-24D0-46D3-BB05-EED7E706A39A}"/>
              </a:ext>
            </a:extLst>
          </p:cNvPr>
          <p:cNvSpPr/>
          <p:nvPr/>
        </p:nvSpPr>
        <p:spPr>
          <a:xfrm>
            <a:off x="6727268" y="3064270"/>
            <a:ext cx="504205" cy="3886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FA9F27B-C1BA-421F-B3A2-817E681D480F}"/>
              </a:ext>
            </a:extLst>
          </p:cNvPr>
          <p:cNvSpPr/>
          <p:nvPr/>
        </p:nvSpPr>
        <p:spPr>
          <a:xfrm>
            <a:off x="8454521" y="2824926"/>
            <a:ext cx="504205" cy="388638"/>
          </a:xfrm>
          <a:prstGeom prst="rect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2E4FA8A-7BFC-4C1E-B28E-831D139896CC}"/>
              </a:ext>
            </a:extLst>
          </p:cNvPr>
          <p:cNvGrpSpPr/>
          <p:nvPr/>
        </p:nvGrpSpPr>
        <p:grpSpPr>
          <a:xfrm>
            <a:off x="6672225" y="1352737"/>
            <a:ext cx="2243034" cy="309677"/>
            <a:chOff x="2560320" y="1916511"/>
            <a:chExt cx="2243034" cy="309677"/>
          </a:xfrm>
          <a:scene3d>
            <a:camera prst="orthographicFront">
              <a:rot lat="0" lon="0" rev="1200000"/>
            </a:camera>
            <a:lightRig rig="threePt" dir="t"/>
          </a:scene3d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5742878-59E7-4D17-819F-4F1CDFEC5B76}"/>
                </a:ext>
              </a:extLst>
            </p:cNvPr>
            <p:cNvSpPr/>
            <p:nvPr/>
          </p:nvSpPr>
          <p:spPr>
            <a:xfrm>
              <a:off x="2560320" y="1916511"/>
              <a:ext cx="2243034" cy="30967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4ECBC4E-5B2F-4022-8CFC-3CAB2AC49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56429" y="1938458"/>
              <a:ext cx="250816" cy="26741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1AE827-15FB-414E-A7B5-884FE75D67C5}"/>
                  </a:ext>
                </a:extLst>
              </p:cNvPr>
              <p:cNvSpPr txBox="1"/>
              <p:nvPr/>
            </p:nvSpPr>
            <p:spPr>
              <a:xfrm>
                <a:off x="1325678" y="2958141"/>
                <a:ext cx="521874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𝑓𝑅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1AE827-15FB-414E-A7B5-884FE75D6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678" y="2958141"/>
                <a:ext cx="521874" cy="398955"/>
              </a:xfrm>
              <a:prstGeom prst="rect">
                <a:avLst/>
              </a:prstGeom>
              <a:blipFill>
                <a:blip r:embed="rId4"/>
                <a:stretch>
                  <a:fillRect l="-13953" r="-3488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501BA-3D3F-4C17-B179-834BACC73ABE}"/>
                  </a:ext>
                </a:extLst>
              </p:cNvPr>
              <p:cNvSpPr txBox="1"/>
              <p:nvPr/>
            </p:nvSpPr>
            <p:spPr>
              <a:xfrm>
                <a:off x="2333348" y="4177851"/>
                <a:ext cx="672428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𝑓𝑅𝐺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501BA-3D3F-4C17-B179-834BACC73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348" y="4177851"/>
                <a:ext cx="672428" cy="398955"/>
              </a:xfrm>
              <a:prstGeom prst="rect">
                <a:avLst/>
              </a:prstGeom>
              <a:blipFill>
                <a:blip r:embed="rId5"/>
                <a:stretch>
                  <a:fillRect l="-10909" r="-2727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840678-8D0A-4A3F-AD6B-A55A712F4CA9}"/>
                  </a:ext>
                </a:extLst>
              </p:cNvPr>
              <p:cNvSpPr txBox="1"/>
              <p:nvPr/>
            </p:nvSpPr>
            <p:spPr>
              <a:xfrm>
                <a:off x="4077521" y="3007050"/>
                <a:ext cx="497059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𝑓𝐿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840678-8D0A-4A3F-AD6B-A55A712F4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521" y="3007050"/>
                <a:ext cx="497059" cy="398955"/>
              </a:xfrm>
              <a:prstGeom prst="rect">
                <a:avLst/>
              </a:prstGeom>
              <a:blipFill>
                <a:blip r:embed="rId6"/>
                <a:stretch>
                  <a:fillRect l="-14815" r="-4938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A9FF15A-8975-40A4-9DFD-30FBAEA09998}"/>
                  </a:ext>
                </a:extLst>
              </p:cNvPr>
              <p:cNvSpPr txBox="1"/>
              <p:nvPr/>
            </p:nvSpPr>
            <p:spPr>
              <a:xfrm>
                <a:off x="4133002" y="4192142"/>
                <a:ext cx="648383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𝑓𝐿𝐺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A9FF15A-8975-40A4-9DFD-30FBAEA09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002" y="4192142"/>
                <a:ext cx="648383" cy="398955"/>
              </a:xfrm>
              <a:prstGeom prst="rect">
                <a:avLst/>
              </a:prstGeom>
              <a:blipFill>
                <a:blip r:embed="rId7"/>
                <a:stretch>
                  <a:fillRect l="-11321" r="-2830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3710EA1-0B10-432F-83E5-823A4B63F51D}"/>
                  </a:ext>
                </a:extLst>
              </p:cNvPr>
              <p:cNvSpPr txBox="1"/>
              <p:nvPr/>
            </p:nvSpPr>
            <p:spPr>
              <a:xfrm>
                <a:off x="7640562" y="3161918"/>
                <a:ext cx="515077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𝑓𝑅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3710EA1-0B10-432F-83E5-823A4B63F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562" y="3161918"/>
                <a:ext cx="515077" cy="398955"/>
              </a:xfrm>
              <a:prstGeom prst="rect">
                <a:avLst/>
              </a:prstGeom>
              <a:blipFill>
                <a:blip r:embed="rId8"/>
                <a:stretch>
                  <a:fillRect l="-14118" r="-3529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DCA5C96-B7E2-4C4C-9BB1-40A89D811300}"/>
                  </a:ext>
                </a:extLst>
              </p:cNvPr>
              <p:cNvSpPr txBox="1"/>
              <p:nvPr/>
            </p:nvSpPr>
            <p:spPr>
              <a:xfrm>
                <a:off x="1193563" y="3850250"/>
                <a:ext cx="610039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𝑓𝑅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DCA5C96-B7E2-4C4C-9BB1-40A89D811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563" y="3850250"/>
                <a:ext cx="610039" cy="398955"/>
              </a:xfrm>
              <a:prstGeom prst="rect">
                <a:avLst/>
              </a:prstGeom>
              <a:blipFill>
                <a:blip r:embed="rId9"/>
                <a:stretch>
                  <a:fillRect l="-7000" r="-3000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Picture 70">
            <a:extLst>
              <a:ext uri="{FF2B5EF4-FFF2-40B4-BE49-F238E27FC236}">
                <a16:creationId xmlns:a16="http://schemas.microsoft.com/office/drawing/2014/main" id="{EE4DB384-769E-471A-948D-A05E52E58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047" y="3700280"/>
            <a:ext cx="250816" cy="267414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6D732A3-5B78-40D2-878B-2582E3514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812" y="3703244"/>
            <a:ext cx="250816" cy="267414"/>
          </a:xfrm>
          <a:prstGeom prst="rect">
            <a:avLst/>
          </a:prstGeom>
        </p:spPr>
      </p:pic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35C89754-ECCD-4781-80CB-F458E34F7A68}"/>
              </a:ext>
            </a:extLst>
          </p:cNvPr>
          <p:cNvSpPr/>
          <p:nvPr/>
        </p:nvSpPr>
        <p:spPr>
          <a:xfrm>
            <a:off x="7340379" y="3298123"/>
            <a:ext cx="250047" cy="546596"/>
          </a:xfrm>
          <a:prstGeom prst="bentUp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FAD3A67-D38D-49A1-964B-7A73E634088C}"/>
                  </a:ext>
                </a:extLst>
              </p:cNvPr>
              <p:cNvSpPr txBox="1"/>
              <p:nvPr/>
            </p:nvSpPr>
            <p:spPr>
              <a:xfrm>
                <a:off x="9296757" y="3076817"/>
                <a:ext cx="490262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𝑓𝐿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FAD3A67-D38D-49A1-964B-7A73E6340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757" y="3076817"/>
                <a:ext cx="490262" cy="398955"/>
              </a:xfrm>
              <a:prstGeom prst="rect">
                <a:avLst/>
              </a:prstGeom>
              <a:blipFill>
                <a:blip r:embed="rId10"/>
                <a:stretch>
                  <a:fillRect l="-15000" r="-5000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9652FF4-0B37-45D9-9D69-FDB20119DE4B}"/>
                  </a:ext>
                </a:extLst>
              </p:cNvPr>
              <p:cNvSpPr txBox="1"/>
              <p:nvPr/>
            </p:nvSpPr>
            <p:spPr>
              <a:xfrm>
                <a:off x="2989364" y="3781581"/>
                <a:ext cx="585225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𝑓𝐿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9652FF4-0B37-45D9-9D69-FDB20119D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364" y="3781581"/>
                <a:ext cx="585225" cy="398955"/>
              </a:xfrm>
              <a:prstGeom prst="rect">
                <a:avLst/>
              </a:prstGeom>
              <a:blipFill>
                <a:blip r:embed="rId11"/>
                <a:stretch>
                  <a:fillRect l="-6250" r="-3125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BC60179-0E14-471E-AA98-2D9AECAFE553}"/>
                  </a:ext>
                </a:extLst>
              </p:cNvPr>
              <p:cNvSpPr txBox="1"/>
              <p:nvPr/>
            </p:nvSpPr>
            <p:spPr>
              <a:xfrm>
                <a:off x="2583259" y="2794850"/>
                <a:ext cx="9909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AU" sz="24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BC60179-0E14-471E-AA98-2D9AECAFE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259" y="2794850"/>
                <a:ext cx="990977" cy="369332"/>
              </a:xfrm>
              <a:prstGeom prst="rect">
                <a:avLst/>
              </a:prstGeom>
              <a:blipFill>
                <a:blip r:embed="rId12"/>
                <a:stretch>
                  <a:fillRect l="-8025" t="-24590" r="-5556" b="-4918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33B662D-0B32-4675-B1FA-D2711A372568}"/>
              </a:ext>
            </a:extLst>
          </p:cNvPr>
          <p:cNvCxnSpPr>
            <a:cxnSpLocks/>
          </p:cNvCxnSpPr>
          <p:nvPr/>
        </p:nvCxnSpPr>
        <p:spPr>
          <a:xfrm>
            <a:off x="6060675" y="3234368"/>
            <a:ext cx="1463907" cy="223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rrow: Bent-Up 78">
            <a:extLst>
              <a:ext uri="{FF2B5EF4-FFF2-40B4-BE49-F238E27FC236}">
                <a16:creationId xmlns:a16="http://schemas.microsoft.com/office/drawing/2014/main" id="{B2C0A4AB-5D1F-4541-9BA0-D119F274BFB2}"/>
              </a:ext>
            </a:extLst>
          </p:cNvPr>
          <p:cNvSpPr/>
          <p:nvPr/>
        </p:nvSpPr>
        <p:spPr>
          <a:xfrm>
            <a:off x="9073967" y="3064270"/>
            <a:ext cx="222790" cy="771150"/>
          </a:xfrm>
          <a:prstGeom prst="bentUp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670C0B2-5310-4123-95F5-D68AE3D82773}"/>
              </a:ext>
            </a:extLst>
          </p:cNvPr>
          <p:cNvCxnSpPr>
            <a:cxnSpLocks/>
          </p:cNvCxnSpPr>
          <p:nvPr/>
        </p:nvCxnSpPr>
        <p:spPr>
          <a:xfrm>
            <a:off x="8206332" y="3055214"/>
            <a:ext cx="203282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rrow: Bent-Up 85">
            <a:extLst>
              <a:ext uri="{FF2B5EF4-FFF2-40B4-BE49-F238E27FC236}">
                <a16:creationId xmlns:a16="http://schemas.microsoft.com/office/drawing/2014/main" id="{E3B1AC04-DDF7-4B55-8080-F02BD83E8F6C}"/>
              </a:ext>
            </a:extLst>
          </p:cNvPr>
          <p:cNvSpPr/>
          <p:nvPr/>
        </p:nvSpPr>
        <p:spPr>
          <a:xfrm>
            <a:off x="9494100" y="1522357"/>
            <a:ext cx="271711" cy="1131671"/>
          </a:xfrm>
          <a:prstGeom prst="bent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1D9A997-6FD7-43F4-B9DF-C00BE4445F78}"/>
              </a:ext>
            </a:extLst>
          </p:cNvPr>
          <p:cNvCxnSpPr>
            <a:cxnSpLocks/>
          </p:cNvCxnSpPr>
          <p:nvPr/>
        </p:nvCxnSpPr>
        <p:spPr>
          <a:xfrm>
            <a:off x="5595485" y="1489753"/>
            <a:ext cx="4475605" cy="178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007DD7A-5751-44B9-9E75-333851EE4DEC}"/>
                  </a:ext>
                </a:extLst>
              </p:cNvPr>
              <p:cNvSpPr txBox="1"/>
              <p:nvPr/>
            </p:nvSpPr>
            <p:spPr>
              <a:xfrm>
                <a:off x="9787915" y="1855783"/>
                <a:ext cx="3470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007DD7A-5751-44B9-9E75-333851EE4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915" y="1855783"/>
                <a:ext cx="347083" cy="369332"/>
              </a:xfrm>
              <a:prstGeom prst="rect">
                <a:avLst/>
              </a:prstGeom>
              <a:blipFill>
                <a:blip r:embed="rId13"/>
                <a:stretch>
                  <a:fillRect l="-21053" r="-1754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EF6E151-EC40-40F1-BE1F-FF4ADBED793E}"/>
              </a:ext>
            </a:extLst>
          </p:cNvPr>
          <p:cNvCxnSpPr>
            <a:cxnSpLocks/>
          </p:cNvCxnSpPr>
          <p:nvPr/>
        </p:nvCxnSpPr>
        <p:spPr>
          <a:xfrm flipV="1">
            <a:off x="6554018" y="738752"/>
            <a:ext cx="3452094" cy="12077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685305E-642C-42B5-9EB7-A08094BE3304}"/>
              </a:ext>
            </a:extLst>
          </p:cNvPr>
          <p:cNvCxnSpPr>
            <a:cxnSpLocks/>
          </p:cNvCxnSpPr>
          <p:nvPr/>
        </p:nvCxnSpPr>
        <p:spPr>
          <a:xfrm>
            <a:off x="2149894" y="2336404"/>
            <a:ext cx="74079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077FD7E-4EB9-4DB4-9DB5-C26507B421B9}"/>
              </a:ext>
            </a:extLst>
          </p:cNvPr>
          <p:cNvCxnSpPr>
            <a:cxnSpLocks/>
          </p:cNvCxnSpPr>
          <p:nvPr/>
        </p:nvCxnSpPr>
        <p:spPr>
          <a:xfrm>
            <a:off x="2948412" y="2335188"/>
            <a:ext cx="846702" cy="121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86F9163-A316-48DD-9DDF-DB966502FEF5}"/>
                  </a:ext>
                </a:extLst>
              </p:cNvPr>
              <p:cNvSpPr txBox="1"/>
              <p:nvPr/>
            </p:nvSpPr>
            <p:spPr>
              <a:xfrm>
                <a:off x="2217896" y="1924519"/>
                <a:ext cx="3994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86F9163-A316-48DD-9DDF-DB966502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896" y="1924519"/>
                <a:ext cx="399468" cy="369332"/>
              </a:xfrm>
              <a:prstGeom prst="rect">
                <a:avLst/>
              </a:prstGeom>
              <a:blipFill>
                <a:blip r:embed="rId14"/>
                <a:stretch>
                  <a:fillRect l="-18462" r="-6154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9463A30-AA38-4301-BD06-F8BBD9FB4242}"/>
                  </a:ext>
                </a:extLst>
              </p:cNvPr>
              <p:cNvSpPr txBox="1"/>
              <p:nvPr/>
            </p:nvSpPr>
            <p:spPr>
              <a:xfrm>
                <a:off x="3337920" y="1922476"/>
                <a:ext cx="374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9463A30-AA38-4301-BD06-F8BBD9FB4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920" y="1922476"/>
                <a:ext cx="374654" cy="369332"/>
              </a:xfrm>
              <a:prstGeom prst="rect">
                <a:avLst/>
              </a:prstGeom>
              <a:blipFill>
                <a:blip r:embed="rId15"/>
                <a:stretch>
                  <a:fillRect l="-19672" r="-6557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Arc 102">
            <a:extLst>
              <a:ext uri="{FF2B5EF4-FFF2-40B4-BE49-F238E27FC236}">
                <a16:creationId xmlns:a16="http://schemas.microsoft.com/office/drawing/2014/main" id="{ABD62DC7-5237-4BCC-B7BE-9951D780FBFA}"/>
              </a:ext>
            </a:extLst>
          </p:cNvPr>
          <p:cNvSpPr/>
          <p:nvPr/>
        </p:nvSpPr>
        <p:spPr>
          <a:xfrm>
            <a:off x="8670229" y="1077462"/>
            <a:ext cx="885928" cy="796154"/>
          </a:xfrm>
          <a:prstGeom prst="arc">
            <a:avLst>
              <a:gd name="adj1" fmla="val 16539196"/>
              <a:gd name="adj2" fmla="val 12066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Arrow: Bent-Up 107">
            <a:extLst>
              <a:ext uri="{FF2B5EF4-FFF2-40B4-BE49-F238E27FC236}">
                <a16:creationId xmlns:a16="http://schemas.microsoft.com/office/drawing/2014/main" id="{BBCC1CFD-E624-4FBB-9440-346FEB667B92}"/>
              </a:ext>
            </a:extLst>
          </p:cNvPr>
          <p:cNvSpPr/>
          <p:nvPr/>
        </p:nvSpPr>
        <p:spPr>
          <a:xfrm>
            <a:off x="7287640" y="4578217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Arrow: Bent-Up 108">
            <a:extLst>
              <a:ext uri="{FF2B5EF4-FFF2-40B4-BE49-F238E27FC236}">
                <a16:creationId xmlns:a16="http://schemas.microsoft.com/office/drawing/2014/main" id="{4DA7CED8-059D-4DFA-9810-2234DA5EC110}"/>
              </a:ext>
            </a:extLst>
          </p:cNvPr>
          <p:cNvSpPr/>
          <p:nvPr/>
        </p:nvSpPr>
        <p:spPr>
          <a:xfrm>
            <a:off x="9103301" y="4156396"/>
            <a:ext cx="250046" cy="799174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0BD68DB-EB6E-4C09-9716-8BDC664D1A7F}"/>
              </a:ext>
            </a:extLst>
          </p:cNvPr>
          <p:cNvCxnSpPr>
            <a:cxnSpLocks/>
          </p:cNvCxnSpPr>
          <p:nvPr/>
        </p:nvCxnSpPr>
        <p:spPr>
          <a:xfrm>
            <a:off x="6475318" y="4541781"/>
            <a:ext cx="109042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E8298A0-D20A-4EAC-95EC-7726B1FDC78B}"/>
              </a:ext>
            </a:extLst>
          </p:cNvPr>
          <p:cNvCxnSpPr>
            <a:cxnSpLocks/>
          </p:cNvCxnSpPr>
          <p:nvPr/>
        </p:nvCxnSpPr>
        <p:spPr>
          <a:xfrm>
            <a:off x="8497991" y="4148767"/>
            <a:ext cx="109042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7C34099-56C6-48C7-8C80-F67852C8CC64}"/>
                  </a:ext>
                </a:extLst>
              </p:cNvPr>
              <p:cNvSpPr txBox="1"/>
              <p:nvPr/>
            </p:nvSpPr>
            <p:spPr>
              <a:xfrm>
                <a:off x="7567189" y="4415794"/>
                <a:ext cx="695319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𝑓𝑅𝐺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7C34099-56C6-48C7-8C80-F67852C8C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189" y="4415794"/>
                <a:ext cx="695319" cy="398955"/>
              </a:xfrm>
              <a:prstGeom prst="rect">
                <a:avLst/>
              </a:prstGeom>
              <a:blipFill>
                <a:blip r:embed="rId16"/>
                <a:stretch>
                  <a:fillRect l="-9649" r="-2632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9C91453-B113-4A62-BF7D-7671EB46E6B8}"/>
                  </a:ext>
                </a:extLst>
              </p:cNvPr>
              <p:cNvSpPr txBox="1"/>
              <p:nvPr/>
            </p:nvSpPr>
            <p:spPr>
              <a:xfrm>
                <a:off x="9427946" y="4289249"/>
                <a:ext cx="671274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𝑓𝐿𝐺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9C91453-B113-4A62-BF7D-7671EB46E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946" y="4289249"/>
                <a:ext cx="671274" cy="398955"/>
              </a:xfrm>
              <a:prstGeom prst="rect">
                <a:avLst/>
              </a:prstGeom>
              <a:blipFill>
                <a:blip r:embed="rId17"/>
                <a:stretch>
                  <a:fillRect l="-10909" r="-1818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Arrow: Bent-Up 115">
            <a:extLst>
              <a:ext uri="{FF2B5EF4-FFF2-40B4-BE49-F238E27FC236}">
                <a16:creationId xmlns:a16="http://schemas.microsoft.com/office/drawing/2014/main" id="{D2725B16-1B5B-465E-8571-1554AAB77657}"/>
              </a:ext>
            </a:extLst>
          </p:cNvPr>
          <p:cNvSpPr/>
          <p:nvPr/>
        </p:nvSpPr>
        <p:spPr>
          <a:xfrm flipH="1">
            <a:off x="6305532" y="3256715"/>
            <a:ext cx="298668" cy="1687500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789B403-69F6-426D-AE93-8DF1ED965651}"/>
                  </a:ext>
                </a:extLst>
              </p:cNvPr>
              <p:cNvSpPr txBox="1"/>
              <p:nvPr/>
            </p:nvSpPr>
            <p:spPr>
              <a:xfrm>
                <a:off x="6068483" y="2840922"/>
                <a:ext cx="544765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𝑓𝑅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789B403-69F6-426D-AE93-8DF1ED965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483" y="2840922"/>
                <a:ext cx="544765" cy="398955"/>
              </a:xfrm>
              <a:prstGeom prst="rect">
                <a:avLst/>
              </a:prstGeom>
              <a:blipFill>
                <a:blip r:embed="rId18"/>
                <a:stretch>
                  <a:fillRect l="-12222" r="-2222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Arrow: Bent-Up 119">
            <a:extLst>
              <a:ext uri="{FF2B5EF4-FFF2-40B4-BE49-F238E27FC236}">
                <a16:creationId xmlns:a16="http://schemas.microsoft.com/office/drawing/2014/main" id="{303FE78E-FAC6-48FA-9421-37714D88C642}"/>
              </a:ext>
            </a:extLst>
          </p:cNvPr>
          <p:cNvSpPr/>
          <p:nvPr/>
        </p:nvSpPr>
        <p:spPr>
          <a:xfrm>
            <a:off x="10181774" y="3064270"/>
            <a:ext cx="312813" cy="19087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899901B-A622-485C-9680-DD9F655319B3}"/>
                  </a:ext>
                </a:extLst>
              </p:cNvPr>
              <p:cNvSpPr txBox="1"/>
              <p:nvPr/>
            </p:nvSpPr>
            <p:spPr>
              <a:xfrm>
                <a:off x="10186959" y="2610786"/>
                <a:ext cx="519951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𝑓𝐿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899901B-A622-485C-9680-DD9F65531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959" y="2610786"/>
                <a:ext cx="519951" cy="398955"/>
              </a:xfrm>
              <a:prstGeom prst="rect">
                <a:avLst/>
              </a:prstGeom>
              <a:blipFill>
                <a:blip r:embed="rId19"/>
                <a:stretch>
                  <a:fillRect l="-12941" r="-9412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Arrow: Bent-Up 121">
            <a:extLst>
              <a:ext uri="{FF2B5EF4-FFF2-40B4-BE49-F238E27FC236}">
                <a16:creationId xmlns:a16="http://schemas.microsoft.com/office/drawing/2014/main" id="{D29B08F5-9E4E-4B84-80BF-0298291038F7}"/>
              </a:ext>
            </a:extLst>
          </p:cNvPr>
          <p:cNvSpPr/>
          <p:nvPr/>
        </p:nvSpPr>
        <p:spPr>
          <a:xfrm flipH="1">
            <a:off x="5595485" y="1522357"/>
            <a:ext cx="339136" cy="3421858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50FF236-3D67-469B-813A-9AE74FAE18D7}"/>
                  </a:ext>
                </a:extLst>
              </p:cNvPr>
              <p:cNvSpPr txBox="1"/>
              <p:nvPr/>
            </p:nvSpPr>
            <p:spPr>
              <a:xfrm>
                <a:off x="5133304" y="1272766"/>
                <a:ext cx="3954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50FF236-3D67-469B-813A-9AE74FAE1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304" y="1272766"/>
                <a:ext cx="395429" cy="369332"/>
              </a:xfrm>
              <a:prstGeom prst="rect">
                <a:avLst/>
              </a:prstGeom>
              <a:blipFill>
                <a:blip r:embed="rId21"/>
                <a:stretch>
                  <a:fillRect l="-16923" r="-1538" b="-1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Oval 80">
            <a:extLst>
              <a:ext uri="{FF2B5EF4-FFF2-40B4-BE49-F238E27FC236}">
                <a16:creationId xmlns:a16="http://schemas.microsoft.com/office/drawing/2014/main" id="{431DF58A-B458-4ED4-99CC-9304C980B834}"/>
              </a:ext>
            </a:extLst>
          </p:cNvPr>
          <p:cNvSpPr/>
          <p:nvPr/>
        </p:nvSpPr>
        <p:spPr>
          <a:xfrm>
            <a:off x="2074106" y="259352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A6FDAF8-0C4E-48E9-A190-8B2DBB721A59}"/>
              </a:ext>
            </a:extLst>
          </p:cNvPr>
          <p:cNvSpPr/>
          <p:nvPr/>
        </p:nvSpPr>
        <p:spPr>
          <a:xfrm>
            <a:off x="3778347" y="2575211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A0489F5-D848-4853-BCBB-0261D6BEE5FB}"/>
              </a:ext>
            </a:extLst>
          </p:cNvPr>
          <p:cNvSpPr txBox="1"/>
          <p:nvPr/>
        </p:nvSpPr>
        <p:spPr>
          <a:xfrm>
            <a:off x="1768422" y="2075784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A031680-873B-48AD-B7FD-741183C06E27}"/>
              </a:ext>
            </a:extLst>
          </p:cNvPr>
          <p:cNvSpPr txBox="1"/>
          <p:nvPr/>
        </p:nvSpPr>
        <p:spPr>
          <a:xfrm>
            <a:off x="3789123" y="2045349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91A646-20FA-48BC-A149-06E2854FC752}"/>
              </a:ext>
            </a:extLst>
          </p:cNvPr>
          <p:cNvSpPr txBox="1"/>
          <p:nvPr/>
        </p:nvSpPr>
        <p:spPr>
          <a:xfrm>
            <a:off x="10998438" y="-173794"/>
            <a:ext cx="1207254" cy="52322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800" b="1" dirty="0"/>
              <a:t>YZ - BC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9F68381-82EC-4C72-8EF0-DF7E7631E09F}"/>
                  </a:ext>
                </a:extLst>
              </p:cNvPr>
              <p:cNvSpPr txBox="1"/>
              <p:nvPr/>
            </p:nvSpPr>
            <p:spPr>
              <a:xfrm>
                <a:off x="9032355" y="1088100"/>
                <a:ext cx="2898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9F68381-82EC-4C72-8EF0-DF7E7631E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55" y="1088100"/>
                <a:ext cx="289823" cy="369332"/>
              </a:xfrm>
              <a:prstGeom prst="rect">
                <a:avLst/>
              </a:prstGeom>
              <a:blipFill>
                <a:blip r:embed="rId22"/>
                <a:stretch>
                  <a:fillRect l="-36170" r="-36170" b="-327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val 97">
            <a:extLst>
              <a:ext uri="{FF2B5EF4-FFF2-40B4-BE49-F238E27FC236}">
                <a16:creationId xmlns:a16="http://schemas.microsoft.com/office/drawing/2014/main" id="{F598EAC9-B68A-4ACB-8E64-4BD8C6FE4D21}"/>
              </a:ext>
            </a:extLst>
          </p:cNvPr>
          <p:cNvSpPr/>
          <p:nvPr/>
        </p:nvSpPr>
        <p:spPr>
          <a:xfrm>
            <a:off x="6901782" y="1747783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D624CE1-EF63-4C3C-9770-2CFD06A2B39A}"/>
              </a:ext>
            </a:extLst>
          </p:cNvPr>
          <p:cNvSpPr/>
          <p:nvPr/>
        </p:nvSpPr>
        <p:spPr>
          <a:xfrm>
            <a:off x="8652623" y="112656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CCB267C-77DA-428F-B270-D8E9C202A76B}"/>
              </a:ext>
            </a:extLst>
          </p:cNvPr>
          <p:cNvSpPr txBox="1"/>
          <p:nvPr/>
        </p:nvSpPr>
        <p:spPr>
          <a:xfrm>
            <a:off x="6388067" y="1416489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D501FAE-C9C2-4D43-8547-8555D625D142}"/>
              </a:ext>
            </a:extLst>
          </p:cNvPr>
          <p:cNvSpPr txBox="1"/>
          <p:nvPr/>
        </p:nvSpPr>
        <p:spPr>
          <a:xfrm>
            <a:off x="8389078" y="579338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1A50BEC-5FDB-4325-82DE-A9EC63946691}"/>
              </a:ext>
            </a:extLst>
          </p:cNvPr>
          <p:cNvSpPr txBox="1"/>
          <p:nvPr/>
        </p:nvSpPr>
        <p:spPr>
          <a:xfrm>
            <a:off x="4986907" y="575753"/>
            <a:ext cx="1302151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/>
              <a:t>ROLLING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80BA6B2-66C1-4831-9A1E-1944A74CF9B0}"/>
                  </a:ext>
                </a:extLst>
              </p:cNvPr>
              <p:cNvSpPr txBox="1"/>
              <p:nvPr/>
            </p:nvSpPr>
            <p:spPr>
              <a:xfrm>
                <a:off x="6242998" y="2143173"/>
                <a:ext cx="521874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𝑓𝑅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80BA6B2-66C1-4831-9A1E-1944A74CF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998" y="2143173"/>
                <a:ext cx="521874" cy="398955"/>
              </a:xfrm>
              <a:prstGeom prst="rect">
                <a:avLst/>
              </a:prstGeom>
              <a:blipFill>
                <a:blip r:embed="rId23"/>
                <a:stretch>
                  <a:fillRect l="-13953" r="-9302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6EE362-8F5A-402B-8CFE-F30E2C0440C0}"/>
                  </a:ext>
                </a:extLst>
              </p:cNvPr>
              <p:cNvSpPr txBox="1"/>
              <p:nvPr/>
            </p:nvSpPr>
            <p:spPr>
              <a:xfrm>
                <a:off x="8011785" y="1810237"/>
                <a:ext cx="497059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𝑓𝐿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6EE362-8F5A-402B-8CFE-F30E2C044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85" y="1810237"/>
                <a:ext cx="497059" cy="398955"/>
              </a:xfrm>
              <a:prstGeom prst="rect">
                <a:avLst/>
              </a:prstGeom>
              <a:blipFill>
                <a:blip r:embed="rId24"/>
                <a:stretch>
                  <a:fillRect l="-14634" r="-9756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0A92E0F-B8C6-45DE-96CA-8B885E73C80C}"/>
              </a:ext>
            </a:extLst>
          </p:cNvPr>
          <p:cNvGrpSpPr/>
          <p:nvPr/>
        </p:nvGrpSpPr>
        <p:grpSpPr>
          <a:xfrm>
            <a:off x="1742484" y="427822"/>
            <a:ext cx="2029965" cy="1565415"/>
            <a:chOff x="1866089" y="427138"/>
            <a:chExt cx="2029965" cy="1565415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4B078C3-6F41-4974-82DF-798C9E7A8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2092186" y="842937"/>
              <a:ext cx="1803868" cy="1149616"/>
            </a:xfrm>
            <a:prstGeom prst="rect">
              <a:avLst/>
            </a:prstGeom>
          </p:spPr>
        </p:pic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85D08F2F-3BE6-4F78-958C-5D81C6A9D984}"/>
                </a:ext>
              </a:extLst>
            </p:cNvPr>
            <p:cNvGrpSpPr/>
            <p:nvPr/>
          </p:nvGrpSpPr>
          <p:grpSpPr>
            <a:xfrm>
              <a:off x="1866089" y="427138"/>
              <a:ext cx="1616705" cy="1490604"/>
              <a:chOff x="2272490" y="382752"/>
              <a:chExt cx="1616705" cy="1490604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6BBCFD12-B459-450B-A6E9-BC2D480963CC}"/>
                  </a:ext>
                </a:extLst>
              </p:cNvPr>
              <p:cNvGrpSpPr/>
              <p:nvPr/>
            </p:nvGrpSpPr>
            <p:grpSpPr>
              <a:xfrm rot="16200000">
                <a:off x="2592858" y="685920"/>
                <a:ext cx="951634" cy="821656"/>
                <a:chOff x="2592858" y="685920"/>
                <a:chExt cx="951634" cy="821656"/>
              </a:xfrm>
            </p:grpSpPr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6988C5C7-E5FE-41A5-833E-4D52D4731D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92858" y="1480316"/>
                  <a:ext cx="951634" cy="9437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AC4B8043-82BA-455C-8FC0-325C28549A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10781" y="685920"/>
                  <a:ext cx="0" cy="821656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32AAA2F-ACDE-46E3-A280-5D2036067590}"/>
                  </a:ext>
                </a:extLst>
              </p:cNvPr>
              <p:cNvSpPr txBox="1"/>
              <p:nvPr/>
            </p:nvSpPr>
            <p:spPr>
              <a:xfrm>
                <a:off x="2272490" y="1137613"/>
                <a:ext cx="356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sz="2800" b="1" dirty="0">
                    <a:solidFill>
                      <a:prstClr val="black"/>
                    </a:solidFill>
                    <a:latin typeface="Calibri" panose="020F0502020204030204"/>
                  </a:rPr>
                  <a:t>Z</a:t>
                </a:r>
                <a:endPara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1E8EB50-E5AE-40FF-AE01-0D7C0DBC3DBB}"/>
                  </a:ext>
                </a:extLst>
              </p:cNvPr>
              <p:cNvSpPr txBox="1"/>
              <p:nvPr/>
            </p:nvSpPr>
            <p:spPr>
              <a:xfrm>
                <a:off x="3507359" y="38275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130" name="Arc 129">
                <a:extLst>
                  <a:ext uri="{FF2B5EF4-FFF2-40B4-BE49-F238E27FC236}">
                    <a16:creationId xmlns:a16="http://schemas.microsoft.com/office/drawing/2014/main" id="{59EFD210-737B-4E80-B2B4-FD9B14537442}"/>
                  </a:ext>
                </a:extLst>
              </p:cNvPr>
              <p:cNvSpPr/>
              <p:nvPr/>
            </p:nvSpPr>
            <p:spPr>
              <a:xfrm>
                <a:off x="2955485" y="1077202"/>
                <a:ext cx="885928" cy="796154"/>
              </a:xfrm>
              <a:prstGeom prst="arc">
                <a:avLst>
                  <a:gd name="adj1" fmla="val 12863546"/>
                  <a:gd name="adj2" fmla="val 1541201"/>
                </a:avLst>
              </a:prstGeom>
              <a:ln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44295D6-C965-4635-8BAD-145FE4F4866C}"/>
                </a:ext>
              </a:extLst>
            </p:cNvPr>
            <p:cNvSpPr/>
            <p:nvPr/>
          </p:nvSpPr>
          <p:spPr>
            <a:xfrm>
              <a:off x="2955693" y="1483018"/>
              <a:ext cx="180000" cy="18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FBFF0CB-172F-40F5-A391-7F7498DD3F90}"/>
              </a:ext>
            </a:extLst>
          </p:cNvPr>
          <p:cNvSpPr/>
          <p:nvPr/>
        </p:nvSpPr>
        <p:spPr>
          <a:xfrm>
            <a:off x="1079864" y="484687"/>
            <a:ext cx="9823050" cy="4696914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693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F4D2B50-FDC2-4CF4-A0A9-31B3C31FEEBA}"/>
              </a:ext>
            </a:extLst>
          </p:cNvPr>
          <p:cNvGrpSpPr/>
          <p:nvPr/>
        </p:nvGrpSpPr>
        <p:grpSpPr>
          <a:xfrm>
            <a:off x="8345617" y="2951487"/>
            <a:ext cx="649224" cy="1242510"/>
            <a:chOff x="5506853" y="4272187"/>
            <a:chExt cx="649224" cy="637358"/>
          </a:xfrm>
        </p:grpSpPr>
        <p:pic>
          <p:nvPicPr>
            <p:cNvPr id="39" name="Picture 2" descr="http://www.cdn.sciencebuddies.org/Files/4518/7/Physics-Springs-Tutorial_Figure1_img.jpg">
              <a:extLst>
                <a:ext uri="{FF2B5EF4-FFF2-40B4-BE49-F238E27FC236}">
                  <a16:creationId xmlns:a16="http://schemas.microsoft.com/office/drawing/2014/main" id="{60F40659-E9F7-4C5D-AC95-9CECDA3DA3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511243" y="4376704"/>
              <a:ext cx="626301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632C751-7231-494E-A237-29464C077B0E}"/>
                </a:ext>
              </a:extLst>
            </p:cNvPr>
            <p:cNvSpPr/>
            <p:nvPr/>
          </p:nvSpPr>
          <p:spPr>
            <a:xfrm>
              <a:off x="5506853" y="4862914"/>
              <a:ext cx="649224" cy="46631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C5401E-22B0-4679-9253-F14FF41800D8}"/>
              </a:ext>
            </a:extLst>
          </p:cNvPr>
          <p:cNvGrpSpPr/>
          <p:nvPr/>
        </p:nvGrpSpPr>
        <p:grpSpPr>
          <a:xfrm>
            <a:off x="6611290" y="3409303"/>
            <a:ext cx="649224" cy="1174443"/>
            <a:chOff x="5499780" y="4272187"/>
            <a:chExt cx="649224" cy="794177"/>
          </a:xfrm>
        </p:grpSpPr>
        <p:pic>
          <p:nvPicPr>
            <p:cNvPr id="42" name="Picture 2" descr="http://www.cdn.sciencebuddies.org/Files/4518/7/Physics-Springs-Tutorial_Figure1_img.jpg">
              <a:extLst>
                <a:ext uri="{FF2B5EF4-FFF2-40B4-BE49-F238E27FC236}">
                  <a16:creationId xmlns:a16="http://schemas.microsoft.com/office/drawing/2014/main" id="{C5601A8B-62DF-40CC-9319-6CD2BF9BB0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441495" y="4446453"/>
              <a:ext cx="765799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B75E03E-F3B8-4D6C-86D3-FE248B20FF22}"/>
                </a:ext>
              </a:extLst>
            </p:cNvPr>
            <p:cNvSpPr/>
            <p:nvPr/>
          </p:nvSpPr>
          <p:spPr>
            <a:xfrm>
              <a:off x="5499780" y="5016916"/>
              <a:ext cx="649224" cy="49448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50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7DC535F8-CEE0-436C-8384-046A572F2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40840" y="2297150"/>
            <a:ext cx="1229884" cy="41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CE01841C-9117-4873-8E31-EE41DE7EA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27581" y="1831815"/>
            <a:ext cx="1758088" cy="41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EBD7E4EC-650B-4425-952B-F3FB0DD31BD1}"/>
              </a:ext>
            </a:extLst>
          </p:cNvPr>
          <p:cNvGrpSpPr/>
          <p:nvPr/>
        </p:nvGrpSpPr>
        <p:grpSpPr>
          <a:xfrm>
            <a:off x="3516801" y="3896823"/>
            <a:ext cx="649224" cy="1014172"/>
            <a:chOff x="5499780" y="4272187"/>
            <a:chExt cx="649224" cy="1014172"/>
          </a:xfrm>
        </p:grpSpPr>
        <p:pic>
          <p:nvPicPr>
            <p:cNvPr id="46" name="Picture 2" descr="http://www.cdn.sciencebuddies.org/Files/4518/7/Physics-Springs-Tutorial_Figure1_img.jpg">
              <a:extLst>
                <a:ext uri="{FF2B5EF4-FFF2-40B4-BE49-F238E27FC236}">
                  <a16:creationId xmlns:a16="http://schemas.microsoft.com/office/drawing/2014/main" id="{3617BE29-B149-47B1-AD34-E92FFA8B01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335588" y="4552358"/>
              <a:ext cx="977609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029146D-CDD9-44C9-A8DD-14330F4754C8}"/>
                </a:ext>
              </a:extLst>
            </p:cNvPr>
            <p:cNvSpPr/>
            <p:nvPr/>
          </p:nvSpPr>
          <p:spPr>
            <a:xfrm>
              <a:off x="5499780" y="5213234"/>
              <a:ext cx="649224" cy="73125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273EDE7-8FD4-4004-97FA-DD586213EE47}"/>
              </a:ext>
            </a:extLst>
          </p:cNvPr>
          <p:cNvGrpSpPr/>
          <p:nvPr/>
        </p:nvGrpSpPr>
        <p:grpSpPr>
          <a:xfrm>
            <a:off x="1789547" y="3896823"/>
            <a:ext cx="649224" cy="1014172"/>
            <a:chOff x="5499780" y="4272187"/>
            <a:chExt cx="649224" cy="1014172"/>
          </a:xfrm>
        </p:grpSpPr>
        <p:pic>
          <p:nvPicPr>
            <p:cNvPr id="36" name="Picture 2" descr="http://www.cdn.sciencebuddies.org/Files/4518/7/Physics-Springs-Tutorial_Figure1_img.jpg">
              <a:extLst>
                <a:ext uri="{FF2B5EF4-FFF2-40B4-BE49-F238E27FC236}">
                  <a16:creationId xmlns:a16="http://schemas.microsoft.com/office/drawing/2014/main" id="{33A34A15-95A4-41FD-A843-1A1D79B01D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335588" y="4552358"/>
              <a:ext cx="977609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035CD6E-656C-4CA4-9207-E113858701CC}"/>
                </a:ext>
              </a:extLst>
            </p:cNvPr>
            <p:cNvSpPr/>
            <p:nvPr/>
          </p:nvSpPr>
          <p:spPr>
            <a:xfrm>
              <a:off x="5499780" y="5213234"/>
              <a:ext cx="649224" cy="73125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3BD148D3-FFC5-43AD-84E3-2B183BB6DFD1}"/>
              </a:ext>
            </a:extLst>
          </p:cNvPr>
          <p:cNvSpPr/>
          <p:nvPr/>
        </p:nvSpPr>
        <p:spPr>
          <a:xfrm>
            <a:off x="2067860" y="3907712"/>
            <a:ext cx="92599" cy="1040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617AD0F-D98B-41A6-84F6-F6B2770B80E2}"/>
              </a:ext>
            </a:extLst>
          </p:cNvPr>
          <p:cNvGrpSpPr/>
          <p:nvPr/>
        </p:nvGrpSpPr>
        <p:grpSpPr>
          <a:xfrm>
            <a:off x="1905528" y="2653308"/>
            <a:ext cx="417268" cy="1081660"/>
            <a:chOff x="7842539" y="3812465"/>
            <a:chExt cx="417268" cy="1081660"/>
          </a:xfrm>
        </p:grpSpPr>
        <p:pic>
          <p:nvPicPr>
            <p:cNvPr id="28" name="Picture 2" descr="http://www.cdn.sciencebuddies.org/Files/4518/7/Physics-Springs-Tutorial_Figure1_img.jpg">
              <a:extLst>
                <a:ext uri="{FF2B5EF4-FFF2-40B4-BE49-F238E27FC236}">
                  <a16:creationId xmlns:a16="http://schemas.microsoft.com/office/drawing/2014/main" id="{EB1E8BE3-C1FD-430F-AB6F-DD0F08E6AC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562368" y="4144661"/>
              <a:ext cx="977609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4B084A-FC3F-4E3C-9D27-CF89F038C54D}"/>
                </a:ext>
              </a:extLst>
            </p:cNvPr>
            <p:cNvSpPr/>
            <p:nvPr/>
          </p:nvSpPr>
          <p:spPr>
            <a:xfrm>
              <a:off x="8004872" y="3812465"/>
              <a:ext cx="92599" cy="1040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0B05D8-B01F-4ACC-A796-E1B62CBD70F8}"/>
                </a:ext>
              </a:extLst>
            </p:cNvPr>
            <p:cNvSpPr/>
            <p:nvPr/>
          </p:nvSpPr>
          <p:spPr>
            <a:xfrm>
              <a:off x="8004872" y="4790075"/>
              <a:ext cx="92599" cy="1040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9A338A-0173-4890-861C-300383C2C0F2}"/>
              </a:ext>
            </a:extLst>
          </p:cNvPr>
          <p:cNvGrpSpPr/>
          <p:nvPr/>
        </p:nvGrpSpPr>
        <p:grpSpPr>
          <a:xfrm>
            <a:off x="3632781" y="2676711"/>
            <a:ext cx="417268" cy="1081660"/>
            <a:chOff x="7842539" y="3812465"/>
            <a:chExt cx="417268" cy="1081660"/>
          </a:xfrm>
        </p:grpSpPr>
        <p:pic>
          <p:nvPicPr>
            <p:cNvPr id="32" name="Picture 2" descr="http://www.cdn.sciencebuddies.org/Files/4518/7/Physics-Springs-Tutorial_Figure1_img.jpg">
              <a:extLst>
                <a:ext uri="{FF2B5EF4-FFF2-40B4-BE49-F238E27FC236}">
                  <a16:creationId xmlns:a16="http://schemas.microsoft.com/office/drawing/2014/main" id="{FE111411-B043-4193-B743-06119F3ABB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562368" y="4144661"/>
              <a:ext cx="977609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4B73251-8A2F-4F1C-9DA3-FCA4DEE5BB2D}"/>
                </a:ext>
              </a:extLst>
            </p:cNvPr>
            <p:cNvSpPr/>
            <p:nvPr/>
          </p:nvSpPr>
          <p:spPr>
            <a:xfrm>
              <a:off x="8004872" y="3812465"/>
              <a:ext cx="92599" cy="1040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7FE487B-78C9-49B5-A90A-88E0A2EC97AC}"/>
                </a:ext>
              </a:extLst>
            </p:cNvPr>
            <p:cNvSpPr/>
            <p:nvPr/>
          </p:nvSpPr>
          <p:spPr>
            <a:xfrm>
              <a:off x="8004872" y="4790075"/>
              <a:ext cx="92599" cy="1040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70E952D-E8E2-474D-AEFF-D82F11F9DCC1}"/>
              </a:ext>
            </a:extLst>
          </p:cNvPr>
          <p:cNvSpPr/>
          <p:nvPr/>
        </p:nvSpPr>
        <p:spPr>
          <a:xfrm>
            <a:off x="1866089" y="3633472"/>
            <a:ext cx="504205" cy="388638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952932-CB63-4BDC-91BE-B45AB6FB1794}"/>
              </a:ext>
            </a:extLst>
          </p:cNvPr>
          <p:cNvSpPr/>
          <p:nvPr/>
        </p:nvSpPr>
        <p:spPr>
          <a:xfrm>
            <a:off x="3604918" y="3633472"/>
            <a:ext cx="504205" cy="3886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CE948A-43AB-40AA-B92F-F555D85B118D}"/>
              </a:ext>
            </a:extLst>
          </p:cNvPr>
          <p:cNvCxnSpPr>
            <a:cxnSpLocks/>
          </p:cNvCxnSpPr>
          <p:nvPr/>
        </p:nvCxnSpPr>
        <p:spPr>
          <a:xfrm>
            <a:off x="1289087" y="3827791"/>
            <a:ext cx="8150188" cy="0"/>
          </a:xfrm>
          <a:prstGeom prst="line">
            <a:avLst/>
          </a:prstGeom>
          <a:ln w="25400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7CD4F24-65C4-4C7A-8C4F-2DEADFAEC03D}"/>
              </a:ext>
            </a:extLst>
          </p:cNvPr>
          <p:cNvGrpSpPr/>
          <p:nvPr/>
        </p:nvGrpSpPr>
        <p:grpSpPr>
          <a:xfrm>
            <a:off x="1324893" y="2484916"/>
            <a:ext cx="8114382" cy="309677"/>
            <a:chOff x="2058318" y="1916511"/>
            <a:chExt cx="8114382" cy="30967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8A73E9-D273-443C-B039-16DB6B6243FD}"/>
                </a:ext>
              </a:extLst>
            </p:cNvPr>
            <p:cNvSpPr/>
            <p:nvPr/>
          </p:nvSpPr>
          <p:spPr>
            <a:xfrm>
              <a:off x="2560320" y="1916511"/>
              <a:ext cx="2243034" cy="30967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D3A0258-C137-483D-BE7D-185153B39E51}"/>
                </a:ext>
              </a:extLst>
            </p:cNvPr>
            <p:cNvCxnSpPr>
              <a:cxnSpLocks/>
            </p:cNvCxnSpPr>
            <p:nvPr/>
          </p:nvCxnSpPr>
          <p:spPr>
            <a:xfrm>
              <a:off x="2058318" y="2071349"/>
              <a:ext cx="8114382" cy="13554"/>
            </a:xfrm>
            <a:prstGeom prst="line">
              <a:avLst/>
            </a:prstGeom>
            <a:ln w="25400">
              <a:solidFill>
                <a:srgbClr val="FF996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37513FA-842D-4062-8AEF-43F0B664C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56429" y="1938458"/>
              <a:ext cx="250816" cy="267414"/>
            </a:xfrm>
            <a:prstGeom prst="rect">
              <a:avLst/>
            </a:prstGeom>
          </p:spPr>
        </p:pic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CACCD31-4519-4817-97CD-59EF2091A6B4}"/>
              </a:ext>
            </a:extLst>
          </p:cNvPr>
          <p:cNvCxnSpPr>
            <a:cxnSpLocks/>
          </p:cNvCxnSpPr>
          <p:nvPr/>
        </p:nvCxnSpPr>
        <p:spPr>
          <a:xfrm>
            <a:off x="1324893" y="4906902"/>
            <a:ext cx="9584112" cy="4052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AEC56095-24D0-46D3-BB05-EED7E706A39A}"/>
              </a:ext>
            </a:extLst>
          </p:cNvPr>
          <p:cNvSpPr/>
          <p:nvPr/>
        </p:nvSpPr>
        <p:spPr>
          <a:xfrm>
            <a:off x="6727268" y="3064270"/>
            <a:ext cx="504205" cy="388638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FA9F27B-C1BA-421F-B3A2-817E681D480F}"/>
              </a:ext>
            </a:extLst>
          </p:cNvPr>
          <p:cNvSpPr/>
          <p:nvPr/>
        </p:nvSpPr>
        <p:spPr>
          <a:xfrm>
            <a:off x="8454521" y="2824926"/>
            <a:ext cx="504205" cy="3886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2E4FA8A-7BFC-4C1E-B28E-831D139896CC}"/>
              </a:ext>
            </a:extLst>
          </p:cNvPr>
          <p:cNvGrpSpPr/>
          <p:nvPr/>
        </p:nvGrpSpPr>
        <p:grpSpPr>
          <a:xfrm>
            <a:off x="6672225" y="1352737"/>
            <a:ext cx="2243034" cy="309677"/>
            <a:chOff x="2560320" y="1916511"/>
            <a:chExt cx="2243034" cy="309677"/>
          </a:xfrm>
          <a:scene3d>
            <a:camera prst="orthographicFront">
              <a:rot lat="0" lon="0" rev="1200000"/>
            </a:camera>
            <a:lightRig rig="threePt" dir="t"/>
          </a:scene3d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5742878-59E7-4D17-819F-4F1CDFEC5B76}"/>
                </a:ext>
              </a:extLst>
            </p:cNvPr>
            <p:cNvSpPr/>
            <p:nvPr/>
          </p:nvSpPr>
          <p:spPr>
            <a:xfrm>
              <a:off x="2560320" y="1916511"/>
              <a:ext cx="2243034" cy="30967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4ECBC4E-5B2F-4022-8CFC-3CAB2AC49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56429" y="1938458"/>
              <a:ext cx="250816" cy="26741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1AE827-15FB-414E-A7B5-884FE75D67C5}"/>
                  </a:ext>
                </a:extLst>
              </p:cNvPr>
              <p:cNvSpPr txBox="1"/>
              <p:nvPr/>
            </p:nvSpPr>
            <p:spPr>
              <a:xfrm>
                <a:off x="1325678" y="2958141"/>
                <a:ext cx="5405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𝑏𝑅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1AE827-15FB-414E-A7B5-884FE75D6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678" y="2958141"/>
                <a:ext cx="540533" cy="369332"/>
              </a:xfrm>
              <a:prstGeom prst="rect">
                <a:avLst/>
              </a:prstGeom>
              <a:blipFill>
                <a:blip r:embed="rId4"/>
                <a:stretch>
                  <a:fillRect l="-13483" r="-3371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501BA-3D3F-4C17-B179-834BACC73ABE}"/>
                  </a:ext>
                </a:extLst>
              </p:cNvPr>
              <p:cNvSpPr txBox="1"/>
              <p:nvPr/>
            </p:nvSpPr>
            <p:spPr>
              <a:xfrm>
                <a:off x="2333348" y="4177851"/>
                <a:ext cx="6910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𝑏𝑅𝐺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501BA-3D3F-4C17-B179-834BACC73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348" y="4177851"/>
                <a:ext cx="691087" cy="369332"/>
              </a:xfrm>
              <a:prstGeom prst="rect">
                <a:avLst/>
              </a:prstGeom>
              <a:blipFill>
                <a:blip r:embed="rId5"/>
                <a:stretch>
                  <a:fillRect l="-10619" r="-2655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840678-8D0A-4A3F-AD6B-A55A712F4CA9}"/>
                  </a:ext>
                </a:extLst>
              </p:cNvPr>
              <p:cNvSpPr txBox="1"/>
              <p:nvPr/>
            </p:nvSpPr>
            <p:spPr>
              <a:xfrm>
                <a:off x="4077521" y="3007050"/>
                <a:ext cx="5157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𝑏𝐿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840678-8D0A-4A3F-AD6B-A55A712F4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521" y="3007050"/>
                <a:ext cx="515719" cy="369332"/>
              </a:xfrm>
              <a:prstGeom prst="rect">
                <a:avLst/>
              </a:prstGeom>
              <a:blipFill>
                <a:blip r:embed="rId6"/>
                <a:stretch>
                  <a:fillRect l="-14286" r="-5952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A9FF15A-8975-40A4-9DFD-30FBAEA09998}"/>
                  </a:ext>
                </a:extLst>
              </p:cNvPr>
              <p:cNvSpPr txBox="1"/>
              <p:nvPr/>
            </p:nvSpPr>
            <p:spPr>
              <a:xfrm>
                <a:off x="4133002" y="4192142"/>
                <a:ext cx="667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𝑏𝐿𝐺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A9FF15A-8975-40A4-9DFD-30FBAEA09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002" y="4192142"/>
                <a:ext cx="667042" cy="369332"/>
              </a:xfrm>
              <a:prstGeom prst="rect">
                <a:avLst/>
              </a:prstGeom>
              <a:blipFill>
                <a:blip r:embed="rId7"/>
                <a:stretch>
                  <a:fillRect l="-11009" r="-2752"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3710EA1-0B10-432F-83E5-823A4B63F51D}"/>
                  </a:ext>
                </a:extLst>
              </p:cNvPr>
              <p:cNvSpPr txBox="1"/>
              <p:nvPr/>
            </p:nvSpPr>
            <p:spPr>
              <a:xfrm>
                <a:off x="7640562" y="3161918"/>
                <a:ext cx="532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𝑏𝑅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3710EA1-0B10-432F-83E5-823A4B63F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562" y="3161918"/>
                <a:ext cx="532838" cy="369332"/>
              </a:xfrm>
              <a:prstGeom prst="rect">
                <a:avLst/>
              </a:prstGeom>
              <a:blipFill>
                <a:blip r:embed="rId8"/>
                <a:stretch>
                  <a:fillRect l="-13636" r="-2273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DCA5C96-B7E2-4C4C-9BB1-40A89D811300}"/>
                  </a:ext>
                </a:extLst>
              </p:cNvPr>
              <p:cNvSpPr txBox="1"/>
              <p:nvPr/>
            </p:nvSpPr>
            <p:spPr>
              <a:xfrm>
                <a:off x="1193563" y="3850250"/>
                <a:ext cx="6286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𝑏𝑅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DCA5C96-B7E2-4C4C-9BB1-40A89D811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563" y="3850250"/>
                <a:ext cx="628698" cy="369332"/>
              </a:xfrm>
              <a:prstGeom prst="rect">
                <a:avLst/>
              </a:prstGeom>
              <a:blipFill>
                <a:blip r:embed="rId9"/>
                <a:stretch>
                  <a:fillRect l="-6796" r="-2913"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Picture 70">
            <a:extLst>
              <a:ext uri="{FF2B5EF4-FFF2-40B4-BE49-F238E27FC236}">
                <a16:creationId xmlns:a16="http://schemas.microsoft.com/office/drawing/2014/main" id="{EE4DB384-769E-471A-948D-A05E52E58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047" y="3700280"/>
            <a:ext cx="250816" cy="267414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6D732A3-5B78-40D2-878B-2582E3514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812" y="3703244"/>
            <a:ext cx="250816" cy="267414"/>
          </a:xfrm>
          <a:prstGeom prst="rect">
            <a:avLst/>
          </a:prstGeom>
        </p:spPr>
      </p:pic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35C89754-ECCD-4781-80CB-F458E34F7A68}"/>
              </a:ext>
            </a:extLst>
          </p:cNvPr>
          <p:cNvSpPr/>
          <p:nvPr/>
        </p:nvSpPr>
        <p:spPr>
          <a:xfrm>
            <a:off x="7340379" y="3298123"/>
            <a:ext cx="250047" cy="546596"/>
          </a:xfrm>
          <a:prstGeom prst="bentUp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FAD3A67-D38D-49A1-964B-7A73E634088C}"/>
                  </a:ext>
                </a:extLst>
              </p:cNvPr>
              <p:cNvSpPr txBox="1"/>
              <p:nvPr/>
            </p:nvSpPr>
            <p:spPr>
              <a:xfrm>
                <a:off x="9296757" y="3076817"/>
                <a:ext cx="5080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𝑏𝐿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FAD3A67-D38D-49A1-964B-7A73E6340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757" y="3076817"/>
                <a:ext cx="508024" cy="369332"/>
              </a:xfrm>
              <a:prstGeom prst="rect">
                <a:avLst/>
              </a:prstGeom>
              <a:blipFill>
                <a:blip r:embed="rId10"/>
                <a:stretch>
                  <a:fillRect l="-14458" r="-4819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9652FF4-0B37-45D9-9D69-FDB20119DE4B}"/>
                  </a:ext>
                </a:extLst>
              </p:cNvPr>
              <p:cNvSpPr txBox="1"/>
              <p:nvPr/>
            </p:nvSpPr>
            <p:spPr>
              <a:xfrm>
                <a:off x="2989364" y="3781581"/>
                <a:ext cx="6038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𝑏𝐿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9652FF4-0B37-45D9-9D69-FDB20119D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364" y="3781581"/>
                <a:ext cx="603883" cy="369332"/>
              </a:xfrm>
              <a:prstGeom prst="rect">
                <a:avLst/>
              </a:prstGeom>
              <a:blipFill>
                <a:blip r:embed="rId11"/>
                <a:stretch>
                  <a:fillRect l="-6061" r="-4040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BC60179-0E14-471E-AA98-2D9AECAFE553}"/>
                  </a:ext>
                </a:extLst>
              </p:cNvPr>
              <p:cNvSpPr txBox="1"/>
              <p:nvPr/>
            </p:nvSpPr>
            <p:spPr>
              <a:xfrm>
                <a:off x="2583259" y="2794850"/>
                <a:ext cx="9909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AU" sz="24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BC60179-0E14-471E-AA98-2D9AECAFE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259" y="2794850"/>
                <a:ext cx="990977" cy="369332"/>
              </a:xfrm>
              <a:prstGeom prst="rect">
                <a:avLst/>
              </a:prstGeom>
              <a:blipFill>
                <a:blip r:embed="rId12"/>
                <a:stretch>
                  <a:fillRect l="-8025" t="-24590" r="-5556" b="-4918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33B662D-0B32-4675-B1FA-D2711A372568}"/>
              </a:ext>
            </a:extLst>
          </p:cNvPr>
          <p:cNvCxnSpPr>
            <a:cxnSpLocks/>
          </p:cNvCxnSpPr>
          <p:nvPr/>
        </p:nvCxnSpPr>
        <p:spPr>
          <a:xfrm>
            <a:off x="6060675" y="3234368"/>
            <a:ext cx="1463907" cy="223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rrow: Bent-Up 78">
            <a:extLst>
              <a:ext uri="{FF2B5EF4-FFF2-40B4-BE49-F238E27FC236}">
                <a16:creationId xmlns:a16="http://schemas.microsoft.com/office/drawing/2014/main" id="{B2C0A4AB-5D1F-4541-9BA0-D119F274BFB2}"/>
              </a:ext>
            </a:extLst>
          </p:cNvPr>
          <p:cNvSpPr/>
          <p:nvPr/>
        </p:nvSpPr>
        <p:spPr>
          <a:xfrm>
            <a:off x="9073967" y="3064270"/>
            <a:ext cx="222790" cy="771150"/>
          </a:xfrm>
          <a:prstGeom prst="bentUp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670C0B2-5310-4123-95F5-D68AE3D82773}"/>
              </a:ext>
            </a:extLst>
          </p:cNvPr>
          <p:cNvCxnSpPr>
            <a:cxnSpLocks/>
          </p:cNvCxnSpPr>
          <p:nvPr/>
        </p:nvCxnSpPr>
        <p:spPr>
          <a:xfrm>
            <a:off x="8206332" y="3055214"/>
            <a:ext cx="203282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rrow: Bent-Up 85">
            <a:extLst>
              <a:ext uri="{FF2B5EF4-FFF2-40B4-BE49-F238E27FC236}">
                <a16:creationId xmlns:a16="http://schemas.microsoft.com/office/drawing/2014/main" id="{E3B1AC04-DDF7-4B55-8080-F02BD83E8F6C}"/>
              </a:ext>
            </a:extLst>
          </p:cNvPr>
          <p:cNvSpPr/>
          <p:nvPr/>
        </p:nvSpPr>
        <p:spPr>
          <a:xfrm>
            <a:off x="9494100" y="1522357"/>
            <a:ext cx="271711" cy="1131671"/>
          </a:xfrm>
          <a:prstGeom prst="bent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1D9A997-6FD7-43F4-B9DF-C00BE4445F78}"/>
              </a:ext>
            </a:extLst>
          </p:cNvPr>
          <p:cNvCxnSpPr>
            <a:cxnSpLocks/>
          </p:cNvCxnSpPr>
          <p:nvPr/>
        </p:nvCxnSpPr>
        <p:spPr>
          <a:xfrm>
            <a:off x="5595485" y="1489753"/>
            <a:ext cx="4475605" cy="178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007DD7A-5751-44B9-9E75-333851EE4DEC}"/>
                  </a:ext>
                </a:extLst>
              </p:cNvPr>
              <p:cNvSpPr txBox="1"/>
              <p:nvPr/>
            </p:nvSpPr>
            <p:spPr>
              <a:xfrm>
                <a:off x="9787915" y="1855783"/>
                <a:ext cx="3470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007DD7A-5751-44B9-9E75-333851EE4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915" y="1855783"/>
                <a:ext cx="347083" cy="369332"/>
              </a:xfrm>
              <a:prstGeom prst="rect">
                <a:avLst/>
              </a:prstGeom>
              <a:blipFill>
                <a:blip r:embed="rId13"/>
                <a:stretch>
                  <a:fillRect l="-21053" r="-1754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EF6E151-EC40-40F1-BE1F-FF4ADBED793E}"/>
              </a:ext>
            </a:extLst>
          </p:cNvPr>
          <p:cNvCxnSpPr>
            <a:cxnSpLocks/>
          </p:cNvCxnSpPr>
          <p:nvPr/>
        </p:nvCxnSpPr>
        <p:spPr>
          <a:xfrm flipV="1">
            <a:off x="6554018" y="738752"/>
            <a:ext cx="3452094" cy="12077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685305E-642C-42B5-9EB7-A08094BE3304}"/>
              </a:ext>
            </a:extLst>
          </p:cNvPr>
          <p:cNvCxnSpPr>
            <a:cxnSpLocks/>
          </p:cNvCxnSpPr>
          <p:nvPr/>
        </p:nvCxnSpPr>
        <p:spPr>
          <a:xfrm>
            <a:off x="2149894" y="2336404"/>
            <a:ext cx="74079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077FD7E-4EB9-4DB4-9DB5-C26507B421B9}"/>
              </a:ext>
            </a:extLst>
          </p:cNvPr>
          <p:cNvCxnSpPr>
            <a:cxnSpLocks/>
          </p:cNvCxnSpPr>
          <p:nvPr/>
        </p:nvCxnSpPr>
        <p:spPr>
          <a:xfrm>
            <a:off x="2948412" y="2335188"/>
            <a:ext cx="846702" cy="121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86F9163-A316-48DD-9DDF-DB966502FEF5}"/>
                  </a:ext>
                </a:extLst>
              </p:cNvPr>
              <p:cNvSpPr txBox="1"/>
              <p:nvPr/>
            </p:nvSpPr>
            <p:spPr>
              <a:xfrm>
                <a:off x="2217896" y="1924519"/>
                <a:ext cx="3994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86F9163-A316-48DD-9DDF-DB966502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896" y="1924519"/>
                <a:ext cx="399468" cy="369332"/>
              </a:xfrm>
              <a:prstGeom prst="rect">
                <a:avLst/>
              </a:prstGeom>
              <a:blipFill>
                <a:blip r:embed="rId14"/>
                <a:stretch>
                  <a:fillRect l="-18462" r="-6154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9463A30-AA38-4301-BD06-F8BBD9FB4242}"/>
                  </a:ext>
                </a:extLst>
              </p:cNvPr>
              <p:cNvSpPr txBox="1"/>
              <p:nvPr/>
            </p:nvSpPr>
            <p:spPr>
              <a:xfrm>
                <a:off x="3337920" y="1922476"/>
                <a:ext cx="374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9463A30-AA38-4301-BD06-F8BBD9FB4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920" y="1922476"/>
                <a:ext cx="374654" cy="369332"/>
              </a:xfrm>
              <a:prstGeom prst="rect">
                <a:avLst/>
              </a:prstGeom>
              <a:blipFill>
                <a:blip r:embed="rId15"/>
                <a:stretch>
                  <a:fillRect l="-19672" r="-6557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Arc 102">
            <a:extLst>
              <a:ext uri="{FF2B5EF4-FFF2-40B4-BE49-F238E27FC236}">
                <a16:creationId xmlns:a16="http://schemas.microsoft.com/office/drawing/2014/main" id="{ABD62DC7-5237-4BCC-B7BE-9951D780FBFA}"/>
              </a:ext>
            </a:extLst>
          </p:cNvPr>
          <p:cNvSpPr/>
          <p:nvPr/>
        </p:nvSpPr>
        <p:spPr>
          <a:xfrm>
            <a:off x="8670229" y="1077462"/>
            <a:ext cx="885928" cy="796154"/>
          </a:xfrm>
          <a:prstGeom prst="arc">
            <a:avLst>
              <a:gd name="adj1" fmla="val 16539196"/>
              <a:gd name="adj2" fmla="val 12066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Arrow: Bent-Up 107">
            <a:extLst>
              <a:ext uri="{FF2B5EF4-FFF2-40B4-BE49-F238E27FC236}">
                <a16:creationId xmlns:a16="http://schemas.microsoft.com/office/drawing/2014/main" id="{BBCC1CFD-E624-4FBB-9440-346FEB667B92}"/>
              </a:ext>
            </a:extLst>
          </p:cNvPr>
          <p:cNvSpPr/>
          <p:nvPr/>
        </p:nvSpPr>
        <p:spPr>
          <a:xfrm>
            <a:off x="7287640" y="4578217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Arrow: Bent-Up 108">
            <a:extLst>
              <a:ext uri="{FF2B5EF4-FFF2-40B4-BE49-F238E27FC236}">
                <a16:creationId xmlns:a16="http://schemas.microsoft.com/office/drawing/2014/main" id="{4DA7CED8-059D-4DFA-9810-2234DA5EC110}"/>
              </a:ext>
            </a:extLst>
          </p:cNvPr>
          <p:cNvSpPr/>
          <p:nvPr/>
        </p:nvSpPr>
        <p:spPr>
          <a:xfrm>
            <a:off x="9103301" y="4156396"/>
            <a:ext cx="250046" cy="799174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0BD68DB-EB6E-4C09-9716-8BDC664D1A7F}"/>
              </a:ext>
            </a:extLst>
          </p:cNvPr>
          <p:cNvCxnSpPr>
            <a:cxnSpLocks/>
          </p:cNvCxnSpPr>
          <p:nvPr/>
        </p:nvCxnSpPr>
        <p:spPr>
          <a:xfrm>
            <a:off x="6475318" y="4541781"/>
            <a:ext cx="109042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E8298A0-D20A-4EAC-95EC-7726B1FDC78B}"/>
              </a:ext>
            </a:extLst>
          </p:cNvPr>
          <p:cNvCxnSpPr>
            <a:cxnSpLocks/>
          </p:cNvCxnSpPr>
          <p:nvPr/>
        </p:nvCxnSpPr>
        <p:spPr>
          <a:xfrm>
            <a:off x="8497991" y="4148767"/>
            <a:ext cx="109042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7C34099-56C6-48C7-8C80-F67852C8CC64}"/>
                  </a:ext>
                </a:extLst>
              </p:cNvPr>
              <p:cNvSpPr txBox="1"/>
              <p:nvPr/>
            </p:nvSpPr>
            <p:spPr>
              <a:xfrm>
                <a:off x="7567189" y="4415794"/>
                <a:ext cx="7139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𝑏𝑅𝐺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7C34099-56C6-48C7-8C80-F67852C8C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189" y="4415794"/>
                <a:ext cx="713978" cy="369332"/>
              </a:xfrm>
              <a:prstGeom prst="rect">
                <a:avLst/>
              </a:prstGeom>
              <a:blipFill>
                <a:blip r:embed="rId16"/>
                <a:stretch>
                  <a:fillRect l="-9402" r="-2564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9C91453-B113-4A62-BF7D-7671EB46E6B8}"/>
                  </a:ext>
                </a:extLst>
              </p:cNvPr>
              <p:cNvSpPr txBox="1"/>
              <p:nvPr/>
            </p:nvSpPr>
            <p:spPr>
              <a:xfrm>
                <a:off x="9427946" y="4289249"/>
                <a:ext cx="6899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𝑏𝐿𝐺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9C91453-B113-4A62-BF7D-7671EB46E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946" y="4289249"/>
                <a:ext cx="689932" cy="369332"/>
              </a:xfrm>
              <a:prstGeom prst="rect">
                <a:avLst/>
              </a:prstGeom>
              <a:blipFill>
                <a:blip r:embed="rId17"/>
                <a:stretch>
                  <a:fillRect l="-10619" r="-1770"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Arrow: Bent-Up 115">
            <a:extLst>
              <a:ext uri="{FF2B5EF4-FFF2-40B4-BE49-F238E27FC236}">
                <a16:creationId xmlns:a16="http://schemas.microsoft.com/office/drawing/2014/main" id="{D2725B16-1B5B-465E-8571-1554AAB77657}"/>
              </a:ext>
            </a:extLst>
          </p:cNvPr>
          <p:cNvSpPr/>
          <p:nvPr/>
        </p:nvSpPr>
        <p:spPr>
          <a:xfrm flipH="1">
            <a:off x="6305532" y="3256715"/>
            <a:ext cx="298668" cy="1687500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789B403-69F6-426D-AE93-8DF1ED965651}"/>
                  </a:ext>
                </a:extLst>
              </p:cNvPr>
              <p:cNvSpPr txBox="1"/>
              <p:nvPr/>
            </p:nvSpPr>
            <p:spPr>
              <a:xfrm>
                <a:off x="6068483" y="2840922"/>
                <a:ext cx="5634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𝑏𝑅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789B403-69F6-426D-AE93-8DF1ED965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483" y="2840922"/>
                <a:ext cx="563424" cy="369332"/>
              </a:xfrm>
              <a:prstGeom prst="rect">
                <a:avLst/>
              </a:prstGeom>
              <a:blipFill>
                <a:blip r:embed="rId18"/>
                <a:stretch>
                  <a:fillRect l="-11828" r="-2151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Arrow: Bent-Up 119">
            <a:extLst>
              <a:ext uri="{FF2B5EF4-FFF2-40B4-BE49-F238E27FC236}">
                <a16:creationId xmlns:a16="http://schemas.microsoft.com/office/drawing/2014/main" id="{303FE78E-FAC6-48FA-9421-37714D88C642}"/>
              </a:ext>
            </a:extLst>
          </p:cNvPr>
          <p:cNvSpPr/>
          <p:nvPr/>
        </p:nvSpPr>
        <p:spPr>
          <a:xfrm>
            <a:off x="10181774" y="3064270"/>
            <a:ext cx="312813" cy="19087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899901B-A622-485C-9680-DD9F655319B3}"/>
                  </a:ext>
                </a:extLst>
              </p:cNvPr>
              <p:cNvSpPr txBox="1"/>
              <p:nvPr/>
            </p:nvSpPr>
            <p:spPr>
              <a:xfrm>
                <a:off x="10130891" y="2651366"/>
                <a:ext cx="538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𝑏𝐿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899901B-A622-485C-9680-DD9F65531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891" y="2651366"/>
                <a:ext cx="538609" cy="369332"/>
              </a:xfrm>
              <a:prstGeom prst="rect">
                <a:avLst/>
              </a:prstGeom>
              <a:blipFill>
                <a:blip r:embed="rId19"/>
                <a:stretch>
                  <a:fillRect l="-13636" r="-4545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Arrow: Bent-Up 121">
            <a:extLst>
              <a:ext uri="{FF2B5EF4-FFF2-40B4-BE49-F238E27FC236}">
                <a16:creationId xmlns:a16="http://schemas.microsoft.com/office/drawing/2014/main" id="{D29B08F5-9E4E-4B84-80BF-0298291038F7}"/>
              </a:ext>
            </a:extLst>
          </p:cNvPr>
          <p:cNvSpPr/>
          <p:nvPr/>
        </p:nvSpPr>
        <p:spPr>
          <a:xfrm flipH="1">
            <a:off x="5595485" y="1522357"/>
            <a:ext cx="339136" cy="3421858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50FF236-3D67-469B-813A-9AE74FAE18D7}"/>
                  </a:ext>
                </a:extLst>
              </p:cNvPr>
              <p:cNvSpPr txBox="1"/>
              <p:nvPr/>
            </p:nvSpPr>
            <p:spPr>
              <a:xfrm>
                <a:off x="5133304" y="1272766"/>
                <a:ext cx="3954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50FF236-3D67-469B-813A-9AE74FAE1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304" y="1272766"/>
                <a:ext cx="395429" cy="369332"/>
              </a:xfrm>
              <a:prstGeom prst="rect">
                <a:avLst/>
              </a:prstGeom>
              <a:blipFill>
                <a:blip r:embed="rId21"/>
                <a:stretch>
                  <a:fillRect l="-16923" r="-1538" b="-1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Oval 80">
            <a:extLst>
              <a:ext uri="{FF2B5EF4-FFF2-40B4-BE49-F238E27FC236}">
                <a16:creationId xmlns:a16="http://schemas.microsoft.com/office/drawing/2014/main" id="{431DF58A-B458-4ED4-99CC-9304C980B834}"/>
              </a:ext>
            </a:extLst>
          </p:cNvPr>
          <p:cNvSpPr/>
          <p:nvPr/>
        </p:nvSpPr>
        <p:spPr>
          <a:xfrm>
            <a:off x="2074106" y="259352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A6FDAF8-0C4E-48E9-A190-8B2DBB721A59}"/>
              </a:ext>
            </a:extLst>
          </p:cNvPr>
          <p:cNvSpPr/>
          <p:nvPr/>
        </p:nvSpPr>
        <p:spPr>
          <a:xfrm>
            <a:off x="3778347" y="2575211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A0489F5-D848-4853-BCBB-0261D6BEE5FB}"/>
              </a:ext>
            </a:extLst>
          </p:cNvPr>
          <p:cNvSpPr txBox="1"/>
          <p:nvPr/>
        </p:nvSpPr>
        <p:spPr>
          <a:xfrm>
            <a:off x="1768422" y="2075784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A031680-873B-48AD-B7FD-741183C06E27}"/>
              </a:ext>
            </a:extLst>
          </p:cNvPr>
          <p:cNvSpPr txBox="1"/>
          <p:nvPr/>
        </p:nvSpPr>
        <p:spPr>
          <a:xfrm>
            <a:off x="3789123" y="2045349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9F68381-82EC-4C72-8EF0-DF7E7631E09F}"/>
                  </a:ext>
                </a:extLst>
              </p:cNvPr>
              <p:cNvSpPr txBox="1"/>
              <p:nvPr/>
            </p:nvSpPr>
            <p:spPr>
              <a:xfrm>
                <a:off x="9032355" y="1088100"/>
                <a:ext cx="2898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9F68381-82EC-4C72-8EF0-DF7E7631E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55" y="1088100"/>
                <a:ext cx="289823" cy="369332"/>
              </a:xfrm>
              <a:prstGeom prst="rect">
                <a:avLst/>
              </a:prstGeom>
              <a:blipFill>
                <a:blip r:embed="rId22"/>
                <a:stretch>
                  <a:fillRect l="-36170" r="-36170" b="-327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6CB35556-0EF7-4C30-BDC2-9920ED745D09}"/>
              </a:ext>
            </a:extLst>
          </p:cNvPr>
          <p:cNvSpPr txBox="1"/>
          <p:nvPr/>
        </p:nvSpPr>
        <p:spPr>
          <a:xfrm>
            <a:off x="10998438" y="-261610"/>
            <a:ext cx="1258550" cy="52322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800" b="1" dirty="0"/>
              <a:t>YZ - AD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30D2DF8-8A80-474E-99E2-309971BDC17B}"/>
              </a:ext>
            </a:extLst>
          </p:cNvPr>
          <p:cNvSpPr/>
          <p:nvPr/>
        </p:nvSpPr>
        <p:spPr>
          <a:xfrm>
            <a:off x="6901782" y="1747783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0329339-CF1A-4F23-8034-645D095DCD03}"/>
              </a:ext>
            </a:extLst>
          </p:cNvPr>
          <p:cNvSpPr/>
          <p:nvPr/>
        </p:nvSpPr>
        <p:spPr>
          <a:xfrm>
            <a:off x="8652623" y="115503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0500FB1-381C-4065-94E5-34F15D6C63FD}"/>
              </a:ext>
            </a:extLst>
          </p:cNvPr>
          <p:cNvSpPr txBox="1"/>
          <p:nvPr/>
        </p:nvSpPr>
        <p:spPr>
          <a:xfrm>
            <a:off x="6293674" y="1445605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AD17766-0499-40E7-864E-9799FFAC9562}"/>
              </a:ext>
            </a:extLst>
          </p:cNvPr>
          <p:cNvSpPr txBox="1"/>
          <p:nvPr/>
        </p:nvSpPr>
        <p:spPr>
          <a:xfrm>
            <a:off x="8504569" y="529837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85F299-3955-4B46-A5AA-110D48BD7EC6}"/>
              </a:ext>
            </a:extLst>
          </p:cNvPr>
          <p:cNvGrpSpPr/>
          <p:nvPr/>
        </p:nvGrpSpPr>
        <p:grpSpPr>
          <a:xfrm>
            <a:off x="1748201" y="419046"/>
            <a:ext cx="2029965" cy="1565415"/>
            <a:chOff x="1866089" y="427138"/>
            <a:chExt cx="2029965" cy="1565415"/>
          </a:xfrm>
        </p:grpSpPr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2D335C59-C986-4E15-B930-CE23E40FD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092186" y="842937"/>
              <a:ext cx="1803868" cy="1149616"/>
            </a:xfrm>
            <a:prstGeom prst="rect">
              <a:avLst/>
            </a:prstGeom>
          </p:spPr>
        </p:pic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79B4848C-7299-413B-BB6C-87F220987AD1}"/>
                </a:ext>
              </a:extLst>
            </p:cNvPr>
            <p:cNvGrpSpPr/>
            <p:nvPr/>
          </p:nvGrpSpPr>
          <p:grpSpPr>
            <a:xfrm>
              <a:off x="1866089" y="427138"/>
              <a:ext cx="1616705" cy="1490604"/>
              <a:chOff x="2272490" y="382752"/>
              <a:chExt cx="1616705" cy="1490604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73CD0C06-CC81-4084-AF44-E92D3F656E22}"/>
                  </a:ext>
                </a:extLst>
              </p:cNvPr>
              <p:cNvGrpSpPr/>
              <p:nvPr/>
            </p:nvGrpSpPr>
            <p:grpSpPr>
              <a:xfrm rot="16200000">
                <a:off x="2592858" y="685920"/>
                <a:ext cx="951634" cy="821656"/>
                <a:chOff x="2592858" y="685920"/>
                <a:chExt cx="951634" cy="821656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EA0FBA46-04ED-4392-9B3E-62901B46F1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92858" y="1480316"/>
                  <a:ext cx="951634" cy="9437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DDE42D34-0EC0-49F6-8873-61E157A6A7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10781" y="685920"/>
                  <a:ext cx="0" cy="821656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73485BC-7C4B-4C89-B0C6-286F4979CD9B}"/>
                  </a:ext>
                </a:extLst>
              </p:cNvPr>
              <p:cNvSpPr txBox="1"/>
              <p:nvPr/>
            </p:nvSpPr>
            <p:spPr>
              <a:xfrm>
                <a:off x="2272490" y="1137613"/>
                <a:ext cx="356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sz="2800" b="1" dirty="0">
                    <a:solidFill>
                      <a:prstClr val="black"/>
                    </a:solidFill>
                    <a:latin typeface="Calibri" panose="020F0502020204030204"/>
                  </a:rPr>
                  <a:t>Z</a:t>
                </a:r>
                <a:endPara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7DC65AC-0D04-4402-A0D7-C8539E841FF8}"/>
                  </a:ext>
                </a:extLst>
              </p:cNvPr>
              <p:cNvSpPr txBox="1"/>
              <p:nvPr/>
            </p:nvSpPr>
            <p:spPr>
              <a:xfrm>
                <a:off x="3507359" y="38275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123" name="Arc 122">
                <a:extLst>
                  <a:ext uri="{FF2B5EF4-FFF2-40B4-BE49-F238E27FC236}">
                    <a16:creationId xmlns:a16="http://schemas.microsoft.com/office/drawing/2014/main" id="{C1C29F92-1FB2-4DA4-ABD3-24832776D8EE}"/>
                  </a:ext>
                </a:extLst>
              </p:cNvPr>
              <p:cNvSpPr/>
              <p:nvPr/>
            </p:nvSpPr>
            <p:spPr>
              <a:xfrm>
                <a:off x="2955485" y="1077202"/>
                <a:ext cx="885928" cy="796154"/>
              </a:xfrm>
              <a:prstGeom prst="arc">
                <a:avLst>
                  <a:gd name="adj1" fmla="val 12863546"/>
                  <a:gd name="adj2" fmla="val 1541201"/>
                </a:avLst>
              </a:prstGeom>
              <a:ln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56821E1-4DF0-49D3-AA8C-CFA9A769C576}"/>
                </a:ext>
              </a:extLst>
            </p:cNvPr>
            <p:cNvSpPr/>
            <p:nvPr/>
          </p:nvSpPr>
          <p:spPr>
            <a:xfrm>
              <a:off x="2955693" y="1483018"/>
              <a:ext cx="180000" cy="18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5916BB37-DE61-4E3E-8F1E-12F2B8F25619}"/>
              </a:ext>
            </a:extLst>
          </p:cNvPr>
          <p:cNvSpPr/>
          <p:nvPr/>
        </p:nvSpPr>
        <p:spPr>
          <a:xfrm>
            <a:off x="1079864" y="484687"/>
            <a:ext cx="9823050" cy="4696914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ACF9D5E-B0D8-4017-AE24-4E29770A71C3}"/>
              </a:ext>
            </a:extLst>
          </p:cNvPr>
          <p:cNvSpPr txBox="1"/>
          <p:nvPr/>
        </p:nvSpPr>
        <p:spPr>
          <a:xfrm>
            <a:off x="4986907" y="575753"/>
            <a:ext cx="1302151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/>
              <a:t>ROLLING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C3D39F7-93D2-4590-AFCF-2121B146C36D}"/>
                  </a:ext>
                </a:extLst>
              </p:cNvPr>
              <p:cNvSpPr txBox="1"/>
              <p:nvPr/>
            </p:nvSpPr>
            <p:spPr>
              <a:xfrm>
                <a:off x="6242998" y="2135556"/>
                <a:ext cx="5405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𝑏𝑅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C3D39F7-93D2-4590-AFCF-2121B146C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998" y="2135556"/>
                <a:ext cx="540533" cy="369332"/>
              </a:xfrm>
              <a:prstGeom prst="rect">
                <a:avLst/>
              </a:prstGeom>
              <a:blipFill>
                <a:blip r:embed="rId24"/>
                <a:stretch>
                  <a:fillRect l="-13483" r="-4494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2164DBF-2944-4A18-BB0B-B6046DF99E77}"/>
                  </a:ext>
                </a:extLst>
              </p:cNvPr>
              <p:cNvSpPr txBox="1"/>
              <p:nvPr/>
            </p:nvSpPr>
            <p:spPr>
              <a:xfrm>
                <a:off x="8022030" y="1819162"/>
                <a:ext cx="5157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𝑏𝐿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2164DBF-2944-4A18-BB0B-B6046DF99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030" y="1819162"/>
                <a:ext cx="515719" cy="369332"/>
              </a:xfrm>
              <a:prstGeom prst="rect">
                <a:avLst/>
              </a:prstGeom>
              <a:blipFill>
                <a:blip r:embed="rId25"/>
                <a:stretch>
                  <a:fillRect l="-14118" r="-4706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248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83B45F0-FF3C-4BA4-AB12-F145ABC90054}"/>
              </a:ext>
            </a:extLst>
          </p:cNvPr>
          <p:cNvSpPr/>
          <p:nvPr/>
        </p:nvSpPr>
        <p:spPr>
          <a:xfrm>
            <a:off x="1903791" y="4884210"/>
            <a:ext cx="504205" cy="388638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4DDF2B-A49D-40C3-93B9-79B2241D1138}"/>
              </a:ext>
            </a:extLst>
          </p:cNvPr>
          <p:cNvSpPr/>
          <p:nvPr/>
        </p:nvSpPr>
        <p:spPr>
          <a:xfrm>
            <a:off x="3517833" y="4956912"/>
            <a:ext cx="504205" cy="3886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20BC33E-F38B-4881-8450-34A5DC322BF8}"/>
              </a:ext>
            </a:extLst>
          </p:cNvPr>
          <p:cNvCxnSpPr>
            <a:cxnSpLocks/>
          </p:cNvCxnSpPr>
          <p:nvPr/>
        </p:nvCxnSpPr>
        <p:spPr>
          <a:xfrm flipV="1">
            <a:off x="2160291" y="4008586"/>
            <a:ext cx="0" cy="80401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B13727C-4C9B-48EB-B19A-07AD55F9EBD0}"/>
              </a:ext>
            </a:extLst>
          </p:cNvPr>
          <p:cNvCxnSpPr>
            <a:cxnSpLocks/>
          </p:cNvCxnSpPr>
          <p:nvPr/>
        </p:nvCxnSpPr>
        <p:spPr>
          <a:xfrm flipV="1">
            <a:off x="3757542" y="4092159"/>
            <a:ext cx="0" cy="80401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85CA37D-5F61-469D-9040-C4E625C32BA1}"/>
              </a:ext>
            </a:extLst>
          </p:cNvPr>
          <p:cNvCxnSpPr/>
          <p:nvPr/>
        </p:nvCxnSpPr>
        <p:spPr>
          <a:xfrm>
            <a:off x="2155893" y="5415810"/>
            <a:ext cx="0" cy="80401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0F54CC-5F96-4C34-8288-657C62DB0585}"/>
              </a:ext>
            </a:extLst>
          </p:cNvPr>
          <p:cNvCxnSpPr/>
          <p:nvPr/>
        </p:nvCxnSpPr>
        <p:spPr>
          <a:xfrm>
            <a:off x="3769935" y="5471390"/>
            <a:ext cx="0" cy="80401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2B09DC1-8D33-4E85-A7D4-4FA418E78392}"/>
                  </a:ext>
                </a:extLst>
              </p:cNvPr>
              <p:cNvSpPr txBox="1"/>
              <p:nvPr/>
            </p:nvSpPr>
            <p:spPr>
              <a:xfrm>
                <a:off x="1519018" y="3888896"/>
                <a:ext cx="3715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2B09DC1-8D33-4E85-A7D4-4FA418E78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018" y="3888896"/>
                <a:ext cx="371512" cy="369332"/>
              </a:xfrm>
              <a:prstGeom prst="rect">
                <a:avLst/>
              </a:prstGeom>
              <a:blipFill>
                <a:blip r:embed="rId2"/>
                <a:stretch>
                  <a:fillRect l="-18033" r="-9836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F4BD51D-6C8F-4FE3-A02D-6E7C46C9115F}"/>
                  </a:ext>
                </a:extLst>
              </p:cNvPr>
              <p:cNvSpPr txBox="1"/>
              <p:nvPr/>
            </p:nvSpPr>
            <p:spPr>
              <a:xfrm>
                <a:off x="1455781" y="5850489"/>
                <a:ext cx="524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𝑏𝑅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F4BD51D-6C8F-4FE3-A02D-6E7C46C91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781" y="5850489"/>
                <a:ext cx="524503" cy="369332"/>
              </a:xfrm>
              <a:prstGeom prst="rect">
                <a:avLst/>
              </a:prstGeom>
              <a:blipFill>
                <a:blip r:embed="rId3"/>
                <a:stretch>
                  <a:fillRect l="-13953" r="-5814"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8BEF1C6-5EC3-4B3D-9885-AC8A153998FE}"/>
                  </a:ext>
                </a:extLst>
              </p:cNvPr>
              <p:cNvSpPr txBox="1"/>
              <p:nvPr/>
            </p:nvSpPr>
            <p:spPr>
              <a:xfrm>
                <a:off x="3105801" y="5876935"/>
                <a:ext cx="505844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𝑓𝑅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8BEF1C6-5EC3-4B3D-9885-AC8A15399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801" y="5876935"/>
                <a:ext cx="505844" cy="398955"/>
              </a:xfrm>
              <a:prstGeom prst="rect">
                <a:avLst/>
              </a:prstGeom>
              <a:blipFill>
                <a:blip r:embed="rId4"/>
                <a:stretch>
                  <a:fillRect l="-13253" r="-10843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72FF93-70E4-4525-8A12-45E9D60A52C3}"/>
                  </a:ext>
                </a:extLst>
              </p:cNvPr>
              <p:cNvSpPr txBox="1"/>
              <p:nvPr/>
            </p:nvSpPr>
            <p:spPr>
              <a:xfrm>
                <a:off x="3097737" y="3907493"/>
                <a:ext cx="3938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72FF93-70E4-4525-8A12-45E9D60A5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737" y="3907493"/>
                <a:ext cx="393889" cy="369332"/>
              </a:xfrm>
              <a:prstGeom prst="rect">
                <a:avLst/>
              </a:prstGeom>
              <a:blipFill>
                <a:blip r:embed="rId5"/>
                <a:stretch>
                  <a:fillRect l="-16923" r="-6154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39480593-5922-4507-BF72-BA1F64CA67C6}"/>
              </a:ext>
            </a:extLst>
          </p:cNvPr>
          <p:cNvSpPr/>
          <p:nvPr/>
        </p:nvSpPr>
        <p:spPr>
          <a:xfrm>
            <a:off x="5285823" y="4918239"/>
            <a:ext cx="504205" cy="3886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0D9706-BA64-4D0C-9D4F-44A35DEE1D02}"/>
              </a:ext>
            </a:extLst>
          </p:cNvPr>
          <p:cNvSpPr/>
          <p:nvPr/>
        </p:nvSpPr>
        <p:spPr>
          <a:xfrm>
            <a:off x="7084588" y="4873986"/>
            <a:ext cx="504205" cy="388638"/>
          </a:xfrm>
          <a:prstGeom prst="rect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1352099-502F-4160-8D0E-C31DA60A4BB1}"/>
              </a:ext>
            </a:extLst>
          </p:cNvPr>
          <p:cNvCxnSpPr>
            <a:cxnSpLocks/>
          </p:cNvCxnSpPr>
          <p:nvPr/>
        </p:nvCxnSpPr>
        <p:spPr>
          <a:xfrm flipV="1">
            <a:off x="5486130" y="4045826"/>
            <a:ext cx="0" cy="80401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BB1E1E0-168D-4003-899B-77581EAB9C2D}"/>
              </a:ext>
            </a:extLst>
          </p:cNvPr>
          <p:cNvCxnSpPr/>
          <p:nvPr/>
        </p:nvCxnSpPr>
        <p:spPr>
          <a:xfrm>
            <a:off x="5510644" y="5443805"/>
            <a:ext cx="0" cy="80401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E0DC2B7-AD85-44F3-BD7E-FA66BFA5561C}"/>
              </a:ext>
            </a:extLst>
          </p:cNvPr>
          <p:cNvCxnSpPr>
            <a:cxnSpLocks/>
          </p:cNvCxnSpPr>
          <p:nvPr/>
        </p:nvCxnSpPr>
        <p:spPr>
          <a:xfrm flipV="1">
            <a:off x="7324992" y="4020616"/>
            <a:ext cx="0" cy="80401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6CA8D70-F9EE-4625-8E90-D60C5420E5AB}"/>
              </a:ext>
            </a:extLst>
          </p:cNvPr>
          <p:cNvCxnSpPr/>
          <p:nvPr/>
        </p:nvCxnSpPr>
        <p:spPr>
          <a:xfrm>
            <a:off x="7300296" y="5379498"/>
            <a:ext cx="0" cy="80401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0F24B3C-E5B2-4CAE-A00A-30F9B5042FF0}"/>
                  </a:ext>
                </a:extLst>
              </p:cNvPr>
              <p:cNvSpPr txBox="1"/>
              <p:nvPr/>
            </p:nvSpPr>
            <p:spPr>
              <a:xfrm>
                <a:off x="4896256" y="3903657"/>
                <a:ext cx="4013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0F24B3C-E5B2-4CAE-A00A-30F9B5042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256" y="3903657"/>
                <a:ext cx="401328" cy="369332"/>
              </a:xfrm>
              <a:prstGeom prst="rect">
                <a:avLst/>
              </a:prstGeom>
              <a:blipFill>
                <a:blip r:embed="rId6"/>
                <a:stretch>
                  <a:fillRect l="-16667" r="-6061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8EDA0C9-7EF7-4F5A-9545-880C6E252207}"/>
                  </a:ext>
                </a:extLst>
              </p:cNvPr>
              <p:cNvSpPr txBox="1"/>
              <p:nvPr/>
            </p:nvSpPr>
            <p:spPr>
              <a:xfrm>
                <a:off x="4884288" y="5848217"/>
                <a:ext cx="499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𝑏𝐿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8EDA0C9-7EF7-4F5A-9545-880C6E252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288" y="5848217"/>
                <a:ext cx="499689" cy="369332"/>
              </a:xfrm>
              <a:prstGeom prst="rect">
                <a:avLst/>
              </a:prstGeom>
              <a:blipFill>
                <a:blip r:embed="rId7"/>
                <a:stretch>
                  <a:fillRect l="-13415" r="-6098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39B7718-0EEF-4E6E-9509-A422CC4809EB}"/>
                  </a:ext>
                </a:extLst>
              </p:cNvPr>
              <p:cNvSpPr txBox="1"/>
              <p:nvPr/>
            </p:nvSpPr>
            <p:spPr>
              <a:xfrm>
                <a:off x="6643656" y="5781503"/>
                <a:ext cx="481029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𝑓𝐿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39B7718-0EEF-4E6E-9509-A422CC480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656" y="5781503"/>
                <a:ext cx="481029" cy="398955"/>
              </a:xfrm>
              <a:prstGeom prst="rect">
                <a:avLst/>
              </a:prstGeom>
              <a:blipFill>
                <a:blip r:embed="rId8"/>
                <a:stretch>
                  <a:fillRect l="-15190" r="-11392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B330E87-727B-4FBB-BE53-267F6AF359FE}"/>
                  </a:ext>
                </a:extLst>
              </p:cNvPr>
              <p:cNvSpPr txBox="1"/>
              <p:nvPr/>
            </p:nvSpPr>
            <p:spPr>
              <a:xfrm>
                <a:off x="6745656" y="3828858"/>
                <a:ext cx="49891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B330E87-727B-4FBB-BE53-267F6AF35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656" y="3828858"/>
                <a:ext cx="498918" cy="369332"/>
              </a:xfrm>
              <a:prstGeom prst="rect">
                <a:avLst/>
              </a:prstGeom>
              <a:blipFill>
                <a:blip r:embed="rId9"/>
                <a:stretch>
                  <a:fillRect l="-3704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EC2A28A-13E8-4787-9861-3CE88CA805F2}"/>
                  </a:ext>
                </a:extLst>
              </p:cNvPr>
              <p:cNvSpPr txBox="1"/>
              <p:nvPr/>
            </p:nvSpPr>
            <p:spPr>
              <a:xfrm>
                <a:off x="1314062" y="4846665"/>
                <a:ext cx="6286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𝑏𝑅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EC2A28A-13E8-4787-9861-3CE88CA80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062" y="4846665"/>
                <a:ext cx="628698" cy="369332"/>
              </a:xfrm>
              <a:prstGeom prst="rect">
                <a:avLst/>
              </a:prstGeom>
              <a:blipFill>
                <a:blip r:embed="rId10"/>
                <a:stretch>
                  <a:fillRect l="-6796" r="-3883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C18DCF91-2E6B-4CBD-A64F-BF20F4492743}"/>
                  </a:ext>
                </a:extLst>
              </p:cNvPr>
              <p:cNvSpPr txBox="1"/>
              <p:nvPr/>
            </p:nvSpPr>
            <p:spPr>
              <a:xfrm>
                <a:off x="2904540" y="4879051"/>
                <a:ext cx="610039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𝑓𝑅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C18DCF91-2E6B-4CBD-A64F-BF20F4492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540" y="4879051"/>
                <a:ext cx="610039" cy="398955"/>
              </a:xfrm>
              <a:prstGeom prst="rect">
                <a:avLst/>
              </a:prstGeom>
              <a:blipFill>
                <a:blip r:embed="rId11"/>
                <a:stretch>
                  <a:fillRect l="-5941" r="-6931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795501F-63AE-4C92-845D-7B9944518293}"/>
                  </a:ext>
                </a:extLst>
              </p:cNvPr>
              <p:cNvSpPr txBox="1"/>
              <p:nvPr/>
            </p:nvSpPr>
            <p:spPr>
              <a:xfrm>
                <a:off x="4701947" y="4866284"/>
                <a:ext cx="6038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𝑏𝐿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795501F-63AE-4C92-845D-7B9944518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947" y="4866284"/>
                <a:ext cx="603883" cy="369332"/>
              </a:xfrm>
              <a:prstGeom prst="rect">
                <a:avLst/>
              </a:prstGeom>
              <a:blipFill>
                <a:blip r:embed="rId12"/>
                <a:stretch>
                  <a:fillRect l="-6061" r="-4040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70BBA19-FCDC-4E51-8560-97D63E19A3C5}"/>
                  </a:ext>
                </a:extLst>
              </p:cNvPr>
              <p:cNvSpPr txBox="1"/>
              <p:nvPr/>
            </p:nvSpPr>
            <p:spPr>
              <a:xfrm>
                <a:off x="6497748" y="4797615"/>
                <a:ext cx="585225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𝑓𝐿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70BBA19-FCDC-4E51-8560-97D63E19A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748" y="4797615"/>
                <a:ext cx="585225" cy="398955"/>
              </a:xfrm>
              <a:prstGeom prst="rect">
                <a:avLst/>
              </a:prstGeom>
              <a:blipFill>
                <a:blip r:embed="rId13"/>
                <a:stretch>
                  <a:fillRect l="-7292" r="-8333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3" name="Picture 122">
            <a:extLst>
              <a:ext uri="{FF2B5EF4-FFF2-40B4-BE49-F238E27FC236}">
                <a16:creationId xmlns:a16="http://schemas.microsoft.com/office/drawing/2014/main" id="{4220009C-AE58-4C5B-950C-64B58674EC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24604" y="4956912"/>
            <a:ext cx="250816" cy="267414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C5C6686E-25C1-4115-AE70-84977CD8B5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66670" y="5017524"/>
            <a:ext cx="250816" cy="267414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4FF25D6E-6335-4B2C-B1CE-46530145204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22521" y="4981784"/>
            <a:ext cx="250816" cy="267414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1684880B-6FB8-4679-89A2-B226666399A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22229" y="4956912"/>
            <a:ext cx="250816" cy="267414"/>
          </a:xfrm>
          <a:prstGeom prst="rect">
            <a:avLst/>
          </a:prstGeom>
        </p:spPr>
      </p:pic>
      <p:sp>
        <p:nvSpPr>
          <p:cNvPr id="39" name="Cube 38">
            <a:extLst>
              <a:ext uri="{FF2B5EF4-FFF2-40B4-BE49-F238E27FC236}">
                <a16:creationId xmlns:a16="http://schemas.microsoft.com/office/drawing/2014/main" id="{72BB8AE6-5859-406C-9C75-087F15700076}"/>
              </a:ext>
            </a:extLst>
          </p:cNvPr>
          <p:cNvSpPr/>
          <p:nvPr/>
        </p:nvSpPr>
        <p:spPr>
          <a:xfrm>
            <a:off x="2208552" y="1264959"/>
            <a:ext cx="4289196" cy="1234911"/>
          </a:xfrm>
          <a:prstGeom prst="cube">
            <a:avLst>
              <a:gd name="adj" fmla="val 6622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478C5E7-2EC4-460A-940D-787154F12B0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71653" y="1532729"/>
            <a:ext cx="250816" cy="26741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1618083-EEED-4D5F-958D-3FF22012EE89}"/>
              </a:ext>
            </a:extLst>
          </p:cNvPr>
          <p:cNvSpPr txBox="1"/>
          <p:nvPr/>
        </p:nvSpPr>
        <p:spPr>
          <a:xfrm>
            <a:off x="2630107" y="814566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EC8659-1EF0-4701-86A3-B0E2D425ECCD}"/>
              </a:ext>
            </a:extLst>
          </p:cNvPr>
          <p:cNvSpPr txBox="1"/>
          <p:nvPr/>
        </p:nvSpPr>
        <p:spPr>
          <a:xfrm>
            <a:off x="1770330" y="2321127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8D552E4-9DEB-48B2-A8B0-F648EA7A03F4}"/>
              </a:ext>
            </a:extLst>
          </p:cNvPr>
          <p:cNvSpPr/>
          <p:nvPr/>
        </p:nvSpPr>
        <p:spPr>
          <a:xfrm>
            <a:off x="2118552" y="2231127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6DCA7DA-1117-4AEE-8A12-5306026AA650}"/>
              </a:ext>
            </a:extLst>
          </p:cNvPr>
          <p:cNvSpPr/>
          <p:nvPr/>
        </p:nvSpPr>
        <p:spPr>
          <a:xfrm>
            <a:off x="5570333" y="2231127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1C88F73-1F7B-4E93-99C0-315A3312D41F}"/>
              </a:ext>
            </a:extLst>
          </p:cNvPr>
          <p:cNvSpPr/>
          <p:nvPr/>
        </p:nvSpPr>
        <p:spPr>
          <a:xfrm>
            <a:off x="6422159" y="1429241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25B3AB4-355F-4F72-88B4-D3989F86EC77}"/>
              </a:ext>
            </a:extLst>
          </p:cNvPr>
          <p:cNvCxnSpPr>
            <a:cxnSpLocks/>
          </p:cNvCxnSpPr>
          <p:nvPr/>
        </p:nvCxnSpPr>
        <p:spPr>
          <a:xfrm>
            <a:off x="2208552" y="2321127"/>
            <a:ext cx="34517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417EE12-3B24-4105-9FBF-943FAB2A14D0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5668025" y="1519241"/>
            <a:ext cx="754134" cy="8113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8A74775-DEDE-4E3B-9138-1FEA88076FEE}"/>
              </a:ext>
            </a:extLst>
          </p:cNvPr>
          <p:cNvSpPr txBox="1"/>
          <p:nvPr/>
        </p:nvSpPr>
        <p:spPr>
          <a:xfrm>
            <a:off x="5681813" y="2414674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BC8625F-6645-496E-A41D-AD08C269CFC0}"/>
              </a:ext>
            </a:extLst>
          </p:cNvPr>
          <p:cNvSpPr txBox="1"/>
          <p:nvPr/>
        </p:nvSpPr>
        <p:spPr>
          <a:xfrm>
            <a:off x="6533296" y="1029423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51AAF87-B388-4223-A08C-CC141B579961}"/>
              </a:ext>
            </a:extLst>
          </p:cNvPr>
          <p:cNvSpPr/>
          <p:nvPr/>
        </p:nvSpPr>
        <p:spPr>
          <a:xfrm>
            <a:off x="2939863" y="1166175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F6347F6-BF5B-42F0-A97E-444FC5186D09}"/>
              </a:ext>
            </a:extLst>
          </p:cNvPr>
          <p:cNvCxnSpPr>
            <a:cxnSpLocks/>
          </p:cNvCxnSpPr>
          <p:nvPr/>
        </p:nvCxnSpPr>
        <p:spPr>
          <a:xfrm>
            <a:off x="6602159" y="1829121"/>
            <a:ext cx="0" cy="80401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57F0F0-72C2-4245-8F6B-E2F260E51533}"/>
              </a:ext>
            </a:extLst>
          </p:cNvPr>
          <p:cNvCxnSpPr>
            <a:cxnSpLocks/>
          </p:cNvCxnSpPr>
          <p:nvPr/>
        </p:nvCxnSpPr>
        <p:spPr>
          <a:xfrm>
            <a:off x="5639623" y="2576809"/>
            <a:ext cx="0" cy="80401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1585B28-E2A8-40A9-9DDD-4174B8A0BFF1}"/>
              </a:ext>
            </a:extLst>
          </p:cNvPr>
          <p:cNvCxnSpPr>
            <a:cxnSpLocks/>
          </p:cNvCxnSpPr>
          <p:nvPr/>
        </p:nvCxnSpPr>
        <p:spPr>
          <a:xfrm>
            <a:off x="2243008" y="2576809"/>
            <a:ext cx="0" cy="80401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39D3BC8-74A9-4AEE-82E5-64FC1496BD71}"/>
              </a:ext>
            </a:extLst>
          </p:cNvPr>
          <p:cNvCxnSpPr>
            <a:cxnSpLocks/>
          </p:cNvCxnSpPr>
          <p:nvPr/>
        </p:nvCxnSpPr>
        <p:spPr>
          <a:xfrm>
            <a:off x="3097737" y="1427115"/>
            <a:ext cx="0" cy="80401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7494CC-2440-452D-93BE-5A89B19BF41D}"/>
                  </a:ext>
                </a:extLst>
              </p:cNvPr>
              <p:cNvSpPr txBox="1"/>
              <p:nvPr/>
            </p:nvSpPr>
            <p:spPr>
              <a:xfrm>
                <a:off x="2404059" y="3066550"/>
                <a:ext cx="3715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7494CC-2440-452D-93BE-5A89B19BF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059" y="3066550"/>
                <a:ext cx="371512" cy="369332"/>
              </a:xfrm>
              <a:prstGeom prst="rect">
                <a:avLst/>
              </a:prstGeom>
              <a:blipFill>
                <a:blip r:embed="rId15"/>
                <a:stretch>
                  <a:fillRect l="-18033" r="-9836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DA23FCC-FF64-436A-AFD7-EFBB14BC9F8D}"/>
                  </a:ext>
                </a:extLst>
              </p:cNvPr>
              <p:cNvSpPr txBox="1"/>
              <p:nvPr/>
            </p:nvSpPr>
            <p:spPr>
              <a:xfrm>
                <a:off x="5848147" y="3115048"/>
                <a:ext cx="3938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DA23FCC-FF64-436A-AFD7-EFBB14BC9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147" y="3115048"/>
                <a:ext cx="393889" cy="369332"/>
              </a:xfrm>
              <a:prstGeom prst="rect">
                <a:avLst/>
              </a:prstGeom>
              <a:blipFill>
                <a:blip r:embed="rId16"/>
                <a:stretch>
                  <a:fillRect l="-16923" r="-6154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5AE975-A664-4DC6-A0F8-F523B86BC909}"/>
                  </a:ext>
                </a:extLst>
              </p:cNvPr>
              <p:cNvSpPr txBox="1"/>
              <p:nvPr/>
            </p:nvSpPr>
            <p:spPr>
              <a:xfrm>
                <a:off x="6726618" y="2475015"/>
                <a:ext cx="381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5AE975-A664-4DC6-A0F8-F523B86BC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618" y="2475015"/>
                <a:ext cx="381708" cy="369332"/>
              </a:xfrm>
              <a:prstGeom prst="rect">
                <a:avLst/>
              </a:prstGeom>
              <a:blipFill>
                <a:blip r:embed="rId17"/>
                <a:stretch>
                  <a:fillRect l="-17460" r="-6349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0022F84-4BA1-482C-AC42-0E380176DE08}"/>
                  </a:ext>
                </a:extLst>
              </p:cNvPr>
              <p:cNvSpPr txBox="1"/>
              <p:nvPr/>
            </p:nvSpPr>
            <p:spPr>
              <a:xfrm>
                <a:off x="3210540" y="1652331"/>
                <a:ext cx="4013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0022F84-4BA1-482C-AC42-0E380176D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40" y="1652331"/>
                <a:ext cx="401328" cy="369332"/>
              </a:xfrm>
              <a:prstGeom prst="rect">
                <a:avLst/>
              </a:prstGeom>
              <a:blipFill>
                <a:blip r:embed="rId18"/>
                <a:stretch>
                  <a:fillRect l="-18462" r="-7692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>
            <a:extLst>
              <a:ext uri="{FF2B5EF4-FFF2-40B4-BE49-F238E27FC236}">
                <a16:creationId xmlns:a16="http://schemas.microsoft.com/office/drawing/2014/main" id="{259E2DDA-5FC0-415B-AD90-7C004F3579DD}"/>
              </a:ext>
            </a:extLst>
          </p:cNvPr>
          <p:cNvSpPr/>
          <p:nvPr/>
        </p:nvSpPr>
        <p:spPr>
          <a:xfrm>
            <a:off x="1097280" y="814566"/>
            <a:ext cx="8690661" cy="5612360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E903770-2275-4F86-A056-860167332103}"/>
              </a:ext>
            </a:extLst>
          </p:cNvPr>
          <p:cNvGrpSpPr/>
          <p:nvPr/>
        </p:nvGrpSpPr>
        <p:grpSpPr>
          <a:xfrm>
            <a:off x="7785792" y="969838"/>
            <a:ext cx="1734733" cy="1341267"/>
            <a:chOff x="7687836" y="3499770"/>
            <a:chExt cx="1734733" cy="1341267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82ADCEB-18BD-4978-A712-82A16C4A23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6281" y="4549178"/>
              <a:ext cx="951634" cy="9437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EB7A929-1AEF-48DC-86D9-068A175601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4204" y="3754782"/>
              <a:ext cx="0" cy="821656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FDEAF3C-C0F9-4848-977A-7FD7A0F9F616}"/>
                </a:ext>
              </a:extLst>
            </p:cNvPr>
            <p:cNvSpPr txBox="1"/>
            <p:nvPr/>
          </p:nvSpPr>
          <p:spPr>
            <a:xfrm>
              <a:off x="9040733" y="4317817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83085BB-9F92-48AF-A4FA-505340763BAD}"/>
                </a:ext>
              </a:extLst>
            </p:cNvPr>
            <p:cNvSpPr txBox="1"/>
            <p:nvPr/>
          </p:nvSpPr>
          <p:spPr>
            <a:xfrm>
              <a:off x="7687836" y="3499770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8870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259E2DDA-5FC0-415B-AD90-7C004F3579DD}"/>
              </a:ext>
            </a:extLst>
          </p:cNvPr>
          <p:cNvSpPr/>
          <p:nvPr/>
        </p:nvSpPr>
        <p:spPr>
          <a:xfrm>
            <a:off x="1574275" y="814566"/>
            <a:ext cx="5806913" cy="5612360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A3C40564-28C7-4790-A768-7DE2068AB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091" y="921201"/>
            <a:ext cx="5602384" cy="266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E2D8193-1306-405E-8A65-00E3AF5D8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578" y="3691836"/>
            <a:ext cx="5602897" cy="2664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7720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259E2DDA-5FC0-415B-AD90-7C004F3579DD}"/>
              </a:ext>
            </a:extLst>
          </p:cNvPr>
          <p:cNvSpPr/>
          <p:nvPr/>
        </p:nvSpPr>
        <p:spPr>
          <a:xfrm>
            <a:off x="240097" y="564543"/>
            <a:ext cx="11567711" cy="5712581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A3C40564-28C7-4790-A768-7DE2068AB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84" y="3543550"/>
            <a:ext cx="5602384" cy="266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E2D8193-1306-405E-8A65-00E3AF5D8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25" y="3543550"/>
            <a:ext cx="5602897" cy="266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AB83E8-8B2C-4279-8E34-0DB9FCEDC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860" y="650450"/>
            <a:ext cx="4231833" cy="268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31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B7F224D4-014C-4865-81AE-566B8ED2AC7A}"/>
              </a:ext>
            </a:extLst>
          </p:cNvPr>
          <p:cNvGrpSpPr/>
          <p:nvPr/>
        </p:nvGrpSpPr>
        <p:grpSpPr>
          <a:xfrm>
            <a:off x="1000007" y="1027845"/>
            <a:ext cx="3675652" cy="2264900"/>
            <a:chOff x="7703057" y="424552"/>
            <a:chExt cx="3675652" cy="22649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75DBA1-3F96-44B3-A544-04B7D9603EA1}"/>
                </a:ext>
              </a:extLst>
            </p:cNvPr>
            <p:cNvSpPr/>
            <p:nvPr/>
          </p:nvSpPr>
          <p:spPr>
            <a:xfrm rot="19864738">
              <a:off x="7768196" y="1662607"/>
              <a:ext cx="3303906" cy="30967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2D9F934-C795-4D32-B5CA-FF179115328D}"/>
                </a:ext>
              </a:extLst>
            </p:cNvPr>
            <p:cNvSpPr/>
            <p:nvPr/>
          </p:nvSpPr>
          <p:spPr>
            <a:xfrm>
              <a:off x="7880389" y="2509452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3CC09D3-0312-4E94-AFB2-005FC2487B6E}"/>
                </a:ext>
              </a:extLst>
            </p:cNvPr>
            <p:cNvSpPr/>
            <p:nvPr/>
          </p:nvSpPr>
          <p:spPr>
            <a:xfrm>
              <a:off x="10760963" y="911065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01B5757-BDE5-4E02-BB9E-D11130A214E6}"/>
                </a:ext>
              </a:extLst>
            </p:cNvPr>
            <p:cNvCxnSpPr>
              <a:cxnSpLocks/>
              <a:endCxn id="39" idx="6"/>
            </p:cNvCxnSpPr>
            <p:nvPr/>
          </p:nvCxnSpPr>
          <p:spPr>
            <a:xfrm flipV="1">
              <a:off x="8013348" y="1001065"/>
              <a:ext cx="2927615" cy="158236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5F3BB27-7700-47B9-AA27-CD67A2512CAF}"/>
                </a:ext>
              </a:extLst>
            </p:cNvPr>
            <p:cNvGrpSpPr/>
            <p:nvPr/>
          </p:nvGrpSpPr>
          <p:grpSpPr>
            <a:xfrm rot="19798368">
              <a:off x="9088847" y="703132"/>
              <a:ext cx="1193973" cy="934119"/>
              <a:chOff x="8106281" y="3642319"/>
              <a:chExt cx="1193973" cy="934119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8F52EDC-66D4-4704-BE8C-8ABBE8D2B8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06281" y="4549178"/>
                <a:ext cx="951634" cy="9437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7ED2FE8-1889-4C49-8E7B-383B75FF98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4204" y="3754782"/>
                <a:ext cx="0" cy="821656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D38276F-B266-4CA8-A403-6C2716A8B468}"/>
                  </a:ext>
                </a:extLst>
              </p:cNvPr>
              <p:cNvSpPr txBox="1"/>
              <p:nvPr/>
            </p:nvSpPr>
            <p:spPr>
              <a:xfrm>
                <a:off x="8918418" y="3959865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64C6E5-7791-4C1B-ADF1-5026BF8806F2}"/>
                  </a:ext>
                </a:extLst>
              </p:cNvPr>
              <p:cNvSpPr txBox="1"/>
              <p:nvPr/>
            </p:nvSpPr>
            <p:spPr>
              <a:xfrm>
                <a:off x="8197754" y="364231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</a:t>
                </a:r>
              </a:p>
            </p:txBody>
          </p:sp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2D71240-3148-4EC4-940C-F84F002CF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94741" y="1706549"/>
              <a:ext cx="250816" cy="267414"/>
            </a:xfrm>
            <a:prstGeom prst="rect">
              <a:avLst/>
            </a:prstGeom>
          </p:spPr>
        </p:pic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0F8064C-03B9-442B-915B-CA8AA8167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3169" y="1823301"/>
              <a:ext cx="3595540" cy="4514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65C738E-026A-42B5-AC4B-81CDB8A636FB}"/>
                </a:ext>
              </a:extLst>
            </p:cNvPr>
            <p:cNvSpPr txBox="1"/>
            <p:nvPr/>
          </p:nvSpPr>
          <p:spPr>
            <a:xfrm>
              <a:off x="10577363" y="424552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2425B8D-563A-45B5-974A-166DF3AFF624}"/>
                </a:ext>
              </a:extLst>
            </p:cNvPr>
            <p:cNvSpPr txBox="1"/>
            <p:nvPr/>
          </p:nvSpPr>
          <p:spPr>
            <a:xfrm>
              <a:off x="7703057" y="1901817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02724819-9B0B-4FD9-B8D0-FBB250C5739F}"/>
              </a:ext>
            </a:extLst>
          </p:cNvPr>
          <p:cNvGrpSpPr/>
          <p:nvPr/>
        </p:nvGrpSpPr>
        <p:grpSpPr>
          <a:xfrm>
            <a:off x="6089158" y="1486806"/>
            <a:ext cx="4151066" cy="1029399"/>
            <a:chOff x="7476086" y="3940912"/>
            <a:chExt cx="4151066" cy="1029399"/>
          </a:xfrm>
        </p:grpSpPr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9642611E-1D30-430C-81A8-D7F29750E8D5}"/>
                </a:ext>
              </a:extLst>
            </p:cNvPr>
            <p:cNvGrpSpPr/>
            <p:nvPr/>
          </p:nvGrpSpPr>
          <p:grpSpPr>
            <a:xfrm rot="20023443">
              <a:off x="7476086" y="3940912"/>
              <a:ext cx="3715415" cy="1029399"/>
              <a:chOff x="7741444" y="4559679"/>
              <a:chExt cx="3715415" cy="102939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D06BFF-14D9-4787-8B33-2B5A864260B9}"/>
                  </a:ext>
                </a:extLst>
              </p:cNvPr>
              <p:cNvSpPr txBox="1"/>
              <p:nvPr/>
            </p:nvSpPr>
            <p:spPr>
              <a:xfrm>
                <a:off x="8561601" y="4809100"/>
                <a:ext cx="356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Z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1B0F1C-664A-40A8-BEC6-65E5938E55E1}"/>
                  </a:ext>
                </a:extLst>
              </p:cNvPr>
              <p:cNvSpPr txBox="1"/>
              <p:nvPr/>
            </p:nvSpPr>
            <p:spPr>
              <a:xfrm>
                <a:off x="9601728" y="455967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8183624-5F78-45F4-97FE-E7D50F8FA501}"/>
                  </a:ext>
                </a:extLst>
              </p:cNvPr>
              <p:cNvSpPr/>
              <p:nvPr/>
            </p:nvSpPr>
            <p:spPr>
              <a:xfrm>
                <a:off x="7889295" y="5279401"/>
                <a:ext cx="3303906" cy="30967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EFF066B-15F6-413D-B73D-3FC5315C5CF3}"/>
                  </a:ext>
                </a:extLst>
              </p:cNvPr>
              <p:cNvSpPr/>
              <p:nvPr/>
            </p:nvSpPr>
            <p:spPr>
              <a:xfrm>
                <a:off x="7799295" y="5344239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AA377A1-5DB8-4415-800D-A7AB2F3A9774}"/>
                  </a:ext>
                </a:extLst>
              </p:cNvPr>
              <p:cNvSpPr/>
              <p:nvPr/>
            </p:nvSpPr>
            <p:spPr>
              <a:xfrm>
                <a:off x="11093155" y="5351238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554B14B-8B39-44C9-8C65-329793CE4169}"/>
                  </a:ext>
                </a:extLst>
              </p:cNvPr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7979295" y="5434239"/>
                <a:ext cx="3113860" cy="699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FFCAADE-E5E9-4BE2-853B-54D645D3BA5C}"/>
                  </a:ext>
                </a:extLst>
              </p:cNvPr>
              <p:cNvSpPr txBox="1"/>
              <p:nvPr/>
            </p:nvSpPr>
            <p:spPr>
              <a:xfrm>
                <a:off x="7741444" y="4783857"/>
                <a:ext cx="3866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B75237D-F103-4341-BE64-93770F277958}"/>
                  </a:ext>
                </a:extLst>
              </p:cNvPr>
              <p:cNvSpPr txBox="1"/>
              <p:nvPr/>
            </p:nvSpPr>
            <p:spPr>
              <a:xfrm>
                <a:off x="11070215" y="4791618"/>
                <a:ext cx="3866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</a:p>
            </p:txBody>
          </p:sp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1D91A63B-D731-475E-8A35-950400689A7A}"/>
                  </a:ext>
                </a:extLst>
              </p:cNvPr>
              <p:cNvGrpSpPr/>
              <p:nvPr/>
            </p:nvGrpSpPr>
            <p:grpSpPr>
              <a:xfrm>
                <a:off x="8594593" y="4627843"/>
                <a:ext cx="1037345" cy="925805"/>
                <a:chOff x="8791600" y="3380270"/>
                <a:chExt cx="1037345" cy="925805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645CA6DA-3F09-4004-9213-8105E840AB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791600" y="4183898"/>
                  <a:ext cx="951634" cy="9437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93E8A192-B4D1-407F-BEDE-0270DCDA6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03785" y="3380270"/>
                  <a:ext cx="0" cy="821656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5" name="Picture 64">
                  <a:extLst>
                    <a:ext uri="{FF2B5EF4-FFF2-40B4-BE49-F238E27FC236}">
                      <a16:creationId xmlns:a16="http://schemas.microsoft.com/office/drawing/2014/main" id="{E8E330DD-DAFF-4987-86C8-E90E6FD13F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578129" y="4038661"/>
                  <a:ext cx="250816" cy="267414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2EDE4C5-2978-468B-B451-9827EF848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9482" y="4804916"/>
              <a:ext cx="3657670" cy="4785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1293361-AEF3-4886-9C52-E637A3A1EAF3}"/>
              </a:ext>
            </a:extLst>
          </p:cNvPr>
          <p:cNvCxnSpPr>
            <a:cxnSpLocks/>
          </p:cNvCxnSpPr>
          <p:nvPr/>
        </p:nvCxnSpPr>
        <p:spPr>
          <a:xfrm flipV="1">
            <a:off x="2263770" y="783381"/>
            <a:ext cx="1448836" cy="743545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4EDF081-541E-45F7-AFCE-CA3F3FC635E7}"/>
                  </a:ext>
                </a:extLst>
              </p:cNvPr>
              <p:cNvSpPr txBox="1"/>
              <p:nvPr/>
            </p:nvSpPr>
            <p:spPr>
              <a:xfrm>
                <a:off x="1196285" y="1425906"/>
                <a:ext cx="3858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4EDF081-541E-45F7-AFCE-CA3F3FC63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285" y="1425906"/>
                <a:ext cx="385875" cy="369332"/>
              </a:xfrm>
              <a:prstGeom prst="rect">
                <a:avLst/>
              </a:prstGeom>
              <a:blipFill>
                <a:blip r:embed="rId5"/>
                <a:stretch>
                  <a:fillRect l="-17188" r="-6250"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CA49509-5E4A-4ECA-8A16-52990501FDCD}"/>
                  </a:ext>
                </a:extLst>
              </p:cNvPr>
              <p:cNvSpPr txBox="1"/>
              <p:nvPr/>
            </p:nvSpPr>
            <p:spPr>
              <a:xfrm>
                <a:off x="2569129" y="723649"/>
                <a:ext cx="367216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CA49509-5E4A-4ECA-8A16-52990501F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129" y="723649"/>
                <a:ext cx="367216" cy="398955"/>
              </a:xfrm>
              <a:prstGeom prst="rect">
                <a:avLst/>
              </a:prstGeom>
              <a:blipFill>
                <a:blip r:embed="rId6"/>
                <a:stretch>
                  <a:fillRect l="-18033" r="-13115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F76A826-5566-476E-8FCD-F318DB54F274}"/>
              </a:ext>
            </a:extLst>
          </p:cNvPr>
          <p:cNvCxnSpPr>
            <a:cxnSpLocks/>
          </p:cNvCxnSpPr>
          <p:nvPr/>
        </p:nvCxnSpPr>
        <p:spPr>
          <a:xfrm flipV="1">
            <a:off x="830021" y="1573165"/>
            <a:ext cx="1330125" cy="71109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AB3BF20-06AD-48A2-84BC-07C3FE0F95D7}"/>
              </a:ext>
            </a:extLst>
          </p:cNvPr>
          <p:cNvCxnSpPr>
            <a:cxnSpLocks/>
          </p:cNvCxnSpPr>
          <p:nvPr/>
        </p:nvCxnSpPr>
        <p:spPr>
          <a:xfrm flipV="1">
            <a:off x="7650722" y="865992"/>
            <a:ext cx="1357415" cy="658744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285939D-F9D1-4046-AAC1-601A8E742A75}"/>
              </a:ext>
            </a:extLst>
          </p:cNvPr>
          <p:cNvCxnSpPr>
            <a:cxnSpLocks/>
          </p:cNvCxnSpPr>
          <p:nvPr/>
        </p:nvCxnSpPr>
        <p:spPr>
          <a:xfrm flipV="1">
            <a:off x="6233081" y="1599784"/>
            <a:ext cx="1357415" cy="658744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DA6BE6D-706C-4AB3-8F7E-2D85B7D1E811}"/>
                  </a:ext>
                </a:extLst>
              </p:cNvPr>
              <p:cNvSpPr txBox="1"/>
              <p:nvPr/>
            </p:nvSpPr>
            <p:spPr>
              <a:xfrm>
                <a:off x="7961508" y="783381"/>
                <a:ext cx="374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DA6BE6D-706C-4AB3-8F7E-2D85B7D1E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508" y="783381"/>
                <a:ext cx="374654" cy="369332"/>
              </a:xfrm>
              <a:prstGeom prst="rect">
                <a:avLst/>
              </a:prstGeom>
              <a:blipFill>
                <a:blip r:embed="rId7"/>
                <a:stretch>
                  <a:fillRect l="-18033" r="-6557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CFDBCC1-D6C1-42D6-92C5-71023935C31C}"/>
                  </a:ext>
                </a:extLst>
              </p:cNvPr>
              <p:cNvSpPr txBox="1"/>
              <p:nvPr/>
            </p:nvSpPr>
            <p:spPr>
              <a:xfrm>
                <a:off x="6582554" y="1322150"/>
                <a:ext cx="3994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CFDBCC1-D6C1-42D6-92C5-71023935C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554" y="1322150"/>
                <a:ext cx="399468" cy="369332"/>
              </a:xfrm>
              <a:prstGeom prst="rect">
                <a:avLst/>
              </a:prstGeom>
              <a:blipFill>
                <a:blip r:embed="rId8"/>
                <a:stretch>
                  <a:fillRect l="-18462" r="-6154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Picture 68">
            <a:extLst>
              <a:ext uri="{FF2B5EF4-FFF2-40B4-BE49-F238E27FC236}">
                <a16:creationId xmlns:a16="http://schemas.microsoft.com/office/drawing/2014/main" id="{DD3FFA75-D948-46CA-8FFF-6271BE637E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074673" flipH="1">
            <a:off x="1201372" y="3241133"/>
            <a:ext cx="3262658" cy="966127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C41F3E6-4D3F-46F9-8CF3-C548E44938FE}"/>
              </a:ext>
            </a:extLst>
          </p:cNvPr>
          <p:cNvCxnSpPr>
            <a:cxnSpLocks/>
          </p:cNvCxnSpPr>
          <p:nvPr/>
        </p:nvCxnSpPr>
        <p:spPr>
          <a:xfrm flipV="1">
            <a:off x="1214464" y="3878774"/>
            <a:ext cx="3595540" cy="451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EB71A84C-0EC1-4073-A9C0-E2CC6C3EE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319" y="3745067"/>
            <a:ext cx="250816" cy="267414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79FF651-C3DA-4EC1-8115-1731B1D71E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9779468">
            <a:off x="7326767" y="3068625"/>
            <a:ext cx="1838325" cy="1171575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6A85287-ED8B-456B-B74C-0E8F2A9D76A9}"/>
              </a:ext>
            </a:extLst>
          </p:cNvPr>
          <p:cNvCxnSpPr>
            <a:cxnSpLocks/>
          </p:cNvCxnSpPr>
          <p:nvPr/>
        </p:nvCxnSpPr>
        <p:spPr>
          <a:xfrm flipV="1">
            <a:off x="6659952" y="3742973"/>
            <a:ext cx="3595540" cy="451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B3C2AF46-A558-417B-B389-909E59C48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807" y="3609266"/>
            <a:ext cx="250816" cy="267414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BFE8F93-CEBC-48BF-A2AF-A5B48C9A3A15}"/>
              </a:ext>
            </a:extLst>
          </p:cNvPr>
          <p:cNvCxnSpPr>
            <a:cxnSpLocks/>
          </p:cNvCxnSpPr>
          <p:nvPr/>
        </p:nvCxnSpPr>
        <p:spPr>
          <a:xfrm flipV="1">
            <a:off x="1546651" y="2921473"/>
            <a:ext cx="3093760" cy="16653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7459540-FAD2-43CC-94CE-B268639DBA5A}"/>
              </a:ext>
            </a:extLst>
          </p:cNvPr>
          <p:cNvCxnSpPr>
            <a:cxnSpLocks/>
          </p:cNvCxnSpPr>
          <p:nvPr/>
        </p:nvCxnSpPr>
        <p:spPr>
          <a:xfrm flipV="1">
            <a:off x="6733626" y="2988893"/>
            <a:ext cx="3195259" cy="15455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rc 80">
            <a:extLst>
              <a:ext uri="{FF2B5EF4-FFF2-40B4-BE49-F238E27FC236}">
                <a16:creationId xmlns:a16="http://schemas.microsoft.com/office/drawing/2014/main" id="{BD4AC6E6-6C56-450B-9A33-CABE4DA4B80D}"/>
              </a:ext>
            </a:extLst>
          </p:cNvPr>
          <p:cNvSpPr/>
          <p:nvPr/>
        </p:nvSpPr>
        <p:spPr>
          <a:xfrm rot="1230416">
            <a:off x="9197408" y="3061427"/>
            <a:ext cx="877302" cy="842669"/>
          </a:xfrm>
          <a:prstGeom prst="arc">
            <a:avLst>
              <a:gd name="adj1" fmla="val 16539196"/>
              <a:gd name="adj2" fmla="val 571666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56AE8D0-F13F-4963-841D-0A53FA716D2B}"/>
                  </a:ext>
                </a:extLst>
              </p:cNvPr>
              <p:cNvSpPr txBox="1"/>
              <p:nvPr/>
            </p:nvSpPr>
            <p:spPr>
              <a:xfrm>
                <a:off x="10143734" y="3181267"/>
                <a:ext cx="2898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56AE8D0-F13F-4963-841D-0A53FA716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734" y="3181267"/>
                <a:ext cx="289823" cy="369332"/>
              </a:xfrm>
              <a:prstGeom prst="rect">
                <a:avLst/>
              </a:prstGeom>
              <a:blipFill>
                <a:blip r:embed="rId11"/>
                <a:stretch>
                  <a:fillRect l="-35417" r="-33333" b="-3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Arc 83">
            <a:extLst>
              <a:ext uri="{FF2B5EF4-FFF2-40B4-BE49-F238E27FC236}">
                <a16:creationId xmlns:a16="http://schemas.microsoft.com/office/drawing/2014/main" id="{17496393-CAE5-4286-A10D-C3EC7452A2A1}"/>
              </a:ext>
            </a:extLst>
          </p:cNvPr>
          <p:cNvSpPr/>
          <p:nvPr/>
        </p:nvSpPr>
        <p:spPr>
          <a:xfrm rot="1491452">
            <a:off x="3894277" y="2995619"/>
            <a:ext cx="877302" cy="1182043"/>
          </a:xfrm>
          <a:prstGeom prst="arc">
            <a:avLst>
              <a:gd name="adj1" fmla="val 16539196"/>
              <a:gd name="adj2" fmla="val 571666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645428F-E10F-4BE0-9578-5AD7AE49032D}"/>
                  </a:ext>
                </a:extLst>
              </p:cNvPr>
              <p:cNvSpPr txBox="1"/>
              <p:nvPr/>
            </p:nvSpPr>
            <p:spPr>
              <a:xfrm>
                <a:off x="4884327" y="3207241"/>
                <a:ext cx="2510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645428F-E10F-4BE0-9578-5AD7AE490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327" y="3207241"/>
                <a:ext cx="251094" cy="369332"/>
              </a:xfrm>
              <a:prstGeom prst="rect">
                <a:avLst/>
              </a:prstGeom>
              <a:blipFill>
                <a:blip r:embed="rId12"/>
                <a:stretch>
                  <a:fillRect l="-26829" r="-26829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A9B4524C-4BF0-484C-ABFE-C8FBE11188F3}"/>
              </a:ext>
            </a:extLst>
          </p:cNvPr>
          <p:cNvSpPr/>
          <p:nvPr/>
        </p:nvSpPr>
        <p:spPr>
          <a:xfrm>
            <a:off x="738233" y="484687"/>
            <a:ext cx="9781721" cy="4710518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BF100FC-D92A-4B13-99AE-B04DFC0B5D59}"/>
              </a:ext>
            </a:extLst>
          </p:cNvPr>
          <p:cNvCxnSpPr>
            <a:cxnSpLocks/>
          </p:cNvCxnSpPr>
          <p:nvPr/>
        </p:nvCxnSpPr>
        <p:spPr>
          <a:xfrm flipH="1">
            <a:off x="1177339" y="3383518"/>
            <a:ext cx="18946" cy="1297808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49EAC6A-3132-44B5-A980-256439FFF628}"/>
              </a:ext>
            </a:extLst>
          </p:cNvPr>
          <p:cNvCxnSpPr>
            <a:cxnSpLocks/>
          </p:cNvCxnSpPr>
          <p:nvPr/>
        </p:nvCxnSpPr>
        <p:spPr>
          <a:xfrm>
            <a:off x="4260957" y="1894079"/>
            <a:ext cx="0" cy="80401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8BB8603-B249-4E6A-A642-4900F9CC159F}"/>
              </a:ext>
            </a:extLst>
          </p:cNvPr>
          <p:cNvCxnSpPr>
            <a:cxnSpLocks/>
          </p:cNvCxnSpPr>
          <p:nvPr/>
        </p:nvCxnSpPr>
        <p:spPr>
          <a:xfrm>
            <a:off x="6545724" y="3221742"/>
            <a:ext cx="0" cy="80401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6CACE06-386E-429C-89E4-B07EEA95A1D1}"/>
              </a:ext>
            </a:extLst>
          </p:cNvPr>
          <p:cNvCxnSpPr>
            <a:cxnSpLocks/>
          </p:cNvCxnSpPr>
          <p:nvPr/>
        </p:nvCxnSpPr>
        <p:spPr>
          <a:xfrm>
            <a:off x="9545878" y="1816971"/>
            <a:ext cx="0" cy="80401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EAE59D9-D8DC-4546-8659-735425A78B2A}"/>
                  </a:ext>
                </a:extLst>
              </p:cNvPr>
              <p:cNvSpPr txBox="1"/>
              <p:nvPr/>
            </p:nvSpPr>
            <p:spPr>
              <a:xfrm>
                <a:off x="1098022" y="4658665"/>
                <a:ext cx="1324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EAE59D9-D8DC-4546-8659-735425A78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22" y="4658665"/>
                <a:ext cx="1324272" cy="369332"/>
              </a:xfrm>
              <a:prstGeom prst="rect">
                <a:avLst/>
              </a:prstGeom>
              <a:blipFill>
                <a:blip r:embed="rId13"/>
                <a:stretch>
                  <a:fillRect l="-7373" r="-8756" b="-344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5C8A0B0-96EB-453B-9726-84DB0C875081}"/>
                  </a:ext>
                </a:extLst>
              </p:cNvPr>
              <p:cNvSpPr txBox="1"/>
              <p:nvPr/>
            </p:nvSpPr>
            <p:spPr>
              <a:xfrm>
                <a:off x="4307977" y="2539631"/>
                <a:ext cx="13270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5C8A0B0-96EB-453B-9726-84DB0C875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77" y="2539631"/>
                <a:ext cx="1327030" cy="369332"/>
              </a:xfrm>
              <a:prstGeom prst="rect">
                <a:avLst/>
              </a:prstGeom>
              <a:blipFill>
                <a:blip r:embed="rId14"/>
                <a:stretch>
                  <a:fillRect l="-7834" r="-8295" b="-3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5AAB672B-30AC-4247-916F-52F1C23B7D2A}"/>
              </a:ext>
            </a:extLst>
          </p:cNvPr>
          <p:cNvSpPr txBox="1"/>
          <p:nvPr/>
        </p:nvSpPr>
        <p:spPr>
          <a:xfrm>
            <a:off x="8089855" y="4614831"/>
            <a:ext cx="1302151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/>
              <a:t>ROLLING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89BC649-AE3F-4C5E-A016-76CD7868465D}"/>
              </a:ext>
            </a:extLst>
          </p:cNvPr>
          <p:cNvSpPr txBox="1"/>
          <p:nvPr/>
        </p:nvSpPr>
        <p:spPr>
          <a:xfrm>
            <a:off x="2903809" y="4235779"/>
            <a:ext cx="141224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/>
              <a:t>PITCHING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F6F57D0-E657-432E-9F87-1475BEAE7699}"/>
                  </a:ext>
                </a:extLst>
              </p:cNvPr>
              <p:cNvSpPr txBox="1"/>
              <p:nvPr/>
            </p:nvSpPr>
            <p:spPr>
              <a:xfrm>
                <a:off x="5850319" y="4131321"/>
                <a:ext cx="13168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F6F57D0-E657-432E-9F87-1475BEAE7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319" y="4131321"/>
                <a:ext cx="1316835" cy="369332"/>
              </a:xfrm>
              <a:prstGeom prst="rect">
                <a:avLst/>
              </a:prstGeom>
              <a:blipFill>
                <a:blip r:embed="rId15"/>
                <a:stretch>
                  <a:fillRect l="-7870" r="-7870" b="-3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BDE598D-ACF6-45BE-93CE-825DB45D97B2}"/>
                  </a:ext>
                </a:extLst>
              </p:cNvPr>
              <p:cNvSpPr txBox="1"/>
              <p:nvPr/>
            </p:nvSpPr>
            <p:spPr>
              <a:xfrm>
                <a:off x="8921024" y="2526176"/>
                <a:ext cx="13344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BDE598D-ACF6-45BE-93CE-825DB45D9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024" y="2526176"/>
                <a:ext cx="1334468" cy="369332"/>
              </a:xfrm>
              <a:prstGeom prst="rect">
                <a:avLst/>
              </a:prstGeom>
              <a:blipFill>
                <a:blip r:embed="rId16"/>
                <a:stretch>
                  <a:fillRect l="-7306" r="-8219" b="-344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100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96134" y="3358819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134" y="3358819"/>
                <a:ext cx="60060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77713" y="1964596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13" y="1964596"/>
                <a:ext cx="60060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 rot="20699385">
            <a:off x="1668638" y="1779841"/>
            <a:ext cx="2797791" cy="2221386"/>
            <a:chOff x="3439236" y="985838"/>
            <a:chExt cx="2797791" cy="2221386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439236" y="3193576"/>
              <a:ext cx="2797791" cy="1364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3439236" y="985838"/>
              <a:ext cx="0" cy="220773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9963520">
            <a:off x="1372765" y="1776646"/>
            <a:ext cx="2797791" cy="2749867"/>
            <a:chOff x="6760804" y="1765788"/>
            <a:chExt cx="2797791" cy="2749867"/>
          </a:xfrm>
        </p:grpSpPr>
        <p:cxnSp>
          <p:nvCxnSpPr>
            <p:cNvPr id="19" name="Straight Arrow Connector 18"/>
            <p:cNvCxnSpPr/>
            <p:nvPr/>
          </p:nvCxnSpPr>
          <p:spPr>
            <a:xfrm rot="1688443">
              <a:off x="6760804" y="4502007"/>
              <a:ext cx="2797791" cy="13648"/>
            </a:xfrm>
            <a:prstGeom prst="straightConnector1">
              <a:avLst/>
            </a:prstGeom>
            <a:ln w="22225">
              <a:solidFill>
                <a:srgbClr val="387BD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88443" flipV="1">
              <a:off x="7450010" y="1765788"/>
              <a:ext cx="0" cy="2207739"/>
            </a:xfrm>
            <a:prstGeom prst="straightConnector1">
              <a:avLst/>
            </a:prstGeom>
            <a:ln w="22225">
              <a:solidFill>
                <a:srgbClr val="387BD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F5191E-818D-4649-9A41-B1EE0E31F026}"/>
                  </a:ext>
                </a:extLst>
              </p:cNvPr>
              <p:cNvSpPr txBox="1"/>
              <p:nvPr/>
            </p:nvSpPr>
            <p:spPr>
              <a:xfrm>
                <a:off x="4754064" y="4323491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F5191E-818D-4649-9A41-B1EE0E31F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064" y="4323491"/>
                <a:ext cx="60060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1423C1-745D-4052-80FE-BEF4AADA8102}"/>
                  </a:ext>
                </a:extLst>
              </p:cNvPr>
              <p:cNvSpPr txBox="1"/>
              <p:nvPr/>
            </p:nvSpPr>
            <p:spPr>
              <a:xfrm>
                <a:off x="1733038" y="1673274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1423C1-745D-4052-80FE-BEF4AADA8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038" y="1673274"/>
                <a:ext cx="60060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c 23">
            <a:extLst>
              <a:ext uri="{FF2B5EF4-FFF2-40B4-BE49-F238E27FC236}">
                <a16:creationId xmlns:a16="http://schemas.microsoft.com/office/drawing/2014/main" id="{375505BC-F415-4667-8546-8C873ECA6734}"/>
              </a:ext>
            </a:extLst>
          </p:cNvPr>
          <p:cNvSpPr/>
          <p:nvPr/>
        </p:nvSpPr>
        <p:spPr>
          <a:xfrm rot="2669130">
            <a:off x="3543510" y="3580221"/>
            <a:ext cx="857664" cy="842669"/>
          </a:xfrm>
          <a:prstGeom prst="arc">
            <a:avLst>
              <a:gd name="adj1" fmla="val 16539196"/>
              <a:gd name="adj2" fmla="val 571666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D060DC2-6332-4EEA-8410-57436C45B389}"/>
                  </a:ext>
                </a:extLst>
              </p:cNvPr>
              <p:cNvSpPr txBox="1"/>
              <p:nvPr/>
            </p:nvSpPr>
            <p:spPr>
              <a:xfrm>
                <a:off x="3343994" y="4001520"/>
                <a:ext cx="2510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D060DC2-6332-4EEA-8410-57436C45B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994" y="4001520"/>
                <a:ext cx="251094" cy="369332"/>
              </a:xfrm>
              <a:prstGeom prst="rect">
                <a:avLst/>
              </a:prstGeom>
              <a:blipFill>
                <a:blip r:embed="rId6"/>
                <a:stretch>
                  <a:fillRect l="-29268" r="-24390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A3835864-A447-4F87-8FF0-477BE7691136}"/>
              </a:ext>
            </a:extLst>
          </p:cNvPr>
          <p:cNvSpPr/>
          <p:nvPr/>
        </p:nvSpPr>
        <p:spPr>
          <a:xfrm>
            <a:off x="1881134" y="4215551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5D1957-A40A-4C27-B127-419B780809C4}"/>
              </a:ext>
            </a:extLst>
          </p:cNvPr>
          <p:cNvGrpSpPr/>
          <p:nvPr/>
        </p:nvGrpSpPr>
        <p:grpSpPr>
          <a:xfrm>
            <a:off x="6168839" y="1264232"/>
            <a:ext cx="3359930" cy="4272472"/>
            <a:chOff x="6455517" y="1206297"/>
            <a:chExt cx="3359930" cy="42724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C856D75-F90A-4459-BCB7-4981FF8DDB56}"/>
                    </a:ext>
                  </a:extLst>
                </p:cNvPr>
                <p:cNvSpPr txBox="1"/>
                <p:nvPr/>
              </p:nvSpPr>
              <p:spPr>
                <a:xfrm>
                  <a:off x="9214839" y="1206297"/>
                  <a:ext cx="60060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C856D75-F90A-4459-BCB7-4981FF8DD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4839" y="1206297"/>
                  <a:ext cx="600608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5EA2E1C-F053-4FA6-A124-9983989BF85C}"/>
                </a:ext>
              </a:extLst>
            </p:cNvPr>
            <p:cNvGrpSpPr/>
            <p:nvPr/>
          </p:nvGrpSpPr>
          <p:grpSpPr>
            <a:xfrm rot="16200000">
              <a:off x="6726941" y="1813902"/>
              <a:ext cx="2797791" cy="2221386"/>
              <a:chOff x="3439236" y="985838"/>
              <a:chExt cx="2797791" cy="2221386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F9F9EB2-D58F-4353-AF28-D690D8BE0DC1}"/>
                  </a:ext>
                </a:extLst>
              </p:cNvPr>
              <p:cNvCxnSpPr/>
              <p:nvPr/>
            </p:nvCxnSpPr>
            <p:spPr>
              <a:xfrm>
                <a:off x="3439236" y="3193576"/>
                <a:ext cx="2797791" cy="136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7615763-CB3C-4414-90DF-D10F440653FA}"/>
                  </a:ext>
                </a:extLst>
              </p:cNvPr>
              <p:cNvCxnSpPr/>
              <p:nvPr/>
            </p:nvCxnSpPr>
            <p:spPr>
              <a:xfrm flipV="1">
                <a:off x="3439236" y="985838"/>
                <a:ext cx="0" cy="22077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2049630-5F24-4320-83A1-E340887E9F55}"/>
                </a:ext>
              </a:extLst>
            </p:cNvPr>
            <p:cNvGrpSpPr/>
            <p:nvPr/>
          </p:nvGrpSpPr>
          <p:grpSpPr>
            <a:xfrm rot="13398062">
              <a:off x="6455517" y="2608436"/>
              <a:ext cx="2797791" cy="2749867"/>
              <a:chOff x="6760804" y="1765788"/>
              <a:chExt cx="2797791" cy="2749867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DD1F0C7C-7CF0-4DAC-9CEE-BEFFE0E3BCB0}"/>
                  </a:ext>
                </a:extLst>
              </p:cNvPr>
              <p:cNvCxnSpPr/>
              <p:nvPr/>
            </p:nvCxnSpPr>
            <p:spPr>
              <a:xfrm rot="1688443">
                <a:off x="6760804" y="4502007"/>
                <a:ext cx="2797791" cy="13648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4F332846-E2BE-4923-B071-50BAAB3C769A}"/>
                  </a:ext>
                </a:extLst>
              </p:cNvPr>
              <p:cNvCxnSpPr/>
              <p:nvPr/>
            </p:nvCxnSpPr>
            <p:spPr>
              <a:xfrm rot="1688443" flipV="1">
                <a:off x="7450010" y="1765788"/>
                <a:ext cx="0" cy="2207739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5C32D43D-70BB-4A32-ABF7-1A66BC222B11}"/>
                </a:ext>
              </a:extLst>
            </p:cNvPr>
            <p:cNvSpPr/>
            <p:nvPr/>
          </p:nvSpPr>
          <p:spPr>
            <a:xfrm rot="18221749">
              <a:off x="8360715" y="1522498"/>
              <a:ext cx="877302" cy="842669"/>
            </a:xfrm>
            <a:prstGeom prst="arc">
              <a:avLst>
                <a:gd name="adj1" fmla="val 16539196"/>
                <a:gd name="adj2" fmla="val 571666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9591E54-739C-4C54-A3AB-355F82488B52}"/>
                    </a:ext>
                  </a:extLst>
                </p:cNvPr>
                <p:cNvSpPr txBox="1"/>
                <p:nvPr/>
              </p:nvSpPr>
              <p:spPr>
                <a:xfrm>
                  <a:off x="6660152" y="4294302"/>
                  <a:ext cx="60060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9591E54-739C-4C54-A3AB-355F82488B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0152" y="4294302"/>
                  <a:ext cx="600608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B41640F-FE5B-454D-BF20-DE2668F3BDBF}"/>
                    </a:ext>
                  </a:extLst>
                </p:cNvPr>
                <p:cNvSpPr txBox="1"/>
                <p:nvPr/>
              </p:nvSpPr>
              <p:spPr>
                <a:xfrm>
                  <a:off x="8761788" y="1988541"/>
                  <a:ext cx="28982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en-AU" sz="24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B41640F-FE5B-454D-BF20-DE2668F3BD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1788" y="1988541"/>
                  <a:ext cx="289823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35417" r="-33333" b="-35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1CC87C5-8352-41F9-B09C-002463C71FE3}"/>
                    </a:ext>
                  </a:extLst>
                </p:cNvPr>
                <p:cNvSpPr txBox="1"/>
                <p:nvPr/>
              </p:nvSpPr>
              <p:spPr>
                <a:xfrm>
                  <a:off x="7762766" y="1345126"/>
                  <a:ext cx="60060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AU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1CC87C5-8352-41F9-B09C-002463C71F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2766" y="1345126"/>
                  <a:ext cx="600608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734AC01-CD3C-459C-8EFA-E1B65DADC591}"/>
                    </a:ext>
                  </a:extLst>
                </p:cNvPr>
                <p:cNvSpPr txBox="1"/>
                <p:nvPr/>
              </p:nvSpPr>
              <p:spPr>
                <a:xfrm>
                  <a:off x="7260760" y="5047882"/>
                  <a:ext cx="60060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AU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734AC01-CD3C-459C-8EFA-E1B65DADC5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0760" y="5047882"/>
                  <a:ext cx="600608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1920DD6-6B71-46E8-A37E-CC8C6071F256}"/>
                </a:ext>
              </a:extLst>
            </p:cNvPr>
            <p:cNvSpPr/>
            <p:nvPr/>
          </p:nvSpPr>
          <p:spPr>
            <a:xfrm>
              <a:off x="9153222" y="4215551"/>
              <a:ext cx="180000" cy="18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B4A254-5BED-4789-94AF-53DCD128A069}"/>
                  </a:ext>
                </a:extLst>
              </p:cNvPr>
              <p:cNvSpPr txBox="1"/>
              <p:nvPr/>
            </p:nvSpPr>
            <p:spPr>
              <a:xfrm>
                <a:off x="2813604" y="1888717"/>
                <a:ext cx="1200585" cy="369332"/>
              </a:xfrm>
              <a:prstGeom prst="rect">
                <a:avLst/>
              </a:prstGeom>
              <a:solidFill>
                <a:srgbClr val="00FFFF"/>
              </a:solidFill>
              <a:ln w="3175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B4A254-5BED-4789-94AF-53DCD128A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604" y="1888717"/>
                <a:ext cx="1200585" cy="369332"/>
              </a:xfrm>
              <a:prstGeom prst="rect">
                <a:avLst/>
              </a:prstGeom>
              <a:blipFill>
                <a:blip r:embed="rId12"/>
                <a:stretch>
                  <a:fillRect l="-5584" r="-8629" b="-32787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465D3D-4F1C-4D6F-9F8F-E2619DDEDE57}"/>
                  </a:ext>
                </a:extLst>
              </p:cNvPr>
              <p:cNvSpPr txBox="1"/>
              <p:nvPr/>
            </p:nvSpPr>
            <p:spPr>
              <a:xfrm>
                <a:off x="6764926" y="2911489"/>
                <a:ext cx="1279709" cy="369332"/>
              </a:xfrm>
              <a:prstGeom prst="rect">
                <a:avLst/>
              </a:prstGeom>
              <a:solidFill>
                <a:srgbClr val="00FFFF"/>
              </a:solidFill>
              <a:ln w="3175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465D3D-4F1C-4D6F-9F8F-E2619DDED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926" y="2911489"/>
                <a:ext cx="1279709" cy="369332"/>
              </a:xfrm>
              <a:prstGeom prst="rect">
                <a:avLst/>
              </a:prstGeom>
              <a:blipFill>
                <a:blip r:embed="rId13"/>
                <a:stretch>
                  <a:fillRect l="-5213" r="-7109" b="-32787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231C39DB-115C-427E-8B39-B3D165D08E93}"/>
              </a:ext>
            </a:extLst>
          </p:cNvPr>
          <p:cNvSpPr/>
          <p:nvPr/>
        </p:nvSpPr>
        <p:spPr>
          <a:xfrm>
            <a:off x="650450" y="1178350"/>
            <a:ext cx="9137492" cy="4415417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084FC1-977C-43CF-B28E-B3DBECC2F5FA}"/>
              </a:ext>
            </a:extLst>
          </p:cNvPr>
          <p:cNvSpPr txBox="1"/>
          <p:nvPr/>
        </p:nvSpPr>
        <p:spPr>
          <a:xfrm>
            <a:off x="4119154" y="1259175"/>
            <a:ext cx="3650358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3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3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</a:t>
            </a:r>
          </a:p>
        </p:txBody>
      </p:sp>
    </p:spTree>
    <p:extLst>
      <p:ext uri="{BB962C8B-B14F-4D97-AF65-F5344CB8AC3E}">
        <p14:creationId xmlns:p14="http://schemas.microsoft.com/office/powerpoint/2010/main" val="660073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084FC1-977C-43CF-B28E-B3DBECC2F5FA}"/>
              </a:ext>
            </a:extLst>
          </p:cNvPr>
          <p:cNvSpPr txBox="1"/>
          <p:nvPr/>
        </p:nvSpPr>
        <p:spPr>
          <a:xfrm>
            <a:off x="1793966" y="2016821"/>
            <a:ext cx="8293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3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ROAD stuff</a:t>
            </a:r>
          </a:p>
        </p:txBody>
      </p:sp>
    </p:spTree>
    <p:extLst>
      <p:ext uri="{BB962C8B-B14F-4D97-AF65-F5344CB8AC3E}">
        <p14:creationId xmlns:p14="http://schemas.microsoft.com/office/powerpoint/2010/main" val="21392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F04DD214-BD62-47D5-AA8F-964F224C09F7}"/>
              </a:ext>
            </a:extLst>
          </p:cNvPr>
          <p:cNvSpPr/>
          <p:nvPr/>
        </p:nvSpPr>
        <p:spPr>
          <a:xfrm>
            <a:off x="8467019" y="2603622"/>
            <a:ext cx="1156263" cy="1628503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7E2157-3C3A-4994-87F7-F796F16D2DCF}"/>
              </a:ext>
            </a:extLst>
          </p:cNvPr>
          <p:cNvSpPr/>
          <p:nvPr/>
        </p:nvSpPr>
        <p:spPr>
          <a:xfrm>
            <a:off x="5204988" y="2614747"/>
            <a:ext cx="1156263" cy="1628503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B81FAC2-D868-4E04-A25C-340B8C6C9A54}"/>
              </a:ext>
            </a:extLst>
          </p:cNvPr>
          <p:cNvSpPr/>
          <p:nvPr/>
        </p:nvSpPr>
        <p:spPr>
          <a:xfrm>
            <a:off x="1993903" y="2614747"/>
            <a:ext cx="1156263" cy="1628503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9585B7-25EC-4040-A357-E81203DF5C8A}"/>
              </a:ext>
            </a:extLst>
          </p:cNvPr>
          <p:cNvSpPr/>
          <p:nvPr/>
        </p:nvSpPr>
        <p:spPr>
          <a:xfrm>
            <a:off x="685802" y="3429000"/>
            <a:ext cx="10183303" cy="231358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61B0E5-8EDC-432B-8F16-6A1F82C24F99}"/>
              </a:ext>
            </a:extLst>
          </p:cNvPr>
          <p:cNvCxnSpPr/>
          <p:nvPr/>
        </p:nvCxnSpPr>
        <p:spPr>
          <a:xfrm>
            <a:off x="687979" y="1534747"/>
            <a:ext cx="0" cy="180000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F26569-908A-4F96-BC67-DD046602E4BD}"/>
              </a:ext>
            </a:extLst>
          </p:cNvPr>
          <p:cNvCxnSpPr/>
          <p:nvPr/>
        </p:nvCxnSpPr>
        <p:spPr>
          <a:xfrm>
            <a:off x="3187036" y="2240998"/>
            <a:ext cx="0" cy="118800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F9AC35-C58F-4722-BB98-607A950B46F8}"/>
              </a:ext>
            </a:extLst>
          </p:cNvPr>
          <p:cNvCxnSpPr>
            <a:cxnSpLocks/>
          </p:cNvCxnSpPr>
          <p:nvPr/>
        </p:nvCxnSpPr>
        <p:spPr>
          <a:xfrm>
            <a:off x="1964008" y="1628998"/>
            <a:ext cx="0" cy="1777749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3F236E-C7E9-4315-BC42-AFEEC6432A01}"/>
              </a:ext>
            </a:extLst>
          </p:cNvPr>
          <p:cNvCxnSpPr>
            <a:cxnSpLocks/>
          </p:cNvCxnSpPr>
          <p:nvPr/>
        </p:nvCxnSpPr>
        <p:spPr>
          <a:xfrm flipV="1">
            <a:off x="717746" y="1724671"/>
            <a:ext cx="1246262" cy="1201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671D19-D0AF-4C89-95F8-5341A5CE1632}"/>
                  </a:ext>
                </a:extLst>
              </p:cNvPr>
              <p:cNvSpPr txBox="1"/>
              <p:nvPr/>
            </p:nvSpPr>
            <p:spPr>
              <a:xfrm>
                <a:off x="1043537" y="1261092"/>
                <a:ext cx="921021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𝑜𝑓𝑓𝑠𝑒𝑡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671D19-D0AF-4C89-95F8-5341A5CE1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537" y="1261092"/>
                <a:ext cx="921021" cy="391582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385FBF-D6E8-4FB7-AE19-4FA952CA8400}"/>
              </a:ext>
            </a:extLst>
          </p:cNvPr>
          <p:cNvCxnSpPr>
            <a:cxnSpLocks/>
          </p:cNvCxnSpPr>
          <p:nvPr/>
        </p:nvCxnSpPr>
        <p:spPr>
          <a:xfrm>
            <a:off x="1993903" y="2527999"/>
            <a:ext cx="1156263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5F6F15-717E-4DF3-B0FE-DE8256A4B31D}"/>
                  </a:ext>
                </a:extLst>
              </p:cNvPr>
              <p:cNvSpPr txBox="1"/>
              <p:nvPr/>
            </p:nvSpPr>
            <p:spPr>
              <a:xfrm>
                <a:off x="2387436" y="2017855"/>
                <a:ext cx="585548" cy="475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5F6F15-717E-4DF3-B0FE-DE8256A4B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436" y="2017855"/>
                <a:ext cx="585548" cy="475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69003B-0504-49B8-B752-96C7478CE834}"/>
              </a:ext>
            </a:extLst>
          </p:cNvPr>
          <p:cNvCxnSpPr>
            <a:cxnSpLocks/>
          </p:cNvCxnSpPr>
          <p:nvPr/>
        </p:nvCxnSpPr>
        <p:spPr>
          <a:xfrm rot="5400000">
            <a:off x="5368033" y="3045970"/>
            <a:ext cx="82800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19F7194-B435-48D7-9BF5-621E93FAA8C0}"/>
                  </a:ext>
                </a:extLst>
              </p:cNvPr>
              <p:cNvSpPr txBox="1"/>
              <p:nvPr/>
            </p:nvSpPr>
            <p:spPr>
              <a:xfrm>
                <a:off x="5729115" y="2784872"/>
                <a:ext cx="585548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19F7194-B435-48D7-9BF5-621E93FAA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115" y="2784872"/>
                <a:ext cx="585548" cy="490840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542ABE-504D-45D4-898B-96B29CB46E6B}"/>
              </a:ext>
            </a:extLst>
          </p:cNvPr>
          <p:cNvCxnSpPr>
            <a:cxnSpLocks/>
          </p:cNvCxnSpPr>
          <p:nvPr/>
        </p:nvCxnSpPr>
        <p:spPr>
          <a:xfrm>
            <a:off x="5187707" y="1534747"/>
            <a:ext cx="0" cy="187200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FEA3AB-1CD2-4C11-9B77-84383E8BCCD1}"/>
              </a:ext>
            </a:extLst>
          </p:cNvPr>
          <p:cNvCxnSpPr>
            <a:cxnSpLocks/>
          </p:cNvCxnSpPr>
          <p:nvPr/>
        </p:nvCxnSpPr>
        <p:spPr>
          <a:xfrm>
            <a:off x="1993315" y="1725872"/>
            <a:ext cx="3197623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41BF80-5F6E-4995-9678-140023584000}"/>
                  </a:ext>
                </a:extLst>
              </p:cNvPr>
              <p:cNvSpPr txBox="1"/>
              <p:nvPr/>
            </p:nvSpPr>
            <p:spPr>
              <a:xfrm>
                <a:off x="3507682" y="1326237"/>
                <a:ext cx="2655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AU" sz="240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41BF80-5F6E-4995-9678-140023584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682" y="1326237"/>
                <a:ext cx="265586" cy="369332"/>
              </a:xfrm>
              <a:prstGeom prst="rect">
                <a:avLst/>
              </a:prstGeom>
              <a:blipFill>
                <a:blip r:embed="rId5"/>
                <a:stretch>
                  <a:fillRect l="-25000" r="-25000" b="-1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109495-237B-40BA-A47B-9C6BD6870AE5}"/>
              </a:ext>
            </a:extLst>
          </p:cNvPr>
          <p:cNvCxnSpPr>
            <a:cxnSpLocks/>
          </p:cNvCxnSpPr>
          <p:nvPr/>
        </p:nvCxnSpPr>
        <p:spPr>
          <a:xfrm>
            <a:off x="8430847" y="1556998"/>
            <a:ext cx="0" cy="187200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5F0B7E-C1AA-4BCD-B303-6420DC90F56B}"/>
              </a:ext>
            </a:extLst>
          </p:cNvPr>
          <p:cNvCxnSpPr>
            <a:cxnSpLocks/>
          </p:cNvCxnSpPr>
          <p:nvPr/>
        </p:nvCxnSpPr>
        <p:spPr>
          <a:xfrm>
            <a:off x="5204988" y="1725872"/>
            <a:ext cx="3197623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0197F9E-BE66-42BB-95FE-B1C2CD58FAED}"/>
                  </a:ext>
                </a:extLst>
              </p:cNvPr>
              <p:cNvSpPr txBox="1"/>
              <p:nvPr/>
            </p:nvSpPr>
            <p:spPr>
              <a:xfrm>
                <a:off x="6679030" y="1326237"/>
                <a:ext cx="2655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AU" sz="240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0197F9E-BE66-42BB-95FE-B1C2CD58F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030" y="1326237"/>
                <a:ext cx="265586" cy="369332"/>
              </a:xfrm>
              <a:prstGeom prst="rect">
                <a:avLst/>
              </a:prstGeom>
              <a:blipFill>
                <a:blip r:embed="rId6"/>
                <a:stretch>
                  <a:fillRect l="-27907" r="-25581" b="-1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6280D90D-BD34-423E-97DC-D4897E30336F}"/>
              </a:ext>
            </a:extLst>
          </p:cNvPr>
          <p:cNvSpPr/>
          <p:nvPr/>
        </p:nvSpPr>
        <p:spPr>
          <a:xfrm>
            <a:off x="1805183" y="3675473"/>
            <a:ext cx="8041063" cy="676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F7CEA72-A9EF-489C-829D-F30C2FE45255}"/>
              </a:ext>
            </a:extLst>
          </p:cNvPr>
          <p:cNvGrpSpPr/>
          <p:nvPr/>
        </p:nvGrpSpPr>
        <p:grpSpPr>
          <a:xfrm>
            <a:off x="266131" y="2301549"/>
            <a:ext cx="1505551" cy="1076668"/>
            <a:chOff x="7687836" y="3499770"/>
            <a:chExt cx="1505551" cy="1076668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2D4B15-A663-4D9F-AEB8-F843E87811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6281" y="4549178"/>
              <a:ext cx="951634" cy="9437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815B6EE-1B7E-4DE6-A297-F70A8E330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4204" y="3754782"/>
              <a:ext cx="0" cy="821656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08AC758-B0AC-4FD3-B6DE-8B94F1EF2EF6}"/>
                </a:ext>
              </a:extLst>
            </p:cNvPr>
            <p:cNvSpPr txBox="1"/>
            <p:nvPr/>
          </p:nvSpPr>
          <p:spPr>
            <a:xfrm>
              <a:off x="8811551" y="4035395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1C7C2FC-7F49-4C93-B2BB-2088AB5A3F01}"/>
                </a:ext>
              </a:extLst>
            </p:cNvPr>
            <p:cNvSpPr txBox="1"/>
            <p:nvPr/>
          </p:nvSpPr>
          <p:spPr>
            <a:xfrm>
              <a:off x="7687836" y="3499770"/>
              <a:ext cx="4187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C9FC1C8A-84BE-407B-837E-12C90E830CC8}"/>
              </a:ext>
            </a:extLst>
          </p:cNvPr>
          <p:cNvSpPr/>
          <p:nvPr/>
        </p:nvSpPr>
        <p:spPr>
          <a:xfrm>
            <a:off x="627746" y="3254554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7B1AF0-EC1A-4051-BDC7-FE2BDD45E08F}"/>
              </a:ext>
            </a:extLst>
          </p:cNvPr>
          <p:cNvSpPr/>
          <p:nvPr/>
        </p:nvSpPr>
        <p:spPr>
          <a:xfrm>
            <a:off x="266131" y="1189420"/>
            <a:ext cx="10744769" cy="2715830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8771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1B5680-725C-4ACC-928E-A4D8867C4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837" y="1347787"/>
            <a:ext cx="4124325" cy="4162425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81572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748F528-23C1-416D-ABE5-FFD863C1EB30}"/>
              </a:ext>
            </a:extLst>
          </p:cNvPr>
          <p:cNvGrpSpPr/>
          <p:nvPr/>
        </p:nvGrpSpPr>
        <p:grpSpPr>
          <a:xfrm>
            <a:off x="3585285" y="1806746"/>
            <a:ext cx="649224" cy="1174443"/>
            <a:chOff x="5499780" y="4272187"/>
            <a:chExt cx="649224" cy="794177"/>
          </a:xfrm>
        </p:grpSpPr>
        <p:pic>
          <p:nvPicPr>
            <p:cNvPr id="8" name="Picture 2" descr="http://www.cdn.sciencebuddies.org/Files/4518/7/Physics-Springs-Tutorial_Figure1_img.jpg">
              <a:extLst>
                <a:ext uri="{FF2B5EF4-FFF2-40B4-BE49-F238E27FC236}">
                  <a16:creationId xmlns:a16="http://schemas.microsoft.com/office/drawing/2014/main" id="{3CBBF564-882E-47D6-BB28-D65FDE7C66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441495" y="4446453"/>
              <a:ext cx="765799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F4E368-D79C-426A-B9EA-0A06D757399F}"/>
                </a:ext>
              </a:extLst>
            </p:cNvPr>
            <p:cNvSpPr/>
            <p:nvPr/>
          </p:nvSpPr>
          <p:spPr>
            <a:xfrm>
              <a:off x="5499780" y="5016916"/>
              <a:ext cx="649224" cy="49448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239A37-6237-4B67-9333-FEB86B8C4920}"/>
              </a:ext>
            </a:extLst>
          </p:cNvPr>
          <p:cNvGrpSpPr/>
          <p:nvPr/>
        </p:nvGrpSpPr>
        <p:grpSpPr>
          <a:xfrm>
            <a:off x="1487889" y="2294266"/>
            <a:ext cx="649224" cy="1014172"/>
            <a:chOff x="5499780" y="4272187"/>
            <a:chExt cx="649224" cy="1014172"/>
          </a:xfrm>
        </p:grpSpPr>
        <p:pic>
          <p:nvPicPr>
            <p:cNvPr id="16" name="Picture 2" descr="http://www.cdn.sciencebuddies.org/Files/4518/7/Physics-Springs-Tutorial_Figure1_img.jpg">
              <a:extLst>
                <a:ext uri="{FF2B5EF4-FFF2-40B4-BE49-F238E27FC236}">
                  <a16:creationId xmlns:a16="http://schemas.microsoft.com/office/drawing/2014/main" id="{D3D0E373-7EE6-413D-A478-201551BB3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335588" y="4552358"/>
              <a:ext cx="977609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422F6E8-B44F-4433-9218-48F6DAA1BFF5}"/>
                </a:ext>
              </a:extLst>
            </p:cNvPr>
            <p:cNvSpPr/>
            <p:nvPr/>
          </p:nvSpPr>
          <p:spPr>
            <a:xfrm>
              <a:off x="5499780" y="5213234"/>
              <a:ext cx="649224" cy="73125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06A81CF1-0FC0-4000-9313-DAFB493F7056}"/>
              </a:ext>
            </a:extLst>
          </p:cNvPr>
          <p:cNvSpPr/>
          <p:nvPr/>
        </p:nvSpPr>
        <p:spPr>
          <a:xfrm>
            <a:off x="1766202" y="2305155"/>
            <a:ext cx="92599" cy="1040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DBBD6C-D399-4E37-BF38-0CF4B03638A0}"/>
              </a:ext>
            </a:extLst>
          </p:cNvPr>
          <p:cNvSpPr/>
          <p:nvPr/>
        </p:nvSpPr>
        <p:spPr>
          <a:xfrm>
            <a:off x="1564431" y="2030915"/>
            <a:ext cx="504205" cy="3886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BF1200-4205-4C03-84B6-CA787B35A7F9}"/>
              </a:ext>
            </a:extLst>
          </p:cNvPr>
          <p:cNvCxnSpPr>
            <a:cxnSpLocks/>
          </p:cNvCxnSpPr>
          <p:nvPr/>
        </p:nvCxnSpPr>
        <p:spPr>
          <a:xfrm>
            <a:off x="987429" y="2225234"/>
            <a:ext cx="4470690" cy="0"/>
          </a:xfrm>
          <a:prstGeom prst="line">
            <a:avLst/>
          </a:prstGeom>
          <a:ln w="25400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478B9E1-C5B0-440A-919C-23478F611111}"/>
              </a:ext>
            </a:extLst>
          </p:cNvPr>
          <p:cNvCxnSpPr>
            <a:cxnSpLocks/>
          </p:cNvCxnSpPr>
          <p:nvPr/>
        </p:nvCxnSpPr>
        <p:spPr>
          <a:xfrm flipV="1">
            <a:off x="1023235" y="3297608"/>
            <a:ext cx="4434884" cy="673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18557A5-8854-4EAE-BF7E-2D461439835D}"/>
              </a:ext>
            </a:extLst>
          </p:cNvPr>
          <p:cNvSpPr/>
          <p:nvPr/>
        </p:nvSpPr>
        <p:spPr>
          <a:xfrm>
            <a:off x="3701263" y="1461713"/>
            <a:ext cx="504205" cy="3886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1C596D-6505-4C89-9BB5-AC656F5AC7C6}"/>
                  </a:ext>
                </a:extLst>
              </p:cNvPr>
              <p:cNvSpPr txBox="1"/>
              <p:nvPr/>
            </p:nvSpPr>
            <p:spPr>
              <a:xfrm>
                <a:off x="2031690" y="2575294"/>
                <a:ext cx="5125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1C596D-6505-4C89-9BB5-AC656F5AC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690" y="2575294"/>
                <a:ext cx="512513" cy="369332"/>
              </a:xfrm>
              <a:prstGeom prst="rect">
                <a:avLst/>
              </a:prstGeom>
              <a:blipFill>
                <a:blip r:embed="rId3"/>
                <a:stretch>
                  <a:fillRect l="-14286" r="-5952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10E68FF-DB76-4B34-8539-089545AF1EF9}"/>
                  </a:ext>
                </a:extLst>
              </p:cNvPr>
              <p:cNvSpPr txBox="1"/>
              <p:nvPr/>
            </p:nvSpPr>
            <p:spPr>
              <a:xfrm>
                <a:off x="4614557" y="1559361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10E68FF-DB76-4B34-8539-089545AF1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557" y="1559361"/>
                <a:ext cx="245708" cy="369332"/>
              </a:xfrm>
              <a:prstGeom prst="rect">
                <a:avLst/>
              </a:prstGeom>
              <a:blipFill>
                <a:blip r:embed="rId4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>
            <a:extLst>
              <a:ext uri="{FF2B5EF4-FFF2-40B4-BE49-F238E27FC236}">
                <a16:creationId xmlns:a16="http://schemas.microsoft.com/office/drawing/2014/main" id="{302EF767-A757-41B8-907D-BC4392E475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6389" y="2097723"/>
            <a:ext cx="250816" cy="267414"/>
          </a:xfrm>
          <a:prstGeom prst="rect">
            <a:avLst/>
          </a:prstGeom>
        </p:spPr>
      </p:pic>
      <p:sp>
        <p:nvSpPr>
          <p:cNvPr id="48" name="Arrow: Bent-Up 47">
            <a:extLst>
              <a:ext uri="{FF2B5EF4-FFF2-40B4-BE49-F238E27FC236}">
                <a16:creationId xmlns:a16="http://schemas.microsoft.com/office/drawing/2014/main" id="{87797A95-38B7-418B-86D7-F96A267FCF57}"/>
              </a:ext>
            </a:extLst>
          </p:cNvPr>
          <p:cNvSpPr/>
          <p:nvPr/>
        </p:nvSpPr>
        <p:spPr>
          <a:xfrm>
            <a:off x="4314374" y="1695566"/>
            <a:ext cx="250047" cy="546596"/>
          </a:xfrm>
          <a:prstGeom prst="bentUp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C6E3DFA-34CD-4EF6-B56D-C126C2BC3A0E}"/>
              </a:ext>
            </a:extLst>
          </p:cNvPr>
          <p:cNvCxnSpPr>
            <a:cxnSpLocks/>
          </p:cNvCxnSpPr>
          <p:nvPr/>
        </p:nvCxnSpPr>
        <p:spPr>
          <a:xfrm>
            <a:off x="3386580" y="1631230"/>
            <a:ext cx="1463907" cy="223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rrow: Bent-Up 63">
            <a:extLst>
              <a:ext uri="{FF2B5EF4-FFF2-40B4-BE49-F238E27FC236}">
                <a16:creationId xmlns:a16="http://schemas.microsoft.com/office/drawing/2014/main" id="{035362CC-582D-4E6B-8175-3563C017699A}"/>
              </a:ext>
            </a:extLst>
          </p:cNvPr>
          <p:cNvSpPr/>
          <p:nvPr/>
        </p:nvSpPr>
        <p:spPr>
          <a:xfrm>
            <a:off x="4261635" y="2975660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D027D2-2338-4B85-B968-B20A922AF21B}"/>
              </a:ext>
            </a:extLst>
          </p:cNvPr>
          <p:cNvCxnSpPr>
            <a:cxnSpLocks/>
          </p:cNvCxnSpPr>
          <p:nvPr/>
        </p:nvCxnSpPr>
        <p:spPr>
          <a:xfrm>
            <a:off x="3449313" y="2939224"/>
            <a:ext cx="109042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AB4D50F-E8D7-4496-A107-438EA94DD378}"/>
              </a:ext>
            </a:extLst>
          </p:cNvPr>
          <p:cNvSpPr txBox="1"/>
          <p:nvPr/>
        </p:nvSpPr>
        <p:spPr>
          <a:xfrm>
            <a:off x="4541184" y="2813237"/>
            <a:ext cx="19717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400" dirty="0"/>
              <a:t>U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F1F1054-F8EA-42B1-A174-8A60AB14E815}"/>
              </a:ext>
            </a:extLst>
          </p:cNvPr>
          <p:cNvSpPr/>
          <p:nvPr/>
        </p:nvSpPr>
        <p:spPr>
          <a:xfrm>
            <a:off x="778206" y="1244338"/>
            <a:ext cx="4811889" cy="2334706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C17E98E-568E-431D-A31E-6745CAEC6030}"/>
                  </a:ext>
                </a:extLst>
              </p:cNvPr>
              <p:cNvSpPr txBox="1"/>
              <p:nvPr/>
            </p:nvSpPr>
            <p:spPr>
              <a:xfrm>
                <a:off x="1604935" y="1586815"/>
                <a:ext cx="332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C17E98E-568E-431D-A31E-6745CAEC6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935" y="1586815"/>
                <a:ext cx="332270" cy="369332"/>
              </a:xfrm>
              <a:prstGeom prst="rect">
                <a:avLst/>
              </a:prstGeom>
              <a:blipFill>
                <a:blip r:embed="rId6"/>
                <a:stretch>
                  <a:fillRect l="-10909" r="-109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" name="Picture 101">
            <a:extLst>
              <a:ext uri="{FF2B5EF4-FFF2-40B4-BE49-F238E27FC236}">
                <a16:creationId xmlns:a16="http://schemas.microsoft.com/office/drawing/2014/main" id="{210F13C0-065C-4338-A75D-58B88D139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4133" y="1524540"/>
            <a:ext cx="250816" cy="2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55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F844A22-0E94-4378-800E-C3B3D878A641}"/>
              </a:ext>
            </a:extLst>
          </p:cNvPr>
          <p:cNvSpPr/>
          <p:nvPr/>
        </p:nvSpPr>
        <p:spPr>
          <a:xfrm>
            <a:off x="9296186" y="4263467"/>
            <a:ext cx="1156263" cy="1628503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B0DC01-5D2A-4BCB-9321-A9803C5941B0}"/>
              </a:ext>
            </a:extLst>
          </p:cNvPr>
          <p:cNvSpPr/>
          <p:nvPr/>
        </p:nvSpPr>
        <p:spPr>
          <a:xfrm>
            <a:off x="6855128" y="4263467"/>
            <a:ext cx="1156263" cy="1628503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9B8CD4-194F-4071-B947-8FFD5AE26255}"/>
              </a:ext>
            </a:extLst>
          </p:cNvPr>
          <p:cNvSpPr/>
          <p:nvPr/>
        </p:nvSpPr>
        <p:spPr>
          <a:xfrm>
            <a:off x="517358" y="5077718"/>
            <a:ext cx="11258530" cy="519339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5985D0-1BFF-4E46-AF52-2FF359311E79}"/>
              </a:ext>
            </a:extLst>
          </p:cNvPr>
          <p:cNvCxnSpPr/>
          <p:nvPr/>
        </p:nvCxnSpPr>
        <p:spPr>
          <a:xfrm>
            <a:off x="541422" y="3241718"/>
            <a:ext cx="0" cy="180000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546EC0-2A7E-47E3-BB69-16E44F96B689}"/>
              </a:ext>
            </a:extLst>
          </p:cNvPr>
          <p:cNvCxnSpPr/>
          <p:nvPr/>
        </p:nvCxnSpPr>
        <p:spPr>
          <a:xfrm>
            <a:off x="8048261" y="3889718"/>
            <a:ext cx="0" cy="118800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D389B2-2892-4216-842E-4B06A7D0EE72}"/>
              </a:ext>
            </a:extLst>
          </p:cNvPr>
          <p:cNvCxnSpPr>
            <a:cxnSpLocks/>
          </p:cNvCxnSpPr>
          <p:nvPr/>
        </p:nvCxnSpPr>
        <p:spPr>
          <a:xfrm>
            <a:off x="6825233" y="2481943"/>
            <a:ext cx="0" cy="2573524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AB3560-0812-47D8-816F-BBBD14B4F286}"/>
              </a:ext>
            </a:extLst>
          </p:cNvPr>
          <p:cNvCxnSpPr>
            <a:cxnSpLocks/>
          </p:cNvCxnSpPr>
          <p:nvPr/>
        </p:nvCxnSpPr>
        <p:spPr>
          <a:xfrm flipV="1">
            <a:off x="539760" y="2797405"/>
            <a:ext cx="6255579" cy="9436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BDBE68-D811-45E7-BB9C-76823AEACA97}"/>
                  </a:ext>
                </a:extLst>
              </p:cNvPr>
              <p:cNvSpPr txBox="1"/>
              <p:nvPr/>
            </p:nvSpPr>
            <p:spPr>
              <a:xfrm>
                <a:off x="1568843" y="2325938"/>
                <a:ext cx="921021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𝑜𝑓𝑓𝑠𝑒𝑡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BDBE68-D811-45E7-BB9C-76823AEAC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843" y="2325938"/>
                <a:ext cx="921021" cy="391582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D6A6FC-B6FD-4A85-8243-3F2769715059}"/>
              </a:ext>
            </a:extLst>
          </p:cNvPr>
          <p:cNvCxnSpPr>
            <a:cxnSpLocks/>
          </p:cNvCxnSpPr>
          <p:nvPr/>
        </p:nvCxnSpPr>
        <p:spPr>
          <a:xfrm>
            <a:off x="6855128" y="4176719"/>
            <a:ext cx="1156263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8161A1-D163-4B35-9C09-797BC311B978}"/>
                  </a:ext>
                </a:extLst>
              </p:cNvPr>
              <p:cNvSpPr txBox="1"/>
              <p:nvPr/>
            </p:nvSpPr>
            <p:spPr>
              <a:xfrm>
                <a:off x="7248661" y="3666575"/>
                <a:ext cx="585548" cy="475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8161A1-D163-4B35-9C09-797BC311B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661" y="3666575"/>
                <a:ext cx="585548" cy="475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9E1FCF-37AB-4D2F-84C5-6A98C311195D}"/>
              </a:ext>
            </a:extLst>
          </p:cNvPr>
          <p:cNvCxnSpPr>
            <a:cxnSpLocks/>
          </p:cNvCxnSpPr>
          <p:nvPr/>
        </p:nvCxnSpPr>
        <p:spPr>
          <a:xfrm rot="5400000">
            <a:off x="9459231" y="4694690"/>
            <a:ext cx="82800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D13261-96BC-4A89-92F0-CF463BB71838}"/>
                  </a:ext>
                </a:extLst>
              </p:cNvPr>
              <p:cNvSpPr txBox="1"/>
              <p:nvPr/>
            </p:nvSpPr>
            <p:spPr>
              <a:xfrm>
                <a:off x="9820313" y="4433592"/>
                <a:ext cx="585548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D13261-96BC-4A89-92F0-CF463BB71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0313" y="4433592"/>
                <a:ext cx="585548" cy="490840"/>
              </a:xfrm>
              <a:prstGeom prst="rect">
                <a:avLst/>
              </a:prstGeom>
              <a:blipFill>
                <a:blip r:embed="rId4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CE4A04-30B5-479A-9080-4FB35BFA84F7}"/>
              </a:ext>
            </a:extLst>
          </p:cNvPr>
          <p:cNvCxnSpPr>
            <a:cxnSpLocks/>
          </p:cNvCxnSpPr>
          <p:nvPr/>
        </p:nvCxnSpPr>
        <p:spPr>
          <a:xfrm>
            <a:off x="9259945" y="3154937"/>
            <a:ext cx="0" cy="187200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9BA851-F1CA-4CB6-B701-7149213257D9}"/>
              </a:ext>
            </a:extLst>
          </p:cNvPr>
          <p:cNvCxnSpPr>
            <a:cxnSpLocks/>
          </p:cNvCxnSpPr>
          <p:nvPr/>
        </p:nvCxnSpPr>
        <p:spPr>
          <a:xfrm>
            <a:off x="6854540" y="3374592"/>
            <a:ext cx="2405405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3F34687-EDF0-4A02-A4B9-74EB12CC4958}"/>
                  </a:ext>
                </a:extLst>
              </p:cNvPr>
              <p:cNvSpPr txBox="1"/>
              <p:nvPr/>
            </p:nvSpPr>
            <p:spPr>
              <a:xfrm>
                <a:off x="8368907" y="2974957"/>
                <a:ext cx="2655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AU" sz="240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3F34687-EDF0-4A02-A4B9-74EB12CC4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907" y="2974957"/>
                <a:ext cx="265586" cy="369332"/>
              </a:xfrm>
              <a:prstGeom prst="rect">
                <a:avLst/>
              </a:prstGeom>
              <a:blipFill>
                <a:blip r:embed="rId5"/>
                <a:stretch>
                  <a:fillRect l="-27907" r="-25581" b="-98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BC949D-5A78-4A57-93F2-3B18E7635263}"/>
              </a:ext>
            </a:extLst>
          </p:cNvPr>
          <p:cNvCxnSpPr>
            <a:cxnSpLocks/>
          </p:cNvCxnSpPr>
          <p:nvPr/>
        </p:nvCxnSpPr>
        <p:spPr>
          <a:xfrm>
            <a:off x="11690961" y="3240719"/>
            <a:ext cx="0" cy="187200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4CC2DF-8909-4426-819E-380C7C0D949B}"/>
              </a:ext>
            </a:extLst>
          </p:cNvPr>
          <p:cNvGrpSpPr/>
          <p:nvPr/>
        </p:nvGrpSpPr>
        <p:grpSpPr>
          <a:xfrm>
            <a:off x="524547" y="4001857"/>
            <a:ext cx="1087106" cy="1025080"/>
            <a:chOff x="8106281" y="3551358"/>
            <a:chExt cx="1087106" cy="102508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B9A07C3-A7F1-43EF-B03E-2FBA858392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6281" y="4549178"/>
              <a:ext cx="951634" cy="9437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80A82E8-F8EE-4D9C-8E83-C79DDFA8E6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4204" y="3754782"/>
              <a:ext cx="0" cy="821656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0A63C6D-DB6C-4AC5-A3E5-1A34B0015396}"/>
                </a:ext>
              </a:extLst>
            </p:cNvPr>
            <p:cNvSpPr txBox="1"/>
            <p:nvPr/>
          </p:nvSpPr>
          <p:spPr>
            <a:xfrm>
              <a:off x="8811551" y="4035395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3EA02C-86B4-415C-AD2B-E43E73F2FCA0}"/>
                </a:ext>
              </a:extLst>
            </p:cNvPr>
            <p:cNvSpPr txBox="1"/>
            <p:nvPr/>
          </p:nvSpPr>
          <p:spPr>
            <a:xfrm>
              <a:off x="8145732" y="3551358"/>
              <a:ext cx="4187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80357F7D-6335-4D54-93D6-F69029E0C7CA}"/>
              </a:ext>
            </a:extLst>
          </p:cNvPr>
          <p:cNvSpPr/>
          <p:nvPr/>
        </p:nvSpPr>
        <p:spPr>
          <a:xfrm>
            <a:off x="416112" y="4917409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5E0BAB-C5D5-43BE-BFCF-7548CEFF0372}"/>
              </a:ext>
            </a:extLst>
          </p:cNvPr>
          <p:cNvSpPr/>
          <p:nvPr/>
        </p:nvSpPr>
        <p:spPr>
          <a:xfrm>
            <a:off x="360948" y="2329876"/>
            <a:ext cx="11648172" cy="3668194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8B0A0F-0A43-446B-B751-7A8610BF2D27}"/>
              </a:ext>
            </a:extLst>
          </p:cNvPr>
          <p:cNvGrpSpPr/>
          <p:nvPr/>
        </p:nvGrpSpPr>
        <p:grpSpPr>
          <a:xfrm>
            <a:off x="4165354" y="3542796"/>
            <a:ext cx="649224" cy="1174443"/>
            <a:chOff x="5499780" y="4272187"/>
            <a:chExt cx="649224" cy="794177"/>
          </a:xfrm>
        </p:grpSpPr>
        <p:pic>
          <p:nvPicPr>
            <p:cNvPr id="32" name="Picture 2" descr="http://www.cdn.sciencebuddies.org/Files/4518/7/Physics-Springs-Tutorial_Figure1_img.jpg">
              <a:extLst>
                <a:ext uri="{FF2B5EF4-FFF2-40B4-BE49-F238E27FC236}">
                  <a16:creationId xmlns:a16="http://schemas.microsoft.com/office/drawing/2014/main" id="{512B466D-1FC7-496D-9BF6-123750E5D3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441495" y="4446453"/>
              <a:ext cx="765799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1505B9-621E-4378-91F2-ACF8200C3C4E}"/>
                </a:ext>
              </a:extLst>
            </p:cNvPr>
            <p:cNvSpPr/>
            <p:nvPr/>
          </p:nvSpPr>
          <p:spPr>
            <a:xfrm>
              <a:off x="5499780" y="5016916"/>
              <a:ext cx="649224" cy="49448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A82088-6C19-42B3-9189-6DABD74EA247}"/>
              </a:ext>
            </a:extLst>
          </p:cNvPr>
          <p:cNvGrpSpPr/>
          <p:nvPr/>
        </p:nvGrpSpPr>
        <p:grpSpPr>
          <a:xfrm>
            <a:off x="3078612" y="4030316"/>
            <a:ext cx="649224" cy="1014172"/>
            <a:chOff x="5499780" y="4272187"/>
            <a:chExt cx="649224" cy="1014172"/>
          </a:xfrm>
        </p:grpSpPr>
        <p:pic>
          <p:nvPicPr>
            <p:cNvPr id="35" name="Picture 2" descr="http://www.cdn.sciencebuddies.org/Files/4518/7/Physics-Springs-Tutorial_Figure1_img.jpg">
              <a:extLst>
                <a:ext uri="{FF2B5EF4-FFF2-40B4-BE49-F238E27FC236}">
                  <a16:creationId xmlns:a16="http://schemas.microsoft.com/office/drawing/2014/main" id="{BFC2B43F-A90C-4CA9-9276-F0A4BEFD6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335588" y="4552358"/>
              <a:ext cx="977609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A9B4322-784D-449E-BB9D-56AF4F1D3DA1}"/>
                </a:ext>
              </a:extLst>
            </p:cNvPr>
            <p:cNvSpPr/>
            <p:nvPr/>
          </p:nvSpPr>
          <p:spPr>
            <a:xfrm>
              <a:off x="5499780" y="5213234"/>
              <a:ext cx="649224" cy="73125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B70713DF-A108-4B12-9AE5-EAD753FBD286}"/>
              </a:ext>
            </a:extLst>
          </p:cNvPr>
          <p:cNvSpPr/>
          <p:nvPr/>
        </p:nvSpPr>
        <p:spPr>
          <a:xfrm>
            <a:off x="3356925" y="4041205"/>
            <a:ext cx="92599" cy="1040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F4F6BCC-EC6A-4A05-B407-9D6AC5F2E4FE}"/>
              </a:ext>
            </a:extLst>
          </p:cNvPr>
          <p:cNvSpPr/>
          <p:nvPr/>
        </p:nvSpPr>
        <p:spPr>
          <a:xfrm>
            <a:off x="3155154" y="3766965"/>
            <a:ext cx="504205" cy="3886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99CB856-6711-4E64-B9C3-ADD6A06E63AB}"/>
              </a:ext>
            </a:extLst>
          </p:cNvPr>
          <p:cNvCxnSpPr>
            <a:cxnSpLocks/>
          </p:cNvCxnSpPr>
          <p:nvPr/>
        </p:nvCxnSpPr>
        <p:spPr>
          <a:xfrm>
            <a:off x="2578152" y="3961284"/>
            <a:ext cx="3001862" cy="0"/>
          </a:xfrm>
          <a:prstGeom prst="line">
            <a:avLst/>
          </a:prstGeom>
          <a:ln w="25400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A0D4DE7-5FAD-415D-B40F-105807F794AF}"/>
              </a:ext>
            </a:extLst>
          </p:cNvPr>
          <p:cNvSpPr/>
          <p:nvPr/>
        </p:nvSpPr>
        <p:spPr>
          <a:xfrm>
            <a:off x="4281332" y="3197763"/>
            <a:ext cx="504205" cy="3886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81741BF-C252-49FE-9A7A-18BCEC86E7E6}"/>
                  </a:ext>
                </a:extLst>
              </p:cNvPr>
              <p:cNvSpPr txBox="1"/>
              <p:nvPr/>
            </p:nvSpPr>
            <p:spPr>
              <a:xfrm>
                <a:off x="2595143" y="4312805"/>
                <a:ext cx="5125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81741BF-C252-49FE-9A7A-18BCEC86E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143" y="4312805"/>
                <a:ext cx="512513" cy="369332"/>
              </a:xfrm>
              <a:prstGeom prst="rect">
                <a:avLst/>
              </a:prstGeom>
              <a:blipFill>
                <a:blip r:embed="rId7"/>
                <a:stretch>
                  <a:fillRect l="-14286" r="-4762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0A46B7C-C380-4910-9DBA-6612A8781CE1}"/>
                  </a:ext>
                </a:extLst>
              </p:cNvPr>
              <p:cNvSpPr txBox="1"/>
              <p:nvPr/>
            </p:nvSpPr>
            <p:spPr>
              <a:xfrm>
                <a:off x="5194626" y="3295411"/>
                <a:ext cx="6067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𝑐𝑎𝑟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0A46B7C-C380-4910-9DBA-6612A8781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626" y="3295411"/>
                <a:ext cx="606769" cy="369332"/>
              </a:xfrm>
              <a:prstGeom prst="rect">
                <a:avLst/>
              </a:prstGeom>
              <a:blipFill>
                <a:blip r:embed="rId8"/>
                <a:stretch>
                  <a:fillRect l="-12000" r="-1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43">
            <a:extLst>
              <a:ext uri="{FF2B5EF4-FFF2-40B4-BE49-F238E27FC236}">
                <a16:creationId xmlns:a16="http://schemas.microsoft.com/office/drawing/2014/main" id="{5E2D0AD7-00DF-4559-A991-550DA04710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7112" y="3833773"/>
            <a:ext cx="250816" cy="267414"/>
          </a:xfrm>
          <a:prstGeom prst="rect">
            <a:avLst/>
          </a:prstGeom>
        </p:spPr>
      </p:pic>
      <p:sp>
        <p:nvSpPr>
          <p:cNvPr id="45" name="Arrow: Bent-Up 44">
            <a:extLst>
              <a:ext uri="{FF2B5EF4-FFF2-40B4-BE49-F238E27FC236}">
                <a16:creationId xmlns:a16="http://schemas.microsoft.com/office/drawing/2014/main" id="{A00238DE-491D-45A0-9A8E-C41115506438}"/>
              </a:ext>
            </a:extLst>
          </p:cNvPr>
          <p:cNvSpPr/>
          <p:nvPr/>
        </p:nvSpPr>
        <p:spPr>
          <a:xfrm>
            <a:off x="4894443" y="3431616"/>
            <a:ext cx="250047" cy="546596"/>
          </a:xfrm>
          <a:prstGeom prst="bentUp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28D7B1-8CE0-4558-BDF4-F32F8649983F}"/>
              </a:ext>
            </a:extLst>
          </p:cNvPr>
          <p:cNvCxnSpPr>
            <a:cxnSpLocks/>
          </p:cNvCxnSpPr>
          <p:nvPr/>
        </p:nvCxnSpPr>
        <p:spPr>
          <a:xfrm>
            <a:off x="3966649" y="3367280"/>
            <a:ext cx="1463907" cy="223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row: Bent-Up 46">
            <a:extLst>
              <a:ext uri="{FF2B5EF4-FFF2-40B4-BE49-F238E27FC236}">
                <a16:creationId xmlns:a16="http://schemas.microsoft.com/office/drawing/2014/main" id="{D9C27E66-A548-4549-9F9B-111CE1F2FCA5}"/>
              </a:ext>
            </a:extLst>
          </p:cNvPr>
          <p:cNvSpPr/>
          <p:nvPr/>
        </p:nvSpPr>
        <p:spPr>
          <a:xfrm>
            <a:off x="4848634" y="4687910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494E3DE-1022-4015-B90D-35571F5F848A}"/>
              </a:ext>
            </a:extLst>
          </p:cNvPr>
          <p:cNvCxnSpPr>
            <a:cxnSpLocks/>
          </p:cNvCxnSpPr>
          <p:nvPr/>
        </p:nvCxnSpPr>
        <p:spPr>
          <a:xfrm>
            <a:off x="4029382" y="4675274"/>
            <a:ext cx="109042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384CC26-CD96-474E-A4E9-3D5FCFCD9D2D}"/>
              </a:ext>
            </a:extLst>
          </p:cNvPr>
          <p:cNvSpPr txBox="1"/>
          <p:nvPr/>
        </p:nvSpPr>
        <p:spPr>
          <a:xfrm>
            <a:off x="5180301" y="4555817"/>
            <a:ext cx="19717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400" dirty="0"/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7513473-E403-45E9-9B1D-47FCA208C4B2}"/>
                  </a:ext>
                </a:extLst>
              </p:cNvPr>
              <p:cNvSpPr txBox="1"/>
              <p:nvPr/>
            </p:nvSpPr>
            <p:spPr>
              <a:xfrm>
                <a:off x="3195658" y="3322865"/>
                <a:ext cx="332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7513473-E403-45E9-9B1D-47FCA208C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658" y="3322865"/>
                <a:ext cx="332270" cy="369332"/>
              </a:xfrm>
              <a:prstGeom prst="rect">
                <a:avLst/>
              </a:prstGeom>
              <a:blipFill>
                <a:blip r:embed="rId10"/>
                <a:stretch>
                  <a:fillRect l="-10909" r="-109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51">
            <a:extLst>
              <a:ext uri="{FF2B5EF4-FFF2-40B4-BE49-F238E27FC236}">
                <a16:creationId xmlns:a16="http://schemas.microsoft.com/office/drawing/2014/main" id="{EFCCEA80-6586-4608-BCC2-81B30521E5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14202" y="3260590"/>
            <a:ext cx="250816" cy="267414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26E14EC-A2DB-47DB-A6C5-784763F01CF1}"/>
              </a:ext>
            </a:extLst>
          </p:cNvPr>
          <p:cNvCxnSpPr>
            <a:cxnSpLocks/>
          </p:cNvCxnSpPr>
          <p:nvPr/>
        </p:nvCxnSpPr>
        <p:spPr>
          <a:xfrm>
            <a:off x="9259945" y="3373391"/>
            <a:ext cx="2405405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FD12004-0533-407C-955C-ED76CDAA726C}"/>
              </a:ext>
            </a:extLst>
          </p:cNvPr>
          <p:cNvSpPr/>
          <p:nvPr/>
        </p:nvSpPr>
        <p:spPr>
          <a:xfrm>
            <a:off x="6681223" y="5612971"/>
            <a:ext cx="4759220" cy="340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F97F0CE-D9D8-4D41-B8EB-9DDE8915BE5E}"/>
              </a:ext>
            </a:extLst>
          </p:cNvPr>
          <p:cNvSpPr/>
          <p:nvPr/>
        </p:nvSpPr>
        <p:spPr>
          <a:xfrm>
            <a:off x="2618616" y="1511276"/>
            <a:ext cx="2362687" cy="712083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420A917C-1AB9-4986-9BB5-9DB691676D4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431" y="1573269"/>
            <a:ext cx="1979500" cy="6711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DD2F28A-9167-4894-932F-D453D662B299}"/>
                  </a:ext>
                </a:extLst>
              </p:cNvPr>
              <p:cNvSpPr txBox="1"/>
              <p:nvPr/>
            </p:nvSpPr>
            <p:spPr>
              <a:xfrm>
                <a:off x="10342660" y="2969757"/>
                <a:ext cx="2655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AU" sz="240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DD2F28A-9167-4894-932F-D453D662B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2660" y="2969757"/>
                <a:ext cx="265586" cy="369332"/>
              </a:xfrm>
              <a:prstGeom prst="rect">
                <a:avLst/>
              </a:prstGeom>
              <a:blipFill>
                <a:blip r:embed="rId12"/>
                <a:stretch>
                  <a:fillRect l="-27907" r="-25581" b="-98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103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F844A22-0E94-4378-800E-C3B3D878A641}"/>
              </a:ext>
            </a:extLst>
          </p:cNvPr>
          <p:cNvSpPr/>
          <p:nvPr/>
        </p:nvSpPr>
        <p:spPr>
          <a:xfrm>
            <a:off x="9296186" y="4917409"/>
            <a:ext cx="1156263" cy="974561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B0DC01-5D2A-4BCB-9321-A9803C5941B0}"/>
              </a:ext>
            </a:extLst>
          </p:cNvPr>
          <p:cNvSpPr/>
          <p:nvPr/>
        </p:nvSpPr>
        <p:spPr>
          <a:xfrm>
            <a:off x="6855128" y="4925149"/>
            <a:ext cx="1156263" cy="966821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9B8CD4-194F-4071-B947-8FFD5AE26255}"/>
              </a:ext>
            </a:extLst>
          </p:cNvPr>
          <p:cNvSpPr/>
          <p:nvPr/>
        </p:nvSpPr>
        <p:spPr>
          <a:xfrm>
            <a:off x="517358" y="5077718"/>
            <a:ext cx="11258530" cy="519339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4CC2DF-8909-4426-819E-380C7C0D949B}"/>
              </a:ext>
            </a:extLst>
          </p:cNvPr>
          <p:cNvGrpSpPr/>
          <p:nvPr/>
        </p:nvGrpSpPr>
        <p:grpSpPr>
          <a:xfrm>
            <a:off x="524547" y="4001857"/>
            <a:ext cx="1087106" cy="1025080"/>
            <a:chOff x="8106281" y="3551358"/>
            <a:chExt cx="1087106" cy="102508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B9A07C3-A7F1-43EF-B03E-2FBA858392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6281" y="4549178"/>
              <a:ext cx="951634" cy="9437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80A82E8-F8EE-4D9C-8E83-C79DDFA8E6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4204" y="3754782"/>
              <a:ext cx="0" cy="821656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0A63C6D-DB6C-4AC5-A3E5-1A34B0015396}"/>
                </a:ext>
              </a:extLst>
            </p:cNvPr>
            <p:cNvSpPr txBox="1"/>
            <p:nvPr/>
          </p:nvSpPr>
          <p:spPr>
            <a:xfrm>
              <a:off x="8811551" y="4035395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3EA02C-86B4-415C-AD2B-E43E73F2FCA0}"/>
                </a:ext>
              </a:extLst>
            </p:cNvPr>
            <p:cNvSpPr txBox="1"/>
            <p:nvPr/>
          </p:nvSpPr>
          <p:spPr>
            <a:xfrm>
              <a:off x="8145732" y="3551358"/>
              <a:ext cx="4187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80357F7D-6335-4D54-93D6-F69029E0C7CA}"/>
              </a:ext>
            </a:extLst>
          </p:cNvPr>
          <p:cNvSpPr/>
          <p:nvPr/>
        </p:nvSpPr>
        <p:spPr>
          <a:xfrm>
            <a:off x="416112" y="4917409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5E0BAB-C5D5-43BE-BFCF-7548CEFF0372}"/>
              </a:ext>
            </a:extLst>
          </p:cNvPr>
          <p:cNvSpPr/>
          <p:nvPr/>
        </p:nvSpPr>
        <p:spPr>
          <a:xfrm>
            <a:off x="360948" y="478971"/>
            <a:ext cx="11648172" cy="5519099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8B0A0F-0A43-446B-B751-7A8610BF2D27}"/>
              </a:ext>
            </a:extLst>
          </p:cNvPr>
          <p:cNvGrpSpPr/>
          <p:nvPr/>
        </p:nvGrpSpPr>
        <p:grpSpPr>
          <a:xfrm>
            <a:off x="4165354" y="3542796"/>
            <a:ext cx="649224" cy="1174443"/>
            <a:chOff x="5499780" y="4272187"/>
            <a:chExt cx="649224" cy="794177"/>
          </a:xfrm>
        </p:grpSpPr>
        <p:pic>
          <p:nvPicPr>
            <p:cNvPr id="32" name="Picture 2" descr="http://www.cdn.sciencebuddies.org/Files/4518/7/Physics-Springs-Tutorial_Figure1_img.jpg">
              <a:extLst>
                <a:ext uri="{FF2B5EF4-FFF2-40B4-BE49-F238E27FC236}">
                  <a16:creationId xmlns:a16="http://schemas.microsoft.com/office/drawing/2014/main" id="{512B466D-1FC7-496D-9BF6-123750E5D3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441495" y="4446453"/>
              <a:ext cx="765799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1505B9-621E-4378-91F2-ACF8200C3C4E}"/>
                </a:ext>
              </a:extLst>
            </p:cNvPr>
            <p:cNvSpPr/>
            <p:nvPr/>
          </p:nvSpPr>
          <p:spPr>
            <a:xfrm>
              <a:off x="5499780" y="5016916"/>
              <a:ext cx="649224" cy="49448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A82088-6C19-42B3-9189-6DABD74EA247}"/>
              </a:ext>
            </a:extLst>
          </p:cNvPr>
          <p:cNvGrpSpPr/>
          <p:nvPr/>
        </p:nvGrpSpPr>
        <p:grpSpPr>
          <a:xfrm>
            <a:off x="3078612" y="4030316"/>
            <a:ext cx="649224" cy="1014172"/>
            <a:chOff x="5499780" y="4272187"/>
            <a:chExt cx="649224" cy="1014172"/>
          </a:xfrm>
        </p:grpSpPr>
        <p:pic>
          <p:nvPicPr>
            <p:cNvPr id="35" name="Picture 2" descr="http://www.cdn.sciencebuddies.org/Files/4518/7/Physics-Springs-Tutorial_Figure1_img.jpg">
              <a:extLst>
                <a:ext uri="{FF2B5EF4-FFF2-40B4-BE49-F238E27FC236}">
                  <a16:creationId xmlns:a16="http://schemas.microsoft.com/office/drawing/2014/main" id="{BFC2B43F-A90C-4CA9-9276-F0A4BEFD6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335588" y="4552358"/>
              <a:ext cx="977609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A9B4322-784D-449E-BB9D-56AF4F1D3DA1}"/>
                </a:ext>
              </a:extLst>
            </p:cNvPr>
            <p:cNvSpPr/>
            <p:nvPr/>
          </p:nvSpPr>
          <p:spPr>
            <a:xfrm>
              <a:off x="5499780" y="5213234"/>
              <a:ext cx="649224" cy="73125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B70713DF-A108-4B12-9AE5-EAD753FBD286}"/>
              </a:ext>
            </a:extLst>
          </p:cNvPr>
          <p:cNvSpPr/>
          <p:nvPr/>
        </p:nvSpPr>
        <p:spPr>
          <a:xfrm>
            <a:off x="3356925" y="4041205"/>
            <a:ext cx="92599" cy="1040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F4F6BCC-EC6A-4A05-B407-9D6AC5F2E4FE}"/>
              </a:ext>
            </a:extLst>
          </p:cNvPr>
          <p:cNvSpPr/>
          <p:nvPr/>
        </p:nvSpPr>
        <p:spPr>
          <a:xfrm>
            <a:off x="3155154" y="3766965"/>
            <a:ext cx="504205" cy="3886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99CB856-6711-4E64-B9C3-ADD6A06E63AB}"/>
              </a:ext>
            </a:extLst>
          </p:cNvPr>
          <p:cNvCxnSpPr>
            <a:cxnSpLocks/>
          </p:cNvCxnSpPr>
          <p:nvPr/>
        </p:nvCxnSpPr>
        <p:spPr>
          <a:xfrm>
            <a:off x="2578152" y="3961284"/>
            <a:ext cx="3001862" cy="0"/>
          </a:xfrm>
          <a:prstGeom prst="line">
            <a:avLst/>
          </a:prstGeom>
          <a:ln w="25400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A0D4DE7-5FAD-415D-B40F-105807F794AF}"/>
              </a:ext>
            </a:extLst>
          </p:cNvPr>
          <p:cNvSpPr/>
          <p:nvPr/>
        </p:nvSpPr>
        <p:spPr>
          <a:xfrm>
            <a:off x="4281332" y="3197763"/>
            <a:ext cx="504205" cy="3886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81741BF-C252-49FE-9A7A-18BCEC86E7E6}"/>
                  </a:ext>
                </a:extLst>
              </p:cNvPr>
              <p:cNvSpPr txBox="1"/>
              <p:nvPr/>
            </p:nvSpPr>
            <p:spPr>
              <a:xfrm>
                <a:off x="2595143" y="4312805"/>
                <a:ext cx="5125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81741BF-C252-49FE-9A7A-18BCEC86E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143" y="4312805"/>
                <a:ext cx="512513" cy="369332"/>
              </a:xfrm>
              <a:prstGeom prst="rect">
                <a:avLst/>
              </a:prstGeom>
              <a:blipFill>
                <a:blip r:embed="rId7"/>
                <a:stretch>
                  <a:fillRect l="-14286" r="-4762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43">
            <a:extLst>
              <a:ext uri="{FF2B5EF4-FFF2-40B4-BE49-F238E27FC236}">
                <a16:creationId xmlns:a16="http://schemas.microsoft.com/office/drawing/2014/main" id="{5E2D0AD7-00DF-4559-A991-550DA04710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7112" y="3833773"/>
            <a:ext cx="250816" cy="267414"/>
          </a:xfrm>
          <a:prstGeom prst="rect">
            <a:avLst/>
          </a:prstGeom>
        </p:spPr>
      </p:pic>
      <p:sp>
        <p:nvSpPr>
          <p:cNvPr id="45" name="Arrow: Bent-Up 44">
            <a:extLst>
              <a:ext uri="{FF2B5EF4-FFF2-40B4-BE49-F238E27FC236}">
                <a16:creationId xmlns:a16="http://schemas.microsoft.com/office/drawing/2014/main" id="{A00238DE-491D-45A0-9A8E-C41115506438}"/>
              </a:ext>
            </a:extLst>
          </p:cNvPr>
          <p:cNvSpPr/>
          <p:nvPr/>
        </p:nvSpPr>
        <p:spPr>
          <a:xfrm>
            <a:off x="4894443" y="3431616"/>
            <a:ext cx="250047" cy="546596"/>
          </a:xfrm>
          <a:prstGeom prst="bentUp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28D7B1-8CE0-4558-BDF4-F32F8649983F}"/>
              </a:ext>
            </a:extLst>
          </p:cNvPr>
          <p:cNvCxnSpPr>
            <a:cxnSpLocks/>
          </p:cNvCxnSpPr>
          <p:nvPr/>
        </p:nvCxnSpPr>
        <p:spPr>
          <a:xfrm>
            <a:off x="3966649" y="3367280"/>
            <a:ext cx="1463907" cy="223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row: Bent-Up 46">
            <a:extLst>
              <a:ext uri="{FF2B5EF4-FFF2-40B4-BE49-F238E27FC236}">
                <a16:creationId xmlns:a16="http://schemas.microsoft.com/office/drawing/2014/main" id="{D9C27E66-A548-4549-9F9B-111CE1F2FCA5}"/>
              </a:ext>
            </a:extLst>
          </p:cNvPr>
          <p:cNvSpPr/>
          <p:nvPr/>
        </p:nvSpPr>
        <p:spPr>
          <a:xfrm>
            <a:off x="4848634" y="4687910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494E3DE-1022-4015-B90D-35571F5F848A}"/>
              </a:ext>
            </a:extLst>
          </p:cNvPr>
          <p:cNvCxnSpPr>
            <a:cxnSpLocks/>
          </p:cNvCxnSpPr>
          <p:nvPr/>
        </p:nvCxnSpPr>
        <p:spPr>
          <a:xfrm>
            <a:off x="4029382" y="4675274"/>
            <a:ext cx="109042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384CC26-CD96-474E-A4E9-3D5FCFCD9D2D}"/>
              </a:ext>
            </a:extLst>
          </p:cNvPr>
          <p:cNvSpPr txBox="1"/>
          <p:nvPr/>
        </p:nvSpPr>
        <p:spPr>
          <a:xfrm>
            <a:off x="5180301" y="4555817"/>
            <a:ext cx="19717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400" dirty="0"/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7513473-E403-45E9-9B1D-47FCA208C4B2}"/>
                  </a:ext>
                </a:extLst>
              </p:cNvPr>
              <p:cNvSpPr txBox="1"/>
              <p:nvPr/>
            </p:nvSpPr>
            <p:spPr>
              <a:xfrm>
                <a:off x="3195658" y="3322865"/>
                <a:ext cx="332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7513473-E403-45E9-9B1D-47FCA208C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658" y="3322865"/>
                <a:ext cx="332270" cy="369332"/>
              </a:xfrm>
              <a:prstGeom prst="rect">
                <a:avLst/>
              </a:prstGeom>
              <a:blipFill>
                <a:blip r:embed="rId10"/>
                <a:stretch>
                  <a:fillRect l="-10909" r="-109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51">
            <a:extLst>
              <a:ext uri="{FF2B5EF4-FFF2-40B4-BE49-F238E27FC236}">
                <a16:creationId xmlns:a16="http://schemas.microsoft.com/office/drawing/2014/main" id="{EFCCEA80-6586-4608-BCC2-81B30521E5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4202" y="3260590"/>
            <a:ext cx="250816" cy="26741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FD12004-0533-407C-955C-ED76CDAA726C}"/>
              </a:ext>
            </a:extLst>
          </p:cNvPr>
          <p:cNvSpPr/>
          <p:nvPr/>
        </p:nvSpPr>
        <p:spPr>
          <a:xfrm>
            <a:off x="6681223" y="5612971"/>
            <a:ext cx="4759220" cy="340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A423715-3BD0-41B6-9B49-3C21840A095B}"/>
              </a:ext>
            </a:extLst>
          </p:cNvPr>
          <p:cNvSpPr/>
          <p:nvPr/>
        </p:nvSpPr>
        <p:spPr>
          <a:xfrm>
            <a:off x="9296186" y="1620044"/>
            <a:ext cx="1156263" cy="968587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D81B8C7-ADAD-4036-A7CB-65A3579CF51B}"/>
              </a:ext>
            </a:extLst>
          </p:cNvPr>
          <p:cNvSpPr/>
          <p:nvPr/>
        </p:nvSpPr>
        <p:spPr>
          <a:xfrm>
            <a:off x="6855128" y="1620044"/>
            <a:ext cx="1156263" cy="968587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CF4383-DC88-4CA5-B1D5-246FB303CF66}"/>
              </a:ext>
            </a:extLst>
          </p:cNvPr>
          <p:cNvSpPr/>
          <p:nvPr/>
        </p:nvSpPr>
        <p:spPr>
          <a:xfrm>
            <a:off x="517358" y="1774379"/>
            <a:ext cx="11258530" cy="519339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5C5421F-CDB6-4DAE-8A84-919BE69D213F}"/>
              </a:ext>
            </a:extLst>
          </p:cNvPr>
          <p:cNvSpPr/>
          <p:nvPr/>
        </p:nvSpPr>
        <p:spPr>
          <a:xfrm>
            <a:off x="6855128" y="2315598"/>
            <a:ext cx="4759220" cy="340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8EF50AB9-5038-4B1D-BB19-816FD4000280}"/>
              </a:ext>
            </a:extLst>
          </p:cNvPr>
          <p:cNvSpPr/>
          <p:nvPr/>
        </p:nvSpPr>
        <p:spPr>
          <a:xfrm>
            <a:off x="5440308" y="1011212"/>
            <a:ext cx="769225" cy="712083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65D82828-10B6-41D9-87A6-F4BEAAB1CB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94590" y="1065691"/>
            <a:ext cx="1979500" cy="6711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6507342-A307-4983-9DAD-4BD0738D4855}"/>
                  </a:ext>
                </a:extLst>
              </p:cNvPr>
              <p:cNvSpPr txBox="1"/>
              <p:nvPr/>
            </p:nvSpPr>
            <p:spPr>
              <a:xfrm>
                <a:off x="5194626" y="3295411"/>
                <a:ext cx="6067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𝑐𝑎𝑟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6507342-A307-4983-9DAD-4BD0738D4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626" y="3295411"/>
                <a:ext cx="606769" cy="369332"/>
              </a:xfrm>
              <a:prstGeom prst="rect">
                <a:avLst/>
              </a:prstGeom>
              <a:blipFill>
                <a:blip r:embed="rId12"/>
                <a:stretch>
                  <a:fillRect l="-12000" r="-1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737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F844A22-0E94-4378-800E-C3B3D878A641}"/>
              </a:ext>
            </a:extLst>
          </p:cNvPr>
          <p:cNvSpPr/>
          <p:nvPr/>
        </p:nvSpPr>
        <p:spPr>
          <a:xfrm>
            <a:off x="4548083" y="4198450"/>
            <a:ext cx="1156263" cy="1628503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B0DC01-5D2A-4BCB-9321-A9803C5941B0}"/>
              </a:ext>
            </a:extLst>
          </p:cNvPr>
          <p:cNvSpPr/>
          <p:nvPr/>
        </p:nvSpPr>
        <p:spPr>
          <a:xfrm>
            <a:off x="2107025" y="4198450"/>
            <a:ext cx="1156263" cy="1628503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9B8CD4-194F-4071-B947-8FFD5AE26255}"/>
              </a:ext>
            </a:extLst>
          </p:cNvPr>
          <p:cNvSpPr/>
          <p:nvPr/>
        </p:nvSpPr>
        <p:spPr>
          <a:xfrm>
            <a:off x="798924" y="5012701"/>
            <a:ext cx="10185907" cy="519339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5985D0-1BFF-4E46-AF52-2FF359311E79}"/>
              </a:ext>
            </a:extLst>
          </p:cNvPr>
          <p:cNvCxnSpPr/>
          <p:nvPr/>
        </p:nvCxnSpPr>
        <p:spPr>
          <a:xfrm>
            <a:off x="801101" y="3118450"/>
            <a:ext cx="0" cy="180000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546EC0-2A7E-47E3-BB69-16E44F96B689}"/>
              </a:ext>
            </a:extLst>
          </p:cNvPr>
          <p:cNvCxnSpPr/>
          <p:nvPr/>
        </p:nvCxnSpPr>
        <p:spPr>
          <a:xfrm>
            <a:off x="3300158" y="3824701"/>
            <a:ext cx="0" cy="118800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D389B2-2892-4216-842E-4B06A7D0EE72}"/>
              </a:ext>
            </a:extLst>
          </p:cNvPr>
          <p:cNvCxnSpPr>
            <a:cxnSpLocks/>
          </p:cNvCxnSpPr>
          <p:nvPr/>
        </p:nvCxnSpPr>
        <p:spPr>
          <a:xfrm>
            <a:off x="2077130" y="3212701"/>
            <a:ext cx="0" cy="1777749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AB3560-0812-47D8-816F-BBBD14B4F286}"/>
              </a:ext>
            </a:extLst>
          </p:cNvPr>
          <p:cNvCxnSpPr>
            <a:cxnSpLocks/>
          </p:cNvCxnSpPr>
          <p:nvPr/>
        </p:nvCxnSpPr>
        <p:spPr>
          <a:xfrm flipV="1">
            <a:off x="830868" y="3308374"/>
            <a:ext cx="1246262" cy="1201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BDBE68-D811-45E7-BB9C-76823AEACA97}"/>
                  </a:ext>
                </a:extLst>
              </p:cNvPr>
              <p:cNvSpPr txBox="1"/>
              <p:nvPr/>
            </p:nvSpPr>
            <p:spPr>
              <a:xfrm>
                <a:off x="1156659" y="2844795"/>
                <a:ext cx="921021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𝑜𝑓𝑓𝑠𝑒𝑡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BDBE68-D811-45E7-BB9C-76823AEAC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659" y="2844795"/>
                <a:ext cx="921021" cy="391582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D6A6FC-B6FD-4A85-8243-3F2769715059}"/>
              </a:ext>
            </a:extLst>
          </p:cNvPr>
          <p:cNvCxnSpPr>
            <a:cxnSpLocks/>
          </p:cNvCxnSpPr>
          <p:nvPr/>
        </p:nvCxnSpPr>
        <p:spPr>
          <a:xfrm>
            <a:off x="2107025" y="4111702"/>
            <a:ext cx="1156263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8161A1-D163-4B35-9C09-797BC311B978}"/>
                  </a:ext>
                </a:extLst>
              </p:cNvPr>
              <p:cNvSpPr txBox="1"/>
              <p:nvPr/>
            </p:nvSpPr>
            <p:spPr>
              <a:xfrm>
                <a:off x="2500558" y="3601558"/>
                <a:ext cx="585548" cy="475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8161A1-D163-4B35-9C09-797BC311B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558" y="3601558"/>
                <a:ext cx="585548" cy="475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9E1FCF-37AB-4D2F-84C5-6A98C311195D}"/>
              </a:ext>
            </a:extLst>
          </p:cNvPr>
          <p:cNvCxnSpPr>
            <a:cxnSpLocks/>
          </p:cNvCxnSpPr>
          <p:nvPr/>
        </p:nvCxnSpPr>
        <p:spPr>
          <a:xfrm rot="5400000">
            <a:off x="4711128" y="4629673"/>
            <a:ext cx="82800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D13261-96BC-4A89-92F0-CF463BB71838}"/>
                  </a:ext>
                </a:extLst>
              </p:cNvPr>
              <p:cNvSpPr txBox="1"/>
              <p:nvPr/>
            </p:nvSpPr>
            <p:spPr>
              <a:xfrm>
                <a:off x="5072210" y="4368575"/>
                <a:ext cx="585548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D13261-96BC-4A89-92F0-CF463BB71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210" y="4368575"/>
                <a:ext cx="585548" cy="490840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CE4A04-30B5-479A-9080-4FB35BFA84F7}"/>
              </a:ext>
            </a:extLst>
          </p:cNvPr>
          <p:cNvCxnSpPr>
            <a:cxnSpLocks/>
          </p:cNvCxnSpPr>
          <p:nvPr/>
        </p:nvCxnSpPr>
        <p:spPr>
          <a:xfrm>
            <a:off x="4511842" y="3089920"/>
            <a:ext cx="0" cy="187200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9BA851-F1CA-4CB6-B701-7149213257D9}"/>
              </a:ext>
            </a:extLst>
          </p:cNvPr>
          <p:cNvCxnSpPr>
            <a:cxnSpLocks/>
          </p:cNvCxnSpPr>
          <p:nvPr/>
        </p:nvCxnSpPr>
        <p:spPr>
          <a:xfrm>
            <a:off x="2106437" y="3309575"/>
            <a:ext cx="2405405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3F34687-EDF0-4A02-A4B9-74EB12CC4958}"/>
                  </a:ext>
                </a:extLst>
              </p:cNvPr>
              <p:cNvSpPr txBox="1"/>
              <p:nvPr/>
            </p:nvSpPr>
            <p:spPr>
              <a:xfrm>
                <a:off x="3620804" y="2909940"/>
                <a:ext cx="2655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AU" sz="240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3F34687-EDF0-4A02-A4B9-74EB12CC4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804" y="2909940"/>
                <a:ext cx="265586" cy="369332"/>
              </a:xfrm>
              <a:prstGeom prst="rect">
                <a:avLst/>
              </a:prstGeom>
              <a:blipFill>
                <a:blip r:embed="rId5"/>
                <a:stretch>
                  <a:fillRect l="-27273" r="-22727" b="-98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BC949D-5A78-4A57-93F2-3B18E7635263}"/>
              </a:ext>
            </a:extLst>
          </p:cNvPr>
          <p:cNvCxnSpPr>
            <a:cxnSpLocks/>
          </p:cNvCxnSpPr>
          <p:nvPr/>
        </p:nvCxnSpPr>
        <p:spPr>
          <a:xfrm>
            <a:off x="6942858" y="3175702"/>
            <a:ext cx="0" cy="187200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4CC2DF-8909-4426-819E-380C7C0D949B}"/>
              </a:ext>
            </a:extLst>
          </p:cNvPr>
          <p:cNvGrpSpPr/>
          <p:nvPr/>
        </p:nvGrpSpPr>
        <p:grpSpPr>
          <a:xfrm>
            <a:off x="379253" y="3885252"/>
            <a:ext cx="1505551" cy="1076668"/>
            <a:chOff x="7687836" y="3499770"/>
            <a:chExt cx="1505551" cy="1076668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B9A07C3-A7F1-43EF-B03E-2FBA858392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6281" y="4549178"/>
              <a:ext cx="951634" cy="9437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80A82E8-F8EE-4D9C-8E83-C79DDFA8E6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4204" y="3754782"/>
              <a:ext cx="0" cy="821656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0A63C6D-DB6C-4AC5-A3E5-1A34B0015396}"/>
                </a:ext>
              </a:extLst>
            </p:cNvPr>
            <p:cNvSpPr txBox="1"/>
            <p:nvPr/>
          </p:nvSpPr>
          <p:spPr>
            <a:xfrm>
              <a:off x="8811551" y="4035395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3EA02C-86B4-415C-AD2B-E43E73F2FCA0}"/>
                </a:ext>
              </a:extLst>
            </p:cNvPr>
            <p:cNvSpPr txBox="1"/>
            <p:nvPr/>
          </p:nvSpPr>
          <p:spPr>
            <a:xfrm>
              <a:off x="7687836" y="3499770"/>
              <a:ext cx="4187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80357F7D-6335-4D54-93D6-F69029E0C7CA}"/>
              </a:ext>
            </a:extLst>
          </p:cNvPr>
          <p:cNvSpPr/>
          <p:nvPr/>
        </p:nvSpPr>
        <p:spPr>
          <a:xfrm>
            <a:off x="740868" y="4838257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5E0BAB-C5D5-43BE-BFCF-7548CEFF0372}"/>
              </a:ext>
            </a:extLst>
          </p:cNvPr>
          <p:cNvSpPr/>
          <p:nvPr/>
        </p:nvSpPr>
        <p:spPr>
          <a:xfrm>
            <a:off x="379252" y="2773123"/>
            <a:ext cx="10981879" cy="3159929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8B0A0F-0A43-446B-B751-7A8610BF2D27}"/>
              </a:ext>
            </a:extLst>
          </p:cNvPr>
          <p:cNvGrpSpPr/>
          <p:nvPr/>
        </p:nvGrpSpPr>
        <p:grpSpPr>
          <a:xfrm>
            <a:off x="9479678" y="3472348"/>
            <a:ext cx="649224" cy="1174443"/>
            <a:chOff x="5499780" y="4272187"/>
            <a:chExt cx="649224" cy="794177"/>
          </a:xfrm>
        </p:grpSpPr>
        <p:pic>
          <p:nvPicPr>
            <p:cNvPr id="32" name="Picture 2" descr="http://www.cdn.sciencebuddies.org/Files/4518/7/Physics-Springs-Tutorial_Figure1_img.jpg">
              <a:extLst>
                <a:ext uri="{FF2B5EF4-FFF2-40B4-BE49-F238E27FC236}">
                  <a16:creationId xmlns:a16="http://schemas.microsoft.com/office/drawing/2014/main" id="{512B466D-1FC7-496D-9BF6-123750E5D3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441495" y="4446453"/>
              <a:ext cx="765799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1505B9-621E-4378-91F2-ACF8200C3C4E}"/>
                </a:ext>
              </a:extLst>
            </p:cNvPr>
            <p:cNvSpPr/>
            <p:nvPr/>
          </p:nvSpPr>
          <p:spPr>
            <a:xfrm>
              <a:off x="5499780" y="5016916"/>
              <a:ext cx="649224" cy="49448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A82088-6C19-42B3-9189-6DABD74EA247}"/>
              </a:ext>
            </a:extLst>
          </p:cNvPr>
          <p:cNvGrpSpPr/>
          <p:nvPr/>
        </p:nvGrpSpPr>
        <p:grpSpPr>
          <a:xfrm>
            <a:off x="8392936" y="3959868"/>
            <a:ext cx="649224" cy="1014172"/>
            <a:chOff x="5499780" y="4272187"/>
            <a:chExt cx="649224" cy="1014172"/>
          </a:xfrm>
        </p:grpSpPr>
        <p:pic>
          <p:nvPicPr>
            <p:cNvPr id="35" name="Picture 2" descr="http://www.cdn.sciencebuddies.org/Files/4518/7/Physics-Springs-Tutorial_Figure1_img.jpg">
              <a:extLst>
                <a:ext uri="{FF2B5EF4-FFF2-40B4-BE49-F238E27FC236}">
                  <a16:creationId xmlns:a16="http://schemas.microsoft.com/office/drawing/2014/main" id="{BFC2B43F-A90C-4CA9-9276-F0A4BEFD6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335588" y="4552358"/>
              <a:ext cx="977609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A9B4322-784D-449E-BB9D-56AF4F1D3DA1}"/>
                </a:ext>
              </a:extLst>
            </p:cNvPr>
            <p:cNvSpPr/>
            <p:nvPr/>
          </p:nvSpPr>
          <p:spPr>
            <a:xfrm>
              <a:off x="5499780" y="5213234"/>
              <a:ext cx="649224" cy="73125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B70713DF-A108-4B12-9AE5-EAD753FBD286}"/>
              </a:ext>
            </a:extLst>
          </p:cNvPr>
          <p:cNvSpPr/>
          <p:nvPr/>
        </p:nvSpPr>
        <p:spPr>
          <a:xfrm>
            <a:off x="8671249" y="3970757"/>
            <a:ext cx="92599" cy="1040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F4F6BCC-EC6A-4A05-B407-9D6AC5F2E4FE}"/>
              </a:ext>
            </a:extLst>
          </p:cNvPr>
          <p:cNvSpPr/>
          <p:nvPr/>
        </p:nvSpPr>
        <p:spPr>
          <a:xfrm>
            <a:off x="8469478" y="3696517"/>
            <a:ext cx="504205" cy="3886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99CB856-6711-4E64-B9C3-ADD6A06E63AB}"/>
              </a:ext>
            </a:extLst>
          </p:cNvPr>
          <p:cNvCxnSpPr>
            <a:cxnSpLocks/>
          </p:cNvCxnSpPr>
          <p:nvPr/>
        </p:nvCxnSpPr>
        <p:spPr>
          <a:xfrm>
            <a:off x="7892476" y="3890836"/>
            <a:ext cx="3001862" cy="0"/>
          </a:xfrm>
          <a:prstGeom prst="line">
            <a:avLst/>
          </a:prstGeom>
          <a:ln w="25400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A0D4DE7-5FAD-415D-B40F-105807F794AF}"/>
              </a:ext>
            </a:extLst>
          </p:cNvPr>
          <p:cNvSpPr/>
          <p:nvPr/>
        </p:nvSpPr>
        <p:spPr>
          <a:xfrm>
            <a:off x="9595656" y="3127315"/>
            <a:ext cx="504205" cy="3886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81741BF-C252-49FE-9A7A-18BCEC86E7E6}"/>
                  </a:ext>
                </a:extLst>
              </p:cNvPr>
              <p:cNvSpPr txBox="1"/>
              <p:nvPr/>
            </p:nvSpPr>
            <p:spPr>
              <a:xfrm>
                <a:off x="7909467" y="4242357"/>
                <a:ext cx="5125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81741BF-C252-49FE-9A7A-18BCEC86E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467" y="4242357"/>
                <a:ext cx="512513" cy="369332"/>
              </a:xfrm>
              <a:prstGeom prst="rect">
                <a:avLst/>
              </a:prstGeom>
              <a:blipFill>
                <a:blip r:embed="rId7"/>
                <a:stretch>
                  <a:fillRect l="-14118" r="-4706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0A46B7C-C380-4910-9DBA-6612A8781CE1}"/>
                  </a:ext>
                </a:extLst>
              </p:cNvPr>
              <p:cNvSpPr txBox="1"/>
              <p:nvPr/>
            </p:nvSpPr>
            <p:spPr>
              <a:xfrm>
                <a:off x="10508950" y="3224963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0A46B7C-C380-4910-9DBA-6612A8781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950" y="3224963"/>
                <a:ext cx="245708" cy="369332"/>
              </a:xfrm>
              <a:prstGeom prst="rect">
                <a:avLst/>
              </a:prstGeom>
              <a:blipFill>
                <a:blip r:embed="rId8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43">
            <a:extLst>
              <a:ext uri="{FF2B5EF4-FFF2-40B4-BE49-F238E27FC236}">
                <a16:creationId xmlns:a16="http://schemas.microsoft.com/office/drawing/2014/main" id="{5E2D0AD7-00DF-4559-A991-550DA04710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91436" y="3763325"/>
            <a:ext cx="250816" cy="267414"/>
          </a:xfrm>
          <a:prstGeom prst="rect">
            <a:avLst/>
          </a:prstGeom>
        </p:spPr>
      </p:pic>
      <p:sp>
        <p:nvSpPr>
          <p:cNvPr id="45" name="Arrow: Bent-Up 44">
            <a:extLst>
              <a:ext uri="{FF2B5EF4-FFF2-40B4-BE49-F238E27FC236}">
                <a16:creationId xmlns:a16="http://schemas.microsoft.com/office/drawing/2014/main" id="{A00238DE-491D-45A0-9A8E-C41115506438}"/>
              </a:ext>
            </a:extLst>
          </p:cNvPr>
          <p:cNvSpPr/>
          <p:nvPr/>
        </p:nvSpPr>
        <p:spPr>
          <a:xfrm>
            <a:off x="10208767" y="3361168"/>
            <a:ext cx="250047" cy="546596"/>
          </a:xfrm>
          <a:prstGeom prst="bentUp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28D7B1-8CE0-4558-BDF4-F32F8649983F}"/>
              </a:ext>
            </a:extLst>
          </p:cNvPr>
          <p:cNvCxnSpPr>
            <a:cxnSpLocks/>
          </p:cNvCxnSpPr>
          <p:nvPr/>
        </p:nvCxnSpPr>
        <p:spPr>
          <a:xfrm>
            <a:off x="9280973" y="3296832"/>
            <a:ext cx="1463907" cy="223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row: Bent-Up 46">
            <a:extLst>
              <a:ext uri="{FF2B5EF4-FFF2-40B4-BE49-F238E27FC236}">
                <a16:creationId xmlns:a16="http://schemas.microsoft.com/office/drawing/2014/main" id="{D9C27E66-A548-4549-9F9B-111CE1F2FCA5}"/>
              </a:ext>
            </a:extLst>
          </p:cNvPr>
          <p:cNvSpPr/>
          <p:nvPr/>
        </p:nvSpPr>
        <p:spPr>
          <a:xfrm>
            <a:off x="10156028" y="4641262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494E3DE-1022-4015-B90D-35571F5F848A}"/>
              </a:ext>
            </a:extLst>
          </p:cNvPr>
          <p:cNvCxnSpPr>
            <a:cxnSpLocks/>
          </p:cNvCxnSpPr>
          <p:nvPr/>
        </p:nvCxnSpPr>
        <p:spPr>
          <a:xfrm>
            <a:off x="9343706" y="4604826"/>
            <a:ext cx="109042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384CC26-CD96-474E-A4E9-3D5FCFCD9D2D}"/>
              </a:ext>
            </a:extLst>
          </p:cNvPr>
          <p:cNvSpPr txBox="1"/>
          <p:nvPr/>
        </p:nvSpPr>
        <p:spPr>
          <a:xfrm>
            <a:off x="10435577" y="4478839"/>
            <a:ext cx="19717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400" dirty="0"/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7513473-E403-45E9-9B1D-47FCA208C4B2}"/>
                  </a:ext>
                </a:extLst>
              </p:cNvPr>
              <p:cNvSpPr txBox="1"/>
              <p:nvPr/>
            </p:nvSpPr>
            <p:spPr>
              <a:xfrm>
                <a:off x="8509982" y="3252417"/>
                <a:ext cx="332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7513473-E403-45E9-9B1D-47FCA208C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982" y="3252417"/>
                <a:ext cx="332270" cy="369332"/>
              </a:xfrm>
              <a:prstGeom prst="rect">
                <a:avLst/>
              </a:prstGeom>
              <a:blipFill>
                <a:blip r:embed="rId10"/>
                <a:stretch>
                  <a:fillRect l="-12727" r="-90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51">
            <a:extLst>
              <a:ext uri="{FF2B5EF4-FFF2-40B4-BE49-F238E27FC236}">
                <a16:creationId xmlns:a16="http://schemas.microsoft.com/office/drawing/2014/main" id="{EFCCEA80-6586-4608-BCC2-81B30521E5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28526" y="3190142"/>
            <a:ext cx="250816" cy="267414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26E14EC-A2DB-47DB-A6C5-784763F01CF1}"/>
              </a:ext>
            </a:extLst>
          </p:cNvPr>
          <p:cNvCxnSpPr>
            <a:cxnSpLocks/>
          </p:cNvCxnSpPr>
          <p:nvPr/>
        </p:nvCxnSpPr>
        <p:spPr>
          <a:xfrm>
            <a:off x="4511842" y="3308374"/>
            <a:ext cx="2405405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FD12004-0533-407C-955C-ED76CDAA726C}"/>
              </a:ext>
            </a:extLst>
          </p:cNvPr>
          <p:cNvSpPr/>
          <p:nvPr/>
        </p:nvSpPr>
        <p:spPr>
          <a:xfrm>
            <a:off x="1933120" y="5547954"/>
            <a:ext cx="4759220" cy="340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97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03DF4BD3-9248-4E87-A8CE-82AE0AE3A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022596" y="3797725"/>
            <a:ext cx="710101" cy="4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48978F2F-0F31-44F8-8260-05B5540C1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19951" y="4551566"/>
            <a:ext cx="710101" cy="4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C4CCC515-9CFC-41B0-9B06-612AD9A97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95438" y="4206721"/>
            <a:ext cx="710101" cy="4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D408425E-FBD2-4AA9-9AAE-323BE445C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753021" y="4612374"/>
            <a:ext cx="710101" cy="4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EF4F9CC9-5824-4FBC-A859-D7C5418DF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46562" y="2786828"/>
            <a:ext cx="1229884" cy="41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EA0CF489-54C9-4DBF-801C-009B04254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754758" y="2395665"/>
            <a:ext cx="1229884" cy="41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86699936-F48F-4D96-BDEE-92E598B7D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960060" y="3159659"/>
            <a:ext cx="1229884" cy="41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FD0BCA3A-3270-484E-8004-BD9DAC5F7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00562" y="3220260"/>
            <a:ext cx="1229884" cy="41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be 11">
            <a:extLst>
              <a:ext uri="{FF2B5EF4-FFF2-40B4-BE49-F238E27FC236}">
                <a16:creationId xmlns:a16="http://schemas.microsoft.com/office/drawing/2014/main" id="{2B0DDEB5-825E-4EC9-A685-59BA292B80B5}"/>
              </a:ext>
            </a:extLst>
          </p:cNvPr>
          <p:cNvSpPr/>
          <p:nvPr/>
        </p:nvSpPr>
        <p:spPr>
          <a:xfrm>
            <a:off x="2098846" y="1693018"/>
            <a:ext cx="4289196" cy="1234911"/>
          </a:xfrm>
          <a:prstGeom prst="cube">
            <a:avLst>
              <a:gd name="adj" fmla="val 6622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6FCC22-1442-442D-B76C-C1FCA7DE10C6}"/>
              </a:ext>
            </a:extLst>
          </p:cNvPr>
          <p:cNvCxnSpPr>
            <a:cxnSpLocks/>
          </p:cNvCxnSpPr>
          <p:nvPr/>
        </p:nvCxnSpPr>
        <p:spPr>
          <a:xfrm flipV="1">
            <a:off x="4243444" y="2117234"/>
            <a:ext cx="994755" cy="1677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16A21E-54E7-4CB3-85BC-F7014935FA0A}"/>
              </a:ext>
            </a:extLst>
          </p:cNvPr>
          <p:cNvCxnSpPr>
            <a:cxnSpLocks/>
          </p:cNvCxnSpPr>
          <p:nvPr/>
        </p:nvCxnSpPr>
        <p:spPr>
          <a:xfrm flipV="1">
            <a:off x="4087355" y="1276870"/>
            <a:ext cx="0" cy="683918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2A487E-7673-4E50-88FE-39E083BCF625}"/>
              </a:ext>
            </a:extLst>
          </p:cNvPr>
          <p:cNvSpPr txBox="1"/>
          <p:nvPr/>
        </p:nvSpPr>
        <p:spPr>
          <a:xfrm>
            <a:off x="5093857" y="165725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6A58B7-10AC-4029-99A4-973B6D2F9233}"/>
              </a:ext>
            </a:extLst>
          </p:cNvPr>
          <p:cNvSpPr txBox="1"/>
          <p:nvPr/>
        </p:nvSpPr>
        <p:spPr>
          <a:xfrm>
            <a:off x="3699325" y="115348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32D95FB-F21F-46EF-B0E2-06D71B954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947" y="1960788"/>
            <a:ext cx="250816" cy="26741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5BA851-6BE5-4C60-8578-BFC7D83D66BA}"/>
              </a:ext>
            </a:extLst>
          </p:cNvPr>
          <p:cNvCxnSpPr>
            <a:cxnSpLocks/>
          </p:cNvCxnSpPr>
          <p:nvPr/>
        </p:nvCxnSpPr>
        <p:spPr>
          <a:xfrm flipH="1">
            <a:off x="3570472" y="2213115"/>
            <a:ext cx="391476" cy="536071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F41EBBE-EDFC-44D4-A13E-2502ED058DEE}"/>
              </a:ext>
            </a:extLst>
          </p:cNvPr>
          <p:cNvSpPr txBox="1"/>
          <p:nvPr/>
        </p:nvSpPr>
        <p:spPr>
          <a:xfrm>
            <a:off x="3423819" y="2074930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9A077-36EF-4039-9C98-0B38E719CA8A}"/>
              </a:ext>
            </a:extLst>
          </p:cNvPr>
          <p:cNvSpPr txBox="1"/>
          <p:nvPr/>
        </p:nvSpPr>
        <p:spPr>
          <a:xfrm>
            <a:off x="1660624" y="2749186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56486B5-5FE4-42A9-8F70-75949F7AED48}"/>
              </a:ext>
            </a:extLst>
          </p:cNvPr>
          <p:cNvSpPr/>
          <p:nvPr/>
        </p:nvSpPr>
        <p:spPr>
          <a:xfrm>
            <a:off x="2008846" y="2659186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DB02D72-942D-4C2A-8B09-04D6DBACBAAE}"/>
              </a:ext>
            </a:extLst>
          </p:cNvPr>
          <p:cNvSpPr/>
          <p:nvPr/>
        </p:nvSpPr>
        <p:spPr>
          <a:xfrm>
            <a:off x="5460627" y="2659186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8D051F1-7E5D-4099-99B7-2DCC503B0130}"/>
              </a:ext>
            </a:extLst>
          </p:cNvPr>
          <p:cNvSpPr/>
          <p:nvPr/>
        </p:nvSpPr>
        <p:spPr>
          <a:xfrm>
            <a:off x="6312453" y="1857300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A4B581-7ABC-4988-9736-B4EE25D8A8BF}"/>
              </a:ext>
            </a:extLst>
          </p:cNvPr>
          <p:cNvCxnSpPr>
            <a:cxnSpLocks/>
          </p:cNvCxnSpPr>
          <p:nvPr/>
        </p:nvCxnSpPr>
        <p:spPr>
          <a:xfrm>
            <a:off x="2098846" y="2749186"/>
            <a:ext cx="34517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1F98BF5-EBB2-45FE-BC22-59E70FC9B1CB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5558319" y="1947300"/>
            <a:ext cx="754134" cy="8113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713F7B3-C7AF-4BDF-ABCF-041C248084BC}"/>
              </a:ext>
            </a:extLst>
          </p:cNvPr>
          <p:cNvSpPr txBox="1"/>
          <p:nvPr/>
        </p:nvSpPr>
        <p:spPr>
          <a:xfrm>
            <a:off x="5104980" y="2261809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D6975D-79B8-401A-9FBB-D2FAB9C17D81}"/>
              </a:ext>
            </a:extLst>
          </p:cNvPr>
          <p:cNvSpPr txBox="1"/>
          <p:nvPr/>
        </p:nvSpPr>
        <p:spPr>
          <a:xfrm>
            <a:off x="6338887" y="127687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DEC1E864-0B47-4547-B645-EB1BFB51AE17}"/>
              </a:ext>
            </a:extLst>
          </p:cNvPr>
          <p:cNvSpPr/>
          <p:nvPr/>
        </p:nvSpPr>
        <p:spPr>
          <a:xfrm>
            <a:off x="1795384" y="3962643"/>
            <a:ext cx="640240" cy="590550"/>
          </a:xfrm>
          <a:prstGeom prst="cub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963A77FB-C871-49C1-BF35-23DAAA39947F}"/>
              </a:ext>
            </a:extLst>
          </p:cNvPr>
          <p:cNvSpPr/>
          <p:nvPr/>
        </p:nvSpPr>
        <p:spPr>
          <a:xfrm>
            <a:off x="5238199" y="3912884"/>
            <a:ext cx="640240" cy="590550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D81E6660-CA14-4ADC-97DF-553588081E87}"/>
              </a:ext>
            </a:extLst>
          </p:cNvPr>
          <p:cNvSpPr/>
          <p:nvPr/>
        </p:nvSpPr>
        <p:spPr>
          <a:xfrm>
            <a:off x="2713124" y="3541895"/>
            <a:ext cx="640240" cy="590550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79EBD534-87BA-4CA8-B5F8-C492E1B5C6DC}"/>
              </a:ext>
            </a:extLst>
          </p:cNvPr>
          <p:cNvSpPr/>
          <p:nvPr/>
        </p:nvSpPr>
        <p:spPr>
          <a:xfrm>
            <a:off x="6103470" y="3125131"/>
            <a:ext cx="640240" cy="590550"/>
          </a:xfrm>
          <a:prstGeom prst="cube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10F060F-50B8-4D41-A74B-F33AEF2588D2}"/>
              </a:ext>
            </a:extLst>
          </p:cNvPr>
          <p:cNvSpPr/>
          <p:nvPr/>
        </p:nvSpPr>
        <p:spPr>
          <a:xfrm>
            <a:off x="2853244" y="160301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934F98-D124-4863-B4F1-E11AE7046294}"/>
              </a:ext>
            </a:extLst>
          </p:cNvPr>
          <p:cNvSpPr txBox="1"/>
          <p:nvPr/>
        </p:nvSpPr>
        <p:spPr>
          <a:xfrm>
            <a:off x="2768268" y="1060902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20F696F9-4566-4394-B294-5CB3A876E7AC}"/>
              </a:ext>
            </a:extLst>
          </p:cNvPr>
          <p:cNvSpPr/>
          <p:nvPr/>
        </p:nvSpPr>
        <p:spPr>
          <a:xfrm>
            <a:off x="2509363" y="4776601"/>
            <a:ext cx="914456" cy="226911"/>
          </a:xfrm>
          <a:prstGeom prst="cube">
            <a:avLst>
              <a:gd name="adj" fmla="val 68351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E53F3FD0-F59C-48B2-982A-2D9FB4C89C1E}"/>
              </a:ext>
            </a:extLst>
          </p:cNvPr>
          <p:cNvSpPr/>
          <p:nvPr/>
        </p:nvSpPr>
        <p:spPr>
          <a:xfrm>
            <a:off x="1660624" y="5183454"/>
            <a:ext cx="914456" cy="226911"/>
          </a:xfrm>
          <a:prstGeom prst="cube">
            <a:avLst>
              <a:gd name="adj" fmla="val 68351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8897BE7B-435E-441A-864F-69CAE00F54C8}"/>
              </a:ext>
            </a:extLst>
          </p:cNvPr>
          <p:cNvSpPr/>
          <p:nvPr/>
        </p:nvSpPr>
        <p:spPr>
          <a:xfrm>
            <a:off x="5117773" y="5100080"/>
            <a:ext cx="914456" cy="226911"/>
          </a:xfrm>
          <a:prstGeom prst="cube">
            <a:avLst>
              <a:gd name="adj" fmla="val 68351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9170123D-EC33-4FA5-9271-C8C9234FF2C2}"/>
              </a:ext>
            </a:extLst>
          </p:cNvPr>
          <p:cNvSpPr/>
          <p:nvPr/>
        </p:nvSpPr>
        <p:spPr>
          <a:xfrm>
            <a:off x="5927525" y="4339376"/>
            <a:ext cx="914456" cy="226911"/>
          </a:xfrm>
          <a:prstGeom prst="cube">
            <a:avLst>
              <a:gd name="adj" fmla="val 68351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Arrow: Bent-Up 37">
            <a:extLst>
              <a:ext uri="{FF2B5EF4-FFF2-40B4-BE49-F238E27FC236}">
                <a16:creationId xmlns:a16="http://schemas.microsoft.com/office/drawing/2014/main" id="{86B492A2-5068-454A-A272-D2F0EF8315A8}"/>
              </a:ext>
            </a:extLst>
          </p:cNvPr>
          <p:cNvSpPr/>
          <p:nvPr/>
        </p:nvSpPr>
        <p:spPr>
          <a:xfrm>
            <a:off x="6743710" y="3051073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45B66-CA90-46C1-BECA-AFD62AA3A6E3}"/>
                  </a:ext>
                </a:extLst>
              </p:cNvPr>
              <p:cNvSpPr txBox="1"/>
              <p:nvPr/>
            </p:nvSpPr>
            <p:spPr>
              <a:xfrm>
                <a:off x="1437694" y="3521368"/>
                <a:ext cx="532838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𝑏𝑅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45B66-CA90-46C1-BECA-AFD62AA3A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94" y="3521368"/>
                <a:ext cx="532838" cy="369332"/>
              </a:xfrm>
              <a:prstGeom prst="rect">
                <a:avLst/>
              </a:prstGeom>
              <a:blipFill>
                <a:blip r:embed="rId4"/>
                <a:stretch>
                  <a:fillRect l="-13793" r="-4598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Arrow: Bent-Up 39">
            <a:extLst>
              <a:ext uri="{FF2B5EF4-FFF2-40B4-BE49-F238E27FC236}">
                <a16:creationId xmlns:a16="http://schemas.microsoft.com/office/drawing/2014/main" id="{53ED6EDE-F416-4929-8CF9-22BC5555C79E}"/>
              </a:ext>
            </a:extLst>
          </p:cNvPr>
          <p:cNvSpPr/>
          <p:nvPr/>
        </p:nvSpPr>
        <p:spPr>
          <a:xfrm>
            <a:off x="3368087" y="3445521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Arrow: Bent-Up 40">
            <a:extLst>
              <a:ext uri="{FF2B5EF4-FFF2-40B4-BE49-F238E27FC236}">
                <a16:creationId xmlns:a16="http://schemas.microsoft.com/office/drawing/2014/main" id="{E1322703-6B3D-43B2-850E-6B939C383F2F}"/>
              </a:ext>
            </a:extLst>
          </p:cNvPr>
          <p:cNvSpPr/>
          <p:nvPr/>
        </p:nvSpPr>
        <p:spPr>
          <a:xfrm flipH="1">
            <a:off x="1540057" y="3923083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Arrow: Bent-Up 41">
            <a:extLst>
              <a:ext uri="{FF2B5EF4-FFF2-40B4-BE49-F238E27FC236}">
                <a16:creationId xmlns:a16="http://schemas.microsoft.com/office/drawing/2014/main" id="{EBEBC3F4-7B4C-4603-A012-1320D45A7E1C}"/>
              </a:ext>
            </a:extLst>
          </p:cNvPr>
          <p:cNvSpPr/>
          <p:nvPr/>
        </p:nvSpPr>
        <p:spPr>
          <a:xfrm flipH="1">
            <a:off x="4987894" y="3947778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8F97D04-C507-4D92-976E-A35A206C93B9}"/>
                  </a:ext>
                </a:extLst>
              </p:cNvPr>
              <p:cNvSpPr txBox="1"/>
              <p:nvPr/>
            </p:nvSpPr>
            <p:spPr>
              <a:xfrm>
                <a:off x="4491748" y="3739312"/>
                <a:ext cx="515077" cy="39895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𝑓𝑅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8F97D04-C507-4D92-976E-A35A206C9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748" y="3739312"/>
                <a:ext cx="515077" cy="398955"/>
              </a:xfrm>
              <a:prstGeom prst="rect">
                <a:avLst/>
              </a:prstGeom>
              <a:blipFill>
                <a:blip r:embed="rId5"/>
                <a:stretch>
                  <a:fillRect l="-14286" r="-10714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284BB1A-890C-4278-A3A6-551DD0FC25AC}"/>
                  </a:ext>
                </a:extLst>
              </p:cNvPr>
              <p:cNvSpPr txBox="1"/>
              <p:nvPr/>
            </p:nvSpPr>
            <p:spPr>
              <a:xfrm>
                <a:off x="3636232" y="3296595"/>
                <a:ext cx="508023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𝑏𝐿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284BB1A-890C-4278-A3A6-551DD0FC2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232" y="3296595"/>
                <a:ext cx="508023" cy="369332"/>
              </a:xfrm>
              <a:prstGeom prst="rect">
                <a:avLst/>
              </a:prstGeom>
              <a:blipFill>
                <a:blip r:embed="rId6"/>
                <a:stretch>
                  <a:fillRect l="-14286" r="-3571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67F2C0D-2BB4-41A5-9C7F-21E229074968}"/>
                  </a:ext>
                </a:extLst>
              </p:cNvPr>
              <p:cNvSpPr txBox="1"/>
              <p:nvPr/>
            </p:nvSpPr>
            <p:spPr>
              <a:xfrm>
                <a:off x="6616366" y="2611841"/>
                <a:ext cx="490262" cy="39895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𝑓𝐿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67F2C0D-2BB4-41A5-9C7F-21E229074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366" y="2611841"/>
                <a:ext cx="490262" cy="398955"/>
              </a:xfrm>
              <a:prstGeom prst="rect">
                <a:avLst/>
              </a:prstGeom>
              <a:blipFill>
                <a:blip r:embed="rId7"/>
                <a:stretch>
                  <a:fillRect l="-14815" r="-9877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rrow: Bent-Up 45">
            <a:extLst>
              <a:ext uri="{FF2B5EF4-FFF2-40B4-BE49-F238E27FC236}">
                <a16:creationId xmlns:a16="http://schemas.microsoft.com/office/drawing/2014/main" id="{DFFD833C-94E0-4324-A354-1367ED927E76}"/>
              </a:ext>
            </a:extLst>
          </p:cNvPr>
          <p:cNvSpPr/>
          <p:nvPr/>
        </p:nvSpPr>
        <p:spPr>
          <a:xfrm flipH="1">
            <a:off x="2059704" y="1830255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0A765D7-8F52-4770-A087-B80462D94BD9}"/>
                  </a:ext>
                </a:extLst>
              </p:cNvPr>
              <p:cNvSpPr txBox="1"/>
              <p:nvPr/>
            </p:nvSpPr>
            <p:spPr>
              <a:xfrm>
                <a:off x="1829251" y="1402081"/>
                <a:ext cx="347082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0A765D7-8F52-4770-A087-B80462D94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251" y="1402081"/>
                <a:ext cx="347082" cy="369332"/>
              </a:xfrm>
              <a:prstGeom prst="rect">
                <a:avLst/>
              </a:prstGeom>
              <a:blipFill>
                <a:blip r:embed="rId8"/>
                <a:stretch>
                  <a:fillRect l="-21053" r="-3509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A4A85E5-C3A2-4498-B105-09D1FE873ABE}"/>
              </a:ext>
            </a:extLst>
          </p:cNvPr>
          <p:cNvCxnSpPr>
            <a:cxnSpLocks/>
          </p:cNvCxnSpPr>
          <p:nvPr/>
        </p:nvCxnSpPr>
        <p:spPr>
          <a:xfrm>
            <a:off x="4512518" y="2117234"/>
            <a:ext cx="34517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104250-CDD1-4DB0-B669-85CF2192CB08}"/>
              </a:ext>
            </a:extLst>
          </p:cNvPr>
          <p:cNvCxnSpPr>
            <a:cxnSpLocks/>
          </p:cNvCxnSpPr>
          <p:nvPr/>
        </p:nvCxnSpPr>
        <p:spPr>
          <a:xfrm flipV="1">
            <a:off x="3655306" y="950495"/>
            <a:ext cx="1157055" cy="16725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row: Curved Up 49">
            <a:extLst>
              <a:ext uri="{FF2B5EF4-FFF2-40B4-BE49-F238E27FC236}">
                <a16:creationId xmlns:a16="http://schemas.microsoft.com/office/drawing/2014/main" id="{6A04629D-3389-4B68-8785-E6B73A6BDEFB}"/>
              </a:ext>
            </a:extLst>
          </p:cNvPr>
          <p:cNvSpPr/>
          <p:nvPr/>
        </p:nvSpPr>
        <p:spPr>
          <a:xfrm rot="15114438">
            <a:off x="4327283" y="1073138"/>
            <a:ext cx="669955" cy="322359"/>
          </a:xfrm>
          <a:prstGeom prst="curvedUpArrow">
            <a:avLst>
              <a:gd name="adj1" fmla="val 25000"/>
              <a:gd name="adj2" fmla="val 60892"/>
              <a:gd name="adj3" fmla="val 41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1" name="Arrow: Curved Up 50">
            <a:extLst>
              <a:ext uri="{FF2B5EF4-FFF2-40B4-BE49-F238E27FC236}">
                <a16:creationId xmlns:a16="http://schemas.microsoft.com/office/drawing/2014/main" id="{278486FE-A52B-4228-B0B8-42A48BBA85C8}"/>
              </a:ext>
            </a:extLst>
          </p:cNvPr>
          <p:cNvSpPr/>
          <p:nvPr/>
        </p:nvSpPr>
        <p:spPr>
          <a:xfrm rot="8223450">
            <a:off x="7274799" y="1913750"/>
            <a:ext cx="669955" cy="322359"/>
          </a:xfrm>
          <a:prstGeom prst="curvedUpArrow">
            <a:avLst>
              <a:gd name="adj1" fmla="val 25000"/>
              <a:gd name="adj2" fmla="val 60892"/>
              <a:gd name="adj3" fmla="val 41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8CE9C2F-B89C-4277-B625-7364E6A62C13}"/>
                  </a:ext>
                </a:extLst>
              </p:cNvPr>
              <p:cNvSpPr txBox="1"/>
              <p:nvPr/>
            </p:nvSpPr>
            <p:spPr>
              <a:xfrm>
                <a:off x="4919500" y="695144"/>
                <a:ext cx="251094" cy="55399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8CE9C2F-B89C-4277-B625-7364E6A62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500" y="695144"/>
                <a:ext cx="251094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ABB72F-650E-4A23-8CA6-354E7606CC36}"/>
                  </a:ext>
                </a:extLst>
              </p:cNvPr>
              <p:cNvSpPr txBox="1"/>
              <p:nvPr/>
            </p:nvSpPr>
            <p:spPr>
              <a:xfrm>
                <a:off x="7594652" y="2103521"/>
                <a:ext cx="436338" cy="55399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ABB72F-650E-4A23-8CA6-354E7606C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652" y="2103521"/>
                <a:ext cx="436338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>
            <a:extLst>
              <a:ext uri="{FF2B5EF4-FFF2-40B4-BE49-F238E27FC236}">
                <a16:creationId xmlns:a16="http://schemas.microsoft.com/office/drawing/2014/main" id="{758F8F9B-D34F-4586-9299-F4DC93ADF773}"/>
              </a:ext>
            </a:extLst>
          </p:cNvPr>
          <p:cNvSpPr/>
          <p:nvPr/>
        </p:nvSpPr>
        <p:spPr>
          <a:xfrm>
            <a:off x="367645" y="699846"/>
            <a:ext cx="8135332" cy="5463010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F8C5F10-A665-453D-80A1-FBF83DED2855}"/>
              </a:ext>
            </a:extLst>
          </p:cNvPr>
          <p:cNvCxnSpPr/>
          <p:nvPr/>
        </p:nvCxnSpPr>
        <p:spPr>
          <a:xfrm>
            <a:off x="1970532" y="5907505"/>
            <a:ext cx="3580095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0A7208D-7E16-4226-A4DF-DAE378356DC2}"/>
                  </a:ext>
                </a:extLst>
              </p:cNvPr>
              <p:cNvSpPr txBox="1"/>
              <p:nvPr/>
            </p:nvSpPr>
            <p:spPr>
              <a:xfrm>
                <a:off x="3021978" y="5233270"/>
                <a:ext cx="1879938" cy="598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AU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AU" sz="3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0A7208D-7E16-4226-A4DF-DAE378356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978" y="5233270"/>
                <a:ext cx="1879938" cy="59836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A85278B-2021-4FF0-BBC4-71D20F2403DE}"/>
                  </a:ext>
                </a:extLst>
              </p:cNvPr>
              <p:cNvSpPr txBox="1"/>
              <p:nvPr/>
            </p:nvSpPr>
            <p:spPr>
              <a:xfrm>
                <a:off x="1016091" y="4641104"/>
                <a:ext cx="713978" cy="369332"/>
              </a:xfrm>
              <a:prstGeom prst="rect">
                <a:avLst/>
              </a:prstGeom>
              <a:solidFill>
                <a:srgbClr val="00FFFF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𝑏𝑅𝐺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A85278B-2021-4FF0-BBC4-71D20F240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91" y="4641104"/>
                <a:ext cx="713978" cy="369332"/>
              </a:xfrm>
              <a:prstGeom prst="rect">
                <a:avLst/>
              </a:prstGeom>
              <a:blipFill>
                <a:blip r:embed="rId12"/>
                <a:stretch>
                  <a:fillRect l="-10256" r="-2564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row: Bent-Up 57">
            <a:extLst>
              <a:ext uri="{FF2B5EF4-FFF2-40B4-BE49-F238E27FC236}">
                <a16:creationId xmlns:a16="http://schemas.microsoft.com/office/drawing/2014/main" id="{2AEC9E5A-75B5-4352-84D3-D73183DCD62D}"/>
              </a:ext>
            </a:extLst>
          </p:cNvPr>
          <p:cNvSpPr/>
          <p:nvPr/>
        </p:nvSpPr>
        <p:spPr>
          <a:xfrm flipH="1">
            <a:off x="1380862" y="5028869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Arrow: Bent-Up 58">
            <a:extLst>
              <a:ext uri="{FF2B5EF4-FFF2-40B4-BE49-F238E27FC236}">
                <a16:creationId xmlns:a16="http://schemas.microsoft.com/office/drawing/2014/main" id="{426E0B3B-3CEF-4828-A7A6-DAC5D3F29231}"/>
              </a:ext>
            </a:extLst>
          </p:cNvPr>
          <p:cNvSpPr/>
          <p:nvPr/>
        </p:nvSpPr>
        <p:spPr>
          <a:xfrm flipH="1">
            <a:off x="4853294" y="4928393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FAEE766-A924-4359-96DA-6C7CB2A1F999}"/>
                  </a:ext>
                </a:extLst>
              </p:cNvPr>
              <p:cNvSpPr txBox="1"/>
              <p:nvPr/>
            </p:nvSpPr>
            <p:spPr>
              <a:xfrm>
                <a:off x="4401595" y="4532220"/>
                <a:ext cx="695319" cy="398955"/>
              </a:xfrm>
              <a:prstGeom prst="rect">
                <a:avLst/>
              </a:prstGeom>
              <a:solidFill>
                <a:srgbClr val="00FFFF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𝑓𝑅𝐺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FAEE766-A924-4359-96DA-6C7CB2A1F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595" y="4532220"/>
                <a:ext cx="695319" cy="398955"/>
              </a:xfrm>
              <a:prstGeom prst="rect">
                <a:avLst/>
              </a:prstGeom>
              <a:blipFill>
                <a:blip r:embed="rId13"/>
                <a:stretch>
                  <a:fillRect l="-9649" r="-6140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Arrow: Bent-Up 60">
            <a:extLst>
              <a:ext uri="{FF2B5EF4-FFF2-40B4-BE49-F238E27FC236}">
                <a16:creationId xmlns:a16="http://schemas.microsoft.com/office/drawing/2014/main" id="{DC37443F-BAD3-45D4-B826-DF3EAEE4FA4C}"/>
              </a:ext>
            </a:extLst>
          </p:cNvPr>
          <p:cNvSpPr/>
          <p:nvPr/>
        </p:nvSpPr>
        <p:spPr>
          <a:xfrm>
            <a:off x="3432351" y="4478057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973B23F-9E97-4EC1-8BDB-3F439E168409}"/>
                  </a:ext>
                </a:extLst>
              </p:cNvPr>
              <p:cNvSpPr txBox="1"/>
              <p:nvPr/>
            </p:nvSpPr>
            <p:spPr>
              <a:xfrm>
                <a:off x="3365022" y="4076402"/>
                <a:ext cx="689932" cy="369332"/>
              </a:xfrm>
              <a:prstGeom prst="rect">
                <a:avLst/>
              </a:prstGeom>
              <a:solidFill>
                <a:srgbClr val="00FFFF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𝑏𝐿𝐺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973B23F-9E97-4EC1-8BDB-3F439E168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022" y="4076402"/>
                <a:ext cx="689932" cy="369332"/>
              </a:xfrm>
              <a:prstGeom prst="rect">
                <a:avLst/>
              </a:prstGeom>
              <a:blipFill>
                <a:blip r:embed="rId14"/>
                <a:stretch>
                  <a:fillRect l="-9735" r="-2655"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Arrow: Bent-Up 62">
            <a:extLst>
              <a:ext uri="{FF2B5EF4-FFF2-40B4-BE49-F238E27FC236}">
                <a16:creationId xmlns:a16="http://schemas.microsoft.com/office/drawing/2014/main" id="{AD852576-A98D-450D-B1D8-4AABDB20DE1C}"/>
              </a:ext>
            </a:extLst>
          </p:cNvPr>
          <p:cNvSpPr/>
          <p:nvPr/>
        </p:nvSpPr>
        <p:spPr>
          <a:xfrm>
            <a:off x="6850506" y="4029554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054C0B8-C429-48DD-86E5-BA7E02BAFBD1}"/>
                  </a:ext>
                </a:extLst>
              </p:cNvPr>
              <p:cNvSpPr txBox="1"/>
              <p:nvPr/>
            </p:nvSpPr>
            <p:spPr>
              <a:xfrm>
                <a:off x="6875909" y="3638222"/>
                <a:ext cx="671274" cy="398955"/>
              </a:xfrm>
              <a:prstGeom prst="rect">
                <a:avLst/>
              </a:prstGeom>
              <a:solidFill>
                <a:srgbClr val="00FFFF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𝑓𝐿𝐺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054C0B8-C429-48DD-86E5-BA7E02BAF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909" y="3638222"/>
                <a:ext cx="671274" cy="398955"/>
              </a:xfrm>
              <a:prstGeom prst="rect">
                <a:avLst/>
              </a:prstGeom>
              <a:blipFill>
                <a:blip r:embed="rId15"/>
                <a:stretch>
                  <a:fillRect l="-10909" r="-6364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207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F844A22-0E94-4378-800E-C3B3D878A641}"/>
              </a:ext>
            </a:extLst>
          </p:cNvPr>
          <p:cNvSpPr/>
          <p:nvPr/>
        </p:nvSpPr>
        <p:spPr>
          <a:xfrm>
            <a:off x="9296186" y="4263467"/>
            <a:ext cx="1156263" cy="1628503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B0DC01-5D2A-4BCB-9321-A9803C5941B0}"/>
              </a:ext>
            </a:extLst>
          </p:cNvPr>
          <p:cNvSpPr/>
          <p:nvPr/>
        </p:nvSpPr>
        <p:spPr>
          <a:xfrm>
            <a:off x="6855128" y="4263467"/>
            <a:ext cx="1156263" cy="1628503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9B8CD4-194F-4071-B947-8FFD5AE26255}"/>
              </a:ext>
            </a:extLst>
          </p:cNvPr>
          <p:cNvSpPr/>
          <p:nvPr/>
        </p:nvSpPr>
        <p:spPr>
          <a:xfrm>
            <a:off x="517358" y="5077718"/>
            <a:ext cx="11258530" cy="519339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5985D0-1BFF-4E46-AF52-2FF359311E79}"/>
              </a:ext>
            </a:extLst>
          </p:cNvPr>
          <p:cNvCxnSpPr/>
          <p:nvPr/>
        </p:nvCxnSpPr>
        <p:spPr>
          <a:xfrm>
            <a:off x="541422" y="3241718"/>
            <a:ext cx="0" cy="180000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546EC0-2A7E-47E3-BB69-16E44F96B689}"/>
              </a:ext>
            </a:extLst>
          </p:cNvPr>
          <p:cNvCxnSpPr/>
          <p:nvPr/>
        </p:nvCxnSpPr>
        <p:spPr>
          <a:xfrm>
            <a:off x="8048261" y="3889718"/>
            <a:ext cx="0" cy="118800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D389B2-2892-4216-842E-4B06A7D0EE72}"/>
              </a:ext>
            </a:extLst>
          </p:cNvPr>
          <p:cNvCxnSpPr>
            <a:cxnSpLocks/>
          </p:cNvCxnSpPr>
          <p:nvPr/>
        </p:nvCxnSpPr>
        <p:spPr>
          <a:xfrm>
            <a:off x="6825233" y="2481943"/>
            <a:ext cx="0" cy="2573524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AB3560-0812-47D8-816F-BBBD14B4F286}"/>
              </a:ext>
            </a:extLst>
          </p:cNvPr>
          <p:cNvCxnSpPr>
            <a:cxnSpLocks/>
          </p:cNvCxnSpPr>
          <p:nvPr/>
        </p:nvCxnSpPr>
        <p:spPr>
          <a:xfrm flipV="1">
            <a:off x="539760" y="2797405"/>
            <a:ext cx="6255579" cy="9436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BDBE68-D811-45E7-BB9C-76823AEACA97}"/>
                  </a:ext>
                </a:extLst>
              </p:cNvPr>
              <p:cNvSpPr txBox="1"/>
              <p:nvPr/>
            </p:nvSpPr>
            <p:spPr>
              <a:xfrm>
                <a:off x="1568843" y="2325938"/>
                <a:ext cx="921021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𝑜𝑓𝑓𝑠𝑒𝑡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BDBE68-D811-45E7-BB9C-76823AEAC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843" y="2325938"/>
                <a:ext cx="921021" cy="391582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D6A6FC-B6FD-4A85-8243-3F2769715059}"/>
              </a:ext>
            </a:extLst>
          </p:cNvPr>
          <p:cNvCxnSpPr>
            <a:cxnSpLocks/>
          </p:cNvCxnSpPr>
          <p:nvPr/>
        </p:nvCxnSpPr>
        <p:spPr>
          <a:xfrm>
            <a:off x="6855128" y="4176719"/>
            <a:ext cx="1156263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8161A1-D163-4B35-9C09-797BC311B978}"/>
                  </a:ext>
                </a:extLst>
              </p:cNvPr>
              <p:cNvSpPr txBox="1"/>
              <p:nvPr/>
            </p:nvSpPr>
            <p:spPr>
              <a:xfrm>
                <a:off x="7248661" y="3666575"/>
                <a:ext cx="585548" cy="475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8161A1-D163-4B35-9C09-797BC311B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661" y="3666575"/>
                <a:ext cx="585548" cy="475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9E1FCF-37AB-4D2F-84C5-6A98C311195D}"/>
              </a:ext>
            </a:extLst>
          </p:cNvPr>
          <p:cNvCxnSpPr>
            <a:cxnSpLocks/>
          </p:cNvCxnSpPr>
          <p:nvPr/>
        </p:nvCxnSpPr>
        <p:spPr>
          <a:xfrm rot="5400000">
            <a:off x="9459231" y="4694690"/>
            <a:ext cx="82800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D13261-96BC-4A89-92F0-CF463BB71838}"/>
                  </a:ext>
                </a:extLst>
              </p:cNvPr>
              <p:cNvSpPr txBox="1"/>
              <p:nvPr/>
            </p:nvSpPr>
            <p:spPr>
              <a:xfrm>
                <a:off x="9820313" y="4433592"/>
                <a:ext cx="585548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D13261-96BC-4A89-92F0-CF463BB71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0313" y="4433592"/>
                <a:ext cx="585548" cy="490840"/>
              </a:xfrm>
              <a:prstGeom prst="rect">
                <a:avLst/>
              </a:prstGeom>
              <a:blipFill>
                <a:blip r:embed="rId4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CE4A04-30B5-479A-9080-4FB35BFA84F7}"/>
              </a:ext>
            </a:extLst>
          </p:cNvPr>
          <p:cNvCxnSpPr>
            <a:cxnSpLocks/>
          </p:cNvCxnSpPr>
          <p:nvPr/>
        </p:nvCxnSpPr>
        <p:spPr>
          <a:xfrm>
            <a:off x="9259945" y="3154937"/>
            <a:ext cx="0" cy="187200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9BA851-F1CA-4CB6-B701-7149213257D9}"/>
              </a:ext>
            </a:extLst>
          </p:cNvPr>
          <p:cNvCxnSpPr>
            <a:cxnSpLocks/>
          </p:cNvCxnSpPr>
          <p:nvPr/>
        </p:nvCxnSpPr>
        <p:spPr>
          <a:xfrm>
            <a:off x="6854540" y="3374592"/>
            <a:ext cx="2405405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3F34687-EDF0-4A02-A4B9-74EB12CC4958}"/>
                  </a:ext>
                </a:extLst>
              </p:cNvPr>
              <p:cNvSpPr txBox="1"/>
              <p:nvPr/>
            </p:nvSpPr>
            <p:spPr>
              <a:xfrm>
                <a:off x="8368907" y="2974957"/>
                <a:ext cx="2655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AU" sz="240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3F34687-EDF0-4A02-A4B9-74EB12CC4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907" y="2974957"/>
                <a:ext cx="265586" cy="369332"/>
              </a:xfrm>
              <a:prstGeom prst="rect">
                <a:avLst/>
              </a:prstGeom>
              <a:blipFill>
                <a:blip r:embed="rId5"/>
                <a:stretch>
                  <a:fillRect l="-27907" r="-25581" b="-98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BC949D-5A78-4A57-93F2-3B18E7635263}"/>
              </a:ext>
            </a:extLst>
          </p:cNvPr>
          <p:cNvCxnSpPr>
            <a:cxnSpLocks/>
          </p:cNvCxnSpPr>
          <p:nvPr/>
        </p:nvCxnSpPr>
        <p:spPr>
          <a:xfrm>
            <a:off x="11690961" y="3240719"/>
            <a:ext cx="0" cy="187200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4CC2DF-8909-4426-819E-380C7C0D949B}"/>
              </a:ext>
            </a:extLst>
          </p:cNvPr>
          <p:cNvGrpSpPr/>
          <p:nvPr/>
        </p:nvGrpSpPr>
        <p:grpSpPr>
          <a:xfrm>
            <a:off x="524547" y="4001857"/>
            <a:ext cx="1087106" cy="1025080"/>
            <a:chOff x="8106281" y="3551358"/>
            <a:chExt cx="1087106" cy="102508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B9A07C3-A7F1-43EF-B03E-2FBA858392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6281" y="4549178"/>
              <a:ext cx="951634" cy="9437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80A82E8-F8EE-4D9C-8E83-C79DDFA8E6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4204" y="3754782"/>
              <a:ext cx="0" cy="821656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0A63C6D-DB6C-4AC5-A3E5-1A34B0015396}"/>
                </a:ext>
              </a:extLst>
            </p:cNvPr>
            <p:cNvSpPr txBox="1"/>
            <p:nvPr/>
          </p:nvSpPr>
          <p:spPr>
            <a:xfrm>
              <a:off x="8811551" y="4035395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3EA02C-86B4-415C-AD2B-E43E73F2FCA0}"/>
                </a:ext>
              </a:extLst>
            </p:cNvPr>
            <p:cNvSpPr txBox="1"/>
            <p:nvPr/>
          </p:nvSpPr>
          <p:spPr>
            <a:xfrm>
              <a:off x="8145732" y="3551358"/>
              <a:ext cx="4187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80357F7D-6335-4D54-93D6-F69029E0C7CA}"/>
              </a:ext>
            </a:extLst>
          </p:cNvPr>
          <p:cNvSpPr/>
          <p:nvPr/>
        </p:nvSpPr>
        <p:spPr>
          <a:xfrm>
            <a:off x="416112" y="4917409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5E0BAB-C5D5-43BE-BFCF-7548CEFF0372}"/>
              </a:ext>
            </a:extLst>
          </p:cNvPr>
          <p:cNvSpPr/>
          <p:nvPr/>
        </p:nvSpPr>
        <p:spPr>
          <a:xfrm>
            <a:off x="360948" y="2329876"/>
            <a:ext cx="11648172" cy="3668194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26E14EC-A2DB-47DB-A6C5-784763F01CF1}"/>
              </a:ext>
            </a:extLst>
          </p:cNvPr>
          <p:cNvCxnSpPr>
            <a:cxnSpLocks/>
          </p:cNvCxnSpPr>
          <p:nvPr/>
        </p:nvCxnSpPr>
        <p:spPr>
          <a:xfrm>
            <a:off x="9259945" y="3373391"/>
            <a:ext cx="2405405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FD12004-0533-407C-955C-ED76CDAA726C}"/>
              </a:ext>
            </a:extLst>
          </p:cNvPr>
          <p:cNvSpPr/>
          <p:nvPr/>
        </p:nvSpPr>
        <p:spPr>
          <a:xfrm>
            <a:off x="6681223" y="5612971"/>
            <a:ext cx="4759220" cy="340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F97F0CE-D9D8-4D41-B8EB-9DDE8915BE5E}"/>
              </a:ext>
            </a:extLst>
          </p:cNvPr>
          <p:cNvSpPr/>
          <p:nvPr/>
        </p:nvSpPr>
        <p:spPr>
          <a:xfrm>
            <a:off x="4913334" y="3586208"/>
            <a:ext cx="1295672" cy="770672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DD2F28A-9167-4894-932F-D453D662B299}"/>
                  </a:ext>
                </a:extLst>
              </p:cNvPr>
              <p:cNvSpPr txBox="1"/>
              <p:nvPr/>
            </p:nvSpPr>
            <p:spPr>
              <a:xfrm>
                <a:off x="10342660" y="2969757"/>
                <a:ext cx="2655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AU" sz="240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DD2F28A-9167-4894-932F-D453D662B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2660" y="2969757"/>
                <a:ext cx="265586" cy="369332"/>
              </a:xfrm>
              <a:prstGeom prst="rect">
                <a:avLst/>
              </a:prstGeom>
              <a:blipFill>
                <a:blip r:embed="rId12"/>
                <a:stretch>
                  <a:fillRect l="-27907" r="-25581" b="-98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BCD93AA-CC2B-4AF7-A9E9-554C6345A92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89348" y="2924470"/>
            <a:ext cx="2965176" cy="211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96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787129-128B-4AD9-86F8-1AF25770D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542" y="1640559"/>
            <a:ext cx="4089017" cy="402878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23A5504F-0EEE-414A-86FE-4FAC9BAD382A}"/>
              </a:ext>
            </a:extLst>
          </p:cNvPr>
          <p:cNvSpPr/>
          <p:nvPr/>
        </p:nvSpPr>
        <p:spPr>
          <a:xfrm>
            <a:off x="6949442" y="2469151"/>
            <a:ext cx="3735976" cy="2538278"/>
          </a:xfrm>
          <a:prstGeom prst="wedgeRectCallout">
            <a:avLst>
              <a:gd name="adj1" fmla="val -74275"/>
              <a:gd name="adj2" fmla="val -22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6154FC-B8BE-44F2-85C7-CDBBBC25D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662" y="2586309"/>
            <a:ext cx="3566379" cy="235621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E1110A-2468-43E2-BCC7-77C47A18B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51" y="2914108"/>
            <a:ext cx="2020389" cy="102978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ED0609F-FEEB-46A4-B06E-8128BDB54CE4}"/>
              </a:ext>
            </a:extLst>
          </p:cNvPr>
          <p:cNvSpPr/>
          <p:nvPr/>
        </p:nvSpPr>
        <p:spPr>
          <a:xfrm>
            <a:off x="144121" y="1484254"/>
            <a:ext cx="10645800" cy="4306946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799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D05FBD52-8513-44B0-ABC9-2688BDD74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13050" y="4021931"/>
            <a:ext cx="710101" cy="4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99D6627D-622F-4B03-9070-FA4683F3D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510405" y="4775772"/>
            <a:ext cx="710101" cy="4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25088CD2-7745-41B0-B289-424CBFBCA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85892" y="4430927"/>
            <a:ext cx="710101" cy="4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0053FB35-416F-448D-9AA6-0533166A7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43475" y="4836580"/>
            <a:ext cx="710101" cy="4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2E9B8AB5-A495-4980-B782-FA58E7030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737016" y="3011034"/>
            <a:ext cx="1229884" cy="41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E3B1F6D5-F093-40D3-95A6-DB51052DA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45212" y="2619871"/>
            <a:ext cx="1229884" cy="41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7D54686C-2B9C-4837-AF15-DF18792CD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250514" y="3383865"/>
            <a:ext cx="1229884" cy="41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BF7DA933-B93A-4C70-B43E-8F5F589F2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91016" y="3444466"/>
            <a:ext cx="1229884" cy="41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be 3">
            <a:extLst>
              <a:ext uri="{FF2B5EF4-FFF2-40B4-BE49-F238E27FC236}">
                <a16:creationId xmlns:a16="http://schemas.microsoft.com/office/drawing/2014/main" id="{6727541B-0F97-4A2A-8FA4-B15812A5B481}"/>
              </a:ext>
            </a:extLst>
          </p:cNvPr>
          <p:cNvSpPr/>
          <p:nvPr/>
        </p:nvSpPr>
        <p:spPr>
          <a:xfrm>
            <a:off x="1389300" y="1917224"/>
            <a:ext cx="4289196" cy="1234911"/>
          </a:xfrm>
          <a:prstGeom prst="cube">
            <a:avLst>
              <a:gd name="adj" fmla="val 6622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CD296A-AEB1-4F3C-8D5E-4845916FF08A}"/>
              </a:ext>
            </a:extLst>
          </p:cNvPr>
          <p:cNvCxnSpPr>
            <a:cxnSpLocks/>
          </p:cNvCxnSpPr>
          <p:nvPr/>
        </p:nvCxnSpPr>
        <p:spPr>
          <a:xfrm flipV="1">
            <a:off x="3533898" y="2341440"/>
            <a:ext cx="994755" cy="1677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EC2AF1-E124-4935-9F6E-9D9E1F74FD44}"/>
              </a:ext>
            </a:extLst>
          </p:cNvPr>
          <p:cNvCxnSpPr>
            <a:cxnSpLocks/>
          </p:cNvCxnSpPr>
          <p:nvPr/>
        </p:nvCxnSpPr>
        <p:spPr>
          <a:xfrm flipV="1">
            <a:off x="3377809" y="636994"/>
            <a:ext cx="0" cy="1548000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8EEB4E-D1B0-4AFA-8D60-894C1A52D4A6}"/>
              </a:ext>
            </a:extLst>
          </p:cNvPr>
          <p:cNvSpPr txBox="1"/>
          <p:nvPr/>
        </p:nvSpPr>
        <p:spPr>
          <a:xfrm>
            <a:off x="4384311" y="188146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B97166-F729-49A6-BD39-A7E889395766}"/>
              </a:ext>
            </a:extLst>
          </p:cNvPr>
          <p:cNvSpPr txBox="1"/>
          <p:nvPr/>
        </p:nvSpPr>
        <p:spPr>
          <a:xfrm>
            <a:off x="2867760" y="48476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EA81F9-1940-4FF2-B362-FC2518ACA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401" y="2184994"/>
            <a:ext cx="250816" cy="2674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2B1645-AB3F-491B-AD9D-7066EA8BA6BF}"/>
              </a:ext>
            </a:extLst>
          </p:cNvPr>
          <p:cNvCxnSpPr>
            <a:cxnSpLocks/>
          </p:cNvCxnSpPr>
          <p:nvPr/>
        </p:nvCxnSpPr>
        <p:spPr>
          <a:xfrm flipH="1">
            <a:off x="2860926" y="2437321"/>
            <a:ext cx="391476" cy="536071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8CC952-EABF-4BFB-89E8-C6CB74F6AE51}"/>
              </a:ext>
            </a:extLst>
          </p:cNvPr>
          <p:cNvSpPr txBox="1"/>
          <p:nvPr/>
        </p:nvSpPr>
        <p:spPr>
          <a:xfrm>
            <a:off x="2714273" y="2299136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5D3C2-1698-4D22-AAC7-D04E0F7C712B}"/>
              </a:ext>
            </a:extLst>
          </p:cNvPr>
          <p:cNvSpPr txBox="1"/>
          <p:nvPr/>
        </p:nvSpPr>
        <p:spPr>
          <a:xfrm>
            <a:off x="951078" y="2973392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706AA2-2B53-4BC8-B5A7-3E0C603B197D}"/>
              </a:ext>
            </a:extLst>
          </p:cNvPr>
          <p:cNvSpPr/>
          <p:nvPr/>
        </p:nvSpPr>
        <p:spPr>
          <a:xfrm>
            <a:off x="1299300" y="2883392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E623C04-24B4-4011-9E8B-083D1589AB07}"/>
              </a:ext>
            </a:extLst>
          </p:cNvPr>
          <p:cNvSpPr/>
          <p:nvPr/>
        </p:nvSpPr>
        <p:spPr>
          <a:xfrm>
            <a:off x="4751081" y="2883392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FE5116-2D16-42CC-9A73-3F38C394BA79}"/>
              </a:ext>
            </a:extLst>
          </p:cNvPr>
          <p:cNvSpPr/>
          <p:nvPr/>
        </p:nvSpPr>
        <p:spPr>
          <a:xfrm>
            <a:off x="5602907" y="2081506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B3B127-184A-4A0F-A105-6AC302D55CF1}"/>
              </a:ext>
            </a:extLst>
          </p:cNvPr>
          <p:cNvCxnSpPr>
            <a:cxnSpLocks/>
          </p:cNvCxnSpPr>
          <p:nvPr/>
        </p:nvCxnSpPr>
        <p:spPr>
          <a:xfrm>
            <a:off x="1389300" y="2973392"/>
            <a:ext cx="34517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1B53F2-7DDC-40EF-BCE6-CB37D2D3E2D0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4848773" y="2171506"/>
            <a:ext cx="754134" cy="8113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AA89D02-AD62-4BD2-9A10-2A03AFEDE98E}"/>
              </a:ext>
            </a:extLst>
          </p:cNvPr>
          <p:cNvSpPr txBox="1"/>
          <p:nvPr/>
        </p:nvSpPr>
        <p:spPr>
          <a:xfrm>
            <a:off x="4395434" y="2486015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8D1FB-44F8-4810-999F-C71F0AC0A52E}"/>
              </a:ext>
            </a:extLst>
          </p:cNvPr>
          <p:cNvSpPr txBox="1"/>
          <p:nvPr/>
        </p:nvSpPr>
        <p:spPr>
          <a:xfrm>
            <a:off x="5629341" y="1501076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F0F51196-584D-452F-9F24-05FF8D8D3BB3}"/>
              </a:ext>
            </a:extLst>
          </p:cNvPr>
          <p:cNvSpPr/>
          <p:nvPr/>
        </p:nvSpPr>
        <p:spPr>
          <a:xfrm>
            <a:off x="1085838" y="4186849"/>
            <a:ext cx="640240" cy="590550"/>
          </a:xfrm>
          <a:prstGeom prst="cub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31DBE432-82BA-43F7-BA75-ED4536848D92}"/>
              </a:ext>
            </a:extLst>
          </p:cNvPr>
          <p:cNvSpPr/>
          <p:nvPr/>
        </p:nvSpPr>
        <p:spPr>
          <a:xfrm>
            <a:off x="4528653" y="4137090"/>
            <a:ext cx="640240" cy="590550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D8705DB8-830F-4873-A1BD-AB8713EABC4B}"/>
              </a:ext>
            </a:extLst>
          </p:cNvPr>
          <p:cNvSpPr/>
          <p:nvPr/>
        </p:nvSpPr>
        <p:spPr>
          <a:xfrm>
            <a:off x="2003578" y="3766101"/>
            <a:ext cx="640240" cy="590550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EB2488C8-BB54-4D05-A32C-8B57C3F5C8C7}"/>
              </a:ext>
            </a:extLst>
          </p:cNvPr>
          <p:cNvSpPr/>
          <p:nvPr/>
        </p:nvSpPr>
        <p:spPr>
          <a:xfrm>
            <a:off x="5393924" y="3349337"/>
            <a:ext cx="640240" cy="590550"/>
          </a:xfrm>
          <a:prstGeom prst="cube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94D9AF4-B1DB-4B88-BC7E-A5AC9EC46AD4}"/>
              </a:ext>
            </a:extLst>
          </p:cNvPr>
          <p:cNvSpPr/>
          <p:nvPr/>
        </p:nvSpPr>
        <p:spPr>
          <a:xfrm>
            <a:off x="2143698" y="182722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4ED7DD-9119-4491-9AA3-6B7DAEA05569}"/>
              </a:ext>
            </a:extLst>
          </p:cNvPr>
          <p:cNvSpPr txBox="1"/>
          <p:nvPr/>
        </p:nvSpPr>
        <p:spPr>
          <a:xfrm>
            <a:off x="2058722" y="1285108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31A5CC75-EFD5-4FA4-B7E6-BA1380D6FB0D}"/>
              </a:ext>
            </a:extLst>
          </p:cNvPr>
          <p:cNvSpPr/>
          <p:nvPr/>
        </p:nvSpPr>
        <p:spPr>
          <a:xfrm>
            <a:off x="1799817" y="5000807"/>
            <a:ext cx="914456" cy="226911"/>
          </a:xfrm>
          <a:prstGeom prst="cube">
            <a:avLst>
              <a:gd name="adj" fmla="val 68351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F5D5AF45-8879-4571-99C9-10D1C6ED1636}"/>
              </a:ext>
            </a:extLst>
          </p:cNvPr>
          <p:cNvSpPr/>
          <p:nvPr/>
        </p:nvSpPr>
        <p:spPr>
          <a:xfrm>
            <a:off x="951078" y="5407660"/>
            <a:ext cx="914456" cy="226911"/>
          </a:xfrm>
          <a:prstGeom prst="cube">
            <a:avLst>
              <a:gd name="adj" fmla="val 68351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Cube 38">
            <a:extLst>
              <a:ext uri="{FF2B5EF4-FFF2-40B4-BE49-F238E27FC236}">
                <a16:creationId xmlns:a16="http://schemas.microsoft.com/office/drawing/2014/main" id="{50255270-14F3-45D6-B08C-5CA63734232B}"/>
              </a:ext>
            </a:extLst>
          </p:cNvPr>
          <p:cNvSpPr/>
          <p:nvPr/>
        </p:nvSpPr>
        <p:spPr>
          <a:xfrm>
            <a:off x="4408227" y="5324286"/>
            <a:ext cx="914456" cy="226911"/>
          </a:xfrm>
          <a:prstGeom prst="cube">
            <a:avLst>
              <a:gd name="adj" fmla="val 68351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BAAE9423-9860-4909-820D-AEFD062C4317}"/>
              </a:ext>
            </a:extLst>
          </p:cNvPr>
          <p:cNvSpPr/>
          <p:nvPr/>
        </p:nvSpPr>
        <p:spPr>
          <a:xfrm>
            <a:off x="5217979" y="4563582"/>
            <a:ext cx="914456" cy="226911"/>
          </a:xfrm>
          <a:prstGeom prst="cube">
            <a:avLst>
              <a:gd name="adj" fmla="val 68351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E8F57-97AF-49F9-AC7F-5D3841A2B09B}"/>
              </a:ext>
            </a:extLst>
          </p:cNvPr>
          <p:cNvSpPr txBox="1"/>
          <p:nvPr/>
        </p:nvSpPr>
        <p:spPr>
          <a:xfrm>
            <a:off x="6160577" y="2577168"/>
            <a:ext cx="111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FRONT (f)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59ECF6-811F-438C-85C1-3D3265556FF8}"/>
              </a:ext>
            </a:extLst>
          </p:cNvPr>
          <p:cNvSpPr txBox="1"/>
          <p:nvPr/>
        </p:nvSpPr>
        <p:spPr>
          <a:xfrm>
            <a:off x="308431" y="2114470"/>
            <a:ext cx="101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BACK (b)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3A9950-4B4A-4DAD-9A46-8D8322C93EEE}"/>
              </a:ext>
            </a:extLst>
          </p:cNvPr>
          <p:cNvSpPr txBox="1"/>
          <p:nvPr/>
        </p:nvSpPr>
        <p:spPr>
          <a:xfrm>
            <a:off x="1588428" y="2424191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RIGHT (R)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3D46E4-50FB-4BB4-84D4-F1FEEC69A98F}"/>
              </a:ext>
            </a:extLst>
          </p:cNvPr>
          <p:cNvSpPr txBox="1"/>
          <p:nvPr/>
        </p:nvSpPr>
        <p:spPr>
          <a:xfrm>
            <a:off x="3678061" y="161546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LEFT (L)</a:t>
            </a:r>
          </a:p>
        </p:txBody>
      </p:sp>
      <p:sp>
        <p:nvSpPr>
          <p:cNvPr id="44" name="Arrow: Bent-Up 43">
            <a:extLst>
              <a:ext uri="{FF2B5EF4-FFF2-40B4-BE49-F238E27FC236}">
                <a16:creationId xmlns:a16="http://schemas.microsoft.com/office/drawing/2014/main" id="{EAEE4D06-BF24-47EA-AA0C-D96A3AF0671B}"/>
              </a:ext>
            </a:extLst>
          </p:cNvPr>
          <p:cNvSpPr/>
          <p:nvPr/>
        </p:nvSpPr>
        <p:spPr>
          <a:xfrm>
            <a:off x="6132435" y="4268042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6DA34F8-0BAF-4C45-9135-B85052284A65}"/>
                  </a:ext>
                </a:extLst>
              </p:cNvPr>
              <p:cNvSpPr txBox="1"/>
              <p:nvPr/>
            </p:nvSpPr>
            <p:spPr>
              <a:xfrm>
                <a:off x="326481" y="4880788"/>
                <a:ext cx="7139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𝑏𝑅𝐺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6DA34F8-0BAF-4C45-9135-B85052284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81" y="4880788"/>
                <a:ext cx="713978" cy="369332"/>
              </a:xfrm>
              <a:prstGeom prst="rect">
                <a:avLst/>
              </a:prstGeom>
              <a:blipFill>
                <a:blip r:embed="rId4"/>
                <a:stretch>
                  <a:fillRect l="-10256" r="-2564"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rrow: Bent-Up 45">
            <a:extLst>
              <a:ext uri="{FF2B5EF4-FFF2-40B4-BE49-F238E27FC236}">
                <a16:creationId xmlns:a16="http://schemas.microsoft.com/office/drawing/2014/main" id="{9D70239F-AE92-436F-82AA-9840B76A3B8B}"/>
              </a:ext>
            </a:extLst>
          </p:cNvPr>
          <p:cNvSpPr/>
          <p:nvPr/>
        </p:nvSpPr>
        <p:spPr>
          <a:xfrm>
            <a:off x="2714273" y="4696121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Arrow: Bent-Up 46">
            <a:extLst>
              <a:ext uri="{FF2B5EF4-FFF2-40B4-BE49-F238E27FC236}">
                <a16:creationId xmlns:a16="http://schemas.microsoft.com/office/drawing/2014/main" id="{658B42ED-77A5-415D-BF2A-1D67433BE0AB}"/>
              </a:ext>
            </a:extLst>
          </p:cNvPr>
          <p:cNvSpPr/>
          <p:nvPr/>
        </p:nvSpPr>
        <p:spPr>
          <a:xfrm flipH="1">
            <a:off x="691252" y="5268553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Arrow: Bent-Up 47">
            <a:extLst>
              <a:ext uri="{FF2B5EF4-FFF2-40B4-BE49-F238E27FC236}">
                <a16:creationId xmlns:a16="http://schemas.microsoft.com/office/drawing/2014/main" id="{775BC97E-4C3C-45FA-B186-E65257A091C2}"/>
              </a:ext>
            </a:extLst>
          </p:cNvPr>
          <p:cNvSpPr/>
          <p:nvPr/>
        </p:nvSpPr>
        <p:spPr>
          <a:xfrm flipH="1">
            <a:off x="4145388" y="5180809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3600EB5-7ABD-4977-989E-D942E186AEF4}"/>
                  </a:ext>
                </a:extLst>
              </p:cNvPr>
              <p:cNvSpPr txBox="1"/>
              <p:nvPr/>
            </p:nvSpPr>
            <p:spPr>
              <a:xfrm>
                <a:off x="3693689" y="4784636"/>
                <a:ext cx="695319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𝑓𝑅𝐺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3600EB5-7ABD-4977-989E-D942E186A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689" y="4784636"/>
                <a:ext cx="695319" cy="398955"/>
              </a:xfrm>
              <a:prstGeom prst="rect">
                <a:avLst/>
              </a:prstGeom>
              <a:blipFill>
                <a:blip r:embed="rId5"/>
                <a:stretch>
                  <a:fillRect l="-10526" r="-6140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50DE8A8-F49D-4AFD-B7C8-BA6504DA8A34}"/>
                  </a:ext>
                </a:extLst>
              </p:cNvPr>
              <p:cNvSpPr txBox="1"/>
              <p:nvPr/>
            </p:nvSpPr>
            <p:spPr>
              <a:xfrm>
                <a:off x="2646944" y="4294466"/>
                <a:ext cx="6899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𝑏𝐿𝐺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50DE8A8-F49D-4AFD-B7C8-BA6504DA8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944" y="4294466"/>
                <a:ext cx="689932" cy="369332"/>
              </a:xfrm>
              <a:prstGeom prst="rect">
                <a:avLst/>
              </a:prstGeom>
              <a:blipFill>
                <a:blip r:embed="rId6"/>
                <a:stretch>
                  <a:fillRect l="-9735" r="-2655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00F97BF-90DD-494F-BC32-AC15EBA70D32}"/>
                  </a:ext>
                </a:extLst>
              </p:cNvPr>
              <p:cNvSpPr txBox="1"/>
              <p:nvPr/>
            </p:nvSpPr>
            <p:spPr>
              <a:xfrm>
                <a:off x="6157838" y="3876710"/>
                <a:ext cx="671274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𝑓𝐿𝐺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00F97BF-90DD-494F-BC32-AC15EBA70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838" y="3876710"/>
                <a:ext cx="671274" cy="398955"/>
              </a:xfrm>
              <a:prstGeom prst="rect">
                <a:avLst/>
              </a:prstGeom>
              <a:blipFill>
                <a:blip r:embed="rId7"/>
                <a:stretch>
                  <a:fillRect l="-10000" r="-2727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4032D92F-0764-4B10-9BE0-54A0B11E6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739" y="2096070"/>
            <a:ext cx="3724821" cy="279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9DA3A4-43B2-4CB2-B963-26E20EDE8AA2}"/>
              </a:ext>
            </a:extLst>
          </p:cNvPr>
          <p:cNvSpPr txBox="1"/>
          <p:nvPr/>
        </p:nvSpPr>
        <p:spPr>
          <a:xfrm>
            <a:off x="7826675" y="6185545"/>
            <a:ext cx="444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Photograph taken from:</a:t>
            </a:r>
          </a:p>
          <a:p>
            <a:r>
              <a:rPr lang="en-AU" dirty="0">
                <a:hlinkClick r:id="rId9"/>
              </a:rPr>
              <a:t>https://en.wikipedia.org/wiki/Ford_Model_T</a:t>
            </a:r>
            <a:r>
              <a:rPr lang="en-AU" dirty="0"/>
              <a:t> 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0F6A7BC-E714-439E-BC09-BC4CEDDA9477}"/>
              </a:ext>
            </a:extLst>
          </p:cNvPr>
          <p:cNvSpPr/>
          <p:nvPr/>
        </p:nvSpPr>
        <p:spPr>
          <a:xfrm>
            <a:off x="9735149" y="3502499"/>
            <a:ext cx="180000" cy="1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AF464D6-A2B0-4825-A8C2-03E2B40B3FE8}"/>
              </a:ext>
            </a:extLst>
          </p:cNvPr>
          <p:cNvSpPr/>
          <p:nvPr/>
        </p:nvSpPr>
        <p:spPr>
          <a:xfrm>
            <a:off x="8578944" y="3339000"/>
            <a:ext cx="180000" cy="1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0C3501-D6A3-4ABE-902C-DF1C66F574C2}"/>
              </a:ext>
            </a:extLst>
          </p:cNvPr>
          <p:cNvSpPr txBox="1"/>
          <p:nvPr/>
        </p:nvSpPr>
        <p:spPr>
          <a:xfrm>
            <a:off x="8111407" y="3121392"/>
            <a:ext cx="402674" cy="52322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F8A24A-1852-47FD-8789-F2BDAF6E6C48}"/>
              </a:ext>
            </a:extLst>
          </p:cNvPr>
          <p:cNvSpPr txBox="1"/>
          <p:nvPr/>
        </p:nvSpPr>
        <p:spPr>
          <a:xfrm>
            <a:off x="9277610" y="3360435"/>
            <a:ext cx="386644" cy="52322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8DF86E9-2141-4CC7-831C-F1EE7340B310}"/>
              </a:ext>
            </a:extLst>
          </p:cNvPr>
          <p:cNvSpPr/>
          <p:nvPr/>
        </p:nvSpPr>
        <p:spPr>
          <a:xfrm>
            <a:off x="10603913" y="3289598"/>
            <a:ext cx="180000" cy="1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16D51C-9100-4D0E-8889-43CBE8B529C3}"/>
              </a:ext>
            </a:extLst>
          </p:cNvPr>
          <p:cNvSpPr txBox="1"/>
          <p:nvPr/>
        </p:nvSpPr>
        <p:spPr>
          <a:xfrm>
            <a:off x="10809454" y="3124194"/>
            <a:ext cx="386644" cy="52322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E65BF38C-7FF7-49FB-8C03-5FEA649ACAA4}"/>
              </a:ext>
            </a:extLst>
          </p:cNvPr>
          <p:cNvSpPr/>
          <p:nvPr/>
        </p:nvSpPr>
        <p:spPr>
          <a:xfrm>
            <a:off x="7572343" y="117409"/>
            <a:ext cx="540000" cy="5400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DCC7195-52D0-449B-B8F9-045DDEE14F58}"/>
              </a:ext>
            </a:extLst>
          </p:cNvPr>
          <p:cNvSpPr/>
          <p:nvPr/>
        </p:nvSpPr>
        <p:spPr>
          <a:xfrm>
            <a:off x="8536722" y="87324"/>
            <a:ext cx="540000" cy="54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BFC62AA-5CF0-4C3E-91DE-DBAD4B9A9A6A}"/>
              </a:ext>
            </a:extLst>
          </p:cNvPr>
          <p:cNvSpPr/>
          <p:nvPr/>
        </p:nvSpPr>
        <p:spPr>
          <a:xfrm>
            <a:off x="9520317" y="87324"/>
            <a:ext cx="540000" cy="540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26C3A49-C99E-452F-94CC-0B4124AE55EC}"/>
              </a:ext>
            </a:extLst>
          </p:cNvPr>
          <p:cNvSpPr/>
          <p:nvPr/>
        </p:nvSpPr>
        <p:spPr>
          <a:xfrm>
            <a:off x="10408844" y="117409"/>
            <a:ext cx="540000" cy="540000"/>
          </a:xfrm>
          <a:prstGeom prst="ellipse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383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6154FC-B8BE-44F2-85C7-CDBBBC25D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20" y="2124753"/>
            <a:ext cx="4205056" cy="277817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ED0609F-FEEB-46A4-B06E-8128BDB54CE4}"/>
              </a:ext>
            </a:extLst>
          </p:cNvPr>
          <p:cNvSpPr/>
          <p:nvPr/>
        </p:nvSpPr>
        <p:spPr>
          <a:xfrm>
            <a:off x="480767" y="1989056"/>
            <a:ext cx="6102275" cy="3139125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313A36-C58D-4CA9-B654-D54AC6813332}"/>
              </a:ext>
            </a:extLst>
          </p:cNvPr>
          <p:cNvSpPr/>
          <p:nvPr/>
        </p:nvSpPr>
        <p:spPr>
          <a:xfrm>
            <a:off x="596320" y="2243579"/>
            <a:ext cx="4205056" cy="135746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1B8997-E090-485F-AD12-104E3A902179}"/>
              </a:ext>
            </a:extLst>
          </p:cNvPr>
          <p:cNvSpPr/>
          <p:nvPr/>
        </p:nvSpPr>
        <p:spPr>
          <a:xfrm>
            <a:off x="596320" y="3635367"/>
            <a:ext cx="4205056" cy="1267557"/>
          </a:xfrm>
          <a:prstGeom prst="rect">
            <a:avLst/>
          </a:prstGeom>
          <a:noFill/>
          <a:ln w="444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306DB1-E7CA-451E-A7EE-AE2C444DE186}"/>
              </a:ext>
            </a:extLst>
          </p:cNvPr>
          <p:cNvSpPr txBox="1"/>
          <p:nvPr/>
        </p:nvSpPr>
        <p:spPr>
          <a:xfrm>
            <a:off x="4801376" y="2299303"/>
            <a:ext cx="1781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rgbClr val="FF0000"/>
                </a:solidFill>
              </a:rPr>
              <a:t>Excitations at the MODAL frequencies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B955C3-59C1-4F15-AB9B-1FB6666613A2}"/>
              </a:ext>
            </a:extLst>
          </p:cNvPr>
          <p:cNvSpPr txBox="1"/>
          <p:nvPr/>
        </p:nvSpPr>
        <p:spPr>
          <a:xfrm>
            <a:off x="4801376" y="3797976"/>
            <a:ext cx="1781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rgbClr val="0000FF"/>
                </a:solidFill>
              </a:rPr>
              <a:t>Excitations NOT at the MODAL frequencies</a:t>
            </a:r>
          </a:p>
        </p:txBody>
      </p:sp>
    </p:spTree>
    <p:extLst>
      <p:ext uri="{BB962C8B-B14F-4D97-AF65-F5344CB8AC3E}">
        <p14:creationId xmlns:p14="http://schemas.microsoft.com/office/powerpoint/2010/main" val="2112012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CE5932-F522-4F44-9BC4-796C02901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590" y="1508166"/>
            <a:ext cx="8245285" cy="263632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DED7C9-F638-4A38-BB8B-FB1AE7F5B619}"/>
              </a:ext>
            </a:extLst>
          </p:cNvPr>
          <p:cNvSpPr/>
          <p:nvPr/>
        </p:nvSpPr>
        <p:spPr>
          <a:xfrm>
            <a:off x="1698171" y="1484254"/>
            <a:ext cx="8245285" cy="2850240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DC3587D-45F8-40A6-88CB-117749A9D427}"/>
              </a:ext>
            </a:extLst>
          </p:cNvPr>
          <p:cNvSpPr/>
          <p:nvPr/>
        </p:nvSpPr>
        <p:spPr>
          <a:xfrm rot="5400000">
            <a:off x="3452501" y="4588453"/>
            <a:ext cx="1344957" cy="2113240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9534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27557A-D9E8-46C5-88F8-34C6F62EC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14" y="1023937"/>
            <a:ext cx="73914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80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BB6597-3BFB-4FA0-8525-E2EEF6808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64" y="1090672"/>
            <a:ext cx="5673770" cy="3020731"/>
          </a:xfrm>
          <a:prstGeom prst="rect">
            <a:avLst/>
          </a:prstGeom>
          <a:ln w="101600">
            <a:solidFill>
              <a:srgbClr val="0000FF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06387C-9F4B-4B85-903E-5EFFE0105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335" y="1536793"/>
            <a:ext cx="3418071" cy="18528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448FC3-140E-4D05-9F79-F8AB37F973BF}"/>
              </a:ext>
            </a:extLst>
          </p:cNvPr>
          <p:cNvSpPr/>
          <p:nvPr/>
        </p:nvSpPr>
        <p:spPr>
          <a:xfrm>
            <a:off x="3363405" y="2620652"/>
            <a:ext cx="2488675" cy="1121789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3B00BA-04BE-4359-B049-007363551071}"/>
              </a:ext>
            </a:extLst>
          </p:cNvPr>
          <p:cNvCxnSpPr/>
          <p:nvPr/>
        </p:nvCxnSpPr>
        <p:spPr>
          <a:xfrm flipV="1">
            <a:off x="5852080" y="1960775"/>
            <a:ext cx="1282047" cy="829559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D949B0-E16E-4850-B7BE-7ABEC8426A82}"/>
              </a:ext>
            </a:extLst>
          </p:cNvPr>
          <p:cNvSpPr txBox="1"/>
          <p:nvPr/>
        </p:nvSpPr>
        <p:spPr>
          <a:xfrm>
            <a:off x="1082119" y="300597"/>
            <a:ext cx="3797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The Full Simulation model file is:  </a:t>
            </a:r>
          </a:p>
          <a:p>
            <a:r>
              <a:rPr lang="en-AU" b="1" dirty="0">
                <a:solidFill>
                  <a:srgbClr val="0000FF"/>
                </a:solidFill>
              </a:rPr>
              <a:t>bh_SIM_7dof_car_MODAL_EXCITE.slx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3A5499-F9E7-450E-B7C1-7C18D5974D89}"/>
              </a:ext>
            </a:extLst>
          </p:cNvPr>
          <p:cNvSpPr txBox="1"/>
          <p:nvPr/>
        </p:nvSpPr>
        <p:spPr>
          <a:xfrm>
            <a:off x="7316813" y="1090672"/>
            <a:ext cx="4210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</a:t>
            </a:r>
            <a:r>
              <a:rPr lang="en-AU" b="1" dirty="0">
                <a:highlight>
                  <a:srgbClr val="FFFF00"/>
                </a:highlight>
              </a:rPr>
              <a:t>Subsystem Reference </a:t>
            </a:r>
            <a:r>
              <a:rPr lang="en-AU" sz="2400" b="1" dirty="0">
                <a:solidFill>
                  <a:srgbClr val="FF00FF"/>
                </a:solidFill>
              </a:rPr>
              <a:t>Block</a:t>
            </a:r>
            <a:endParaRPr lang="en-AU" sz="1400" b="1" dirty="0">
              <a:solidFill>
                <a:srgbClr val="00B05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6A5BE6-886C-42C2-A9A7-ACB824DF27EC}"/>
              </a:ext>
            </a:extLst>
          </p:cNvPr>
          <p:cNvSpPr/>
          <p:nvPr/>
        </p:nvSpPr>
        <p:spPr>
          <a:xfrm>
            <a:off x="8114513" y="2341499"/>
            <a:ext cx="922661" cy="27915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7C741F-4FE7-4DC2-B473-BE3A94A21B65}"/>
              </a:ext>
            </a:extLst>
          </p:cNvPr>
          <p:cNvSpPr txBox="1"/>
          <p:nvPr/>
        </p:nvSpPr>
        <p:spPr>
          <a:xfrm>
            <a:off x="7134127" y="3529184"/>
            <a:ext cx="45884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You specify the</a:t>
            </a:r>
            <a:r>
              <a:rPr lang="en-AU" b="1" dirty="0"/>
              <a:t> </a:t>
            </a:r>
            <a:r>
              <a:rPr lang="en-AU" b="1" dirty="0">
                <a:highlight>
                  <a:srgbClr val="FFFF00"/>
                </a:highlight>
              </a:rPr>
              <a:t>Subsystem Reference </a:t>
            </a:r>
            <a:r>
              <a:rPr lang="en-AU" sz="2400" b="1" dirty="0">
                <a:solidFill>
                  <a:srgbClr val="00B050"/>
                </a:solidFill>
              </a:rPr>
              <a:t>FILE</a:t>
            </a:r>
            <a:endParaRPr lang="en-AU" b="1" dirty="0">
              <a:solidFill>
                <a:srgbClr val="00B050"/>
              </a:solidFill>
            </a:endParaRPr>
          </a:p>
          <a:p>
            <a:r>
              <a:rPr lang="en-AU" sz="1800" b="1" dirty="0">
                <a:solidFill>
                  <a:srgbClr val="00B050"/>
                </a:solidFill>
              </a:rPr>
              <a:t>bh_COMPONENT_model_7dof_car_HAND.slx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759CAE-ABAA-4D80-A175-0C1C42435F2D}"/>
              </a:ext>
            </a:extLst>
          </p:cNvPr>
          <p:cNvSpPr/>
          <p:nvPr/>
        </p:nvSpPr>
        <p:spPr>
          <a:xfrm>
            <a:off x="469376" y="197963"/>
            <a:ext cx="11253248" cy="4317476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7616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BB6597-3BFB-4FA0-8525-E2EEF6808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64" y="1090672"/>
            <a:ext cx="5673770" cy="3020731"/>
          </a:xfrm>
          <a:prstGeom prst="rect">
            <a:avLst/>
          </a:prstGeom>
          <a:ln w="101600">
            <a:solidFill>
              <a:srgbClr val="0000FF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448FC3-140E-4D05-9F79-F8AB37F973BF}"/>
              </a:ext>
            </a:extLst>
          </p:cNvPr>
          <p:cNvSpPr/>
          <p:nvPr/>
        </p:nvSpPr>
        <p:spPr>
          <a:xfrm>
            <a:off x="3363405" y="2620652"/>
            <a:ext cx="2488675" cy="1121789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3B00BA-04BE-4359-B049-007363551071}"/>
              </a:ext>
            </a:extLst>
          </p:cNvPr>
          <p:cNvCxnSpPr>
            <a:cxnSpLocks/>
          </p:cNvCxnSpPr>
          <p:nvPr/>
        </p:nvCxnSpPr>
        <p:spPr>
          <a:xfrm flipV="1">
            <a:off x="5852080" y="1759518"/>
            <a:ext cx="1849619" cy="1030817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D949B0-E16E-4850-B7BE-7ABEC8426A82}"/>
              </a:ext>
            </a:extLst>
          </p:cNvPr>
          <p:cNvSpPr txBox="1"/>
          <p:nvPr/>
        </p:nvSpPr>
        <p:spPr>
          <a:xfrm>
            <a:off x="1082119" y="300597"/>
            <a:ext cx="3797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The Full Simulation model file is:  </a:t>
            </a:r>
          </a:p>
          <a:p>
            <a:r>
              <a:rPr lang="en-AU" b="1" dirty="0">
                <a:solidFill>
                  <a:srgbClr val="0000FF"/>
                </a:solidFill>
              </a:rPr>
              <a:t>bh_SIM_7dof_car_MODAL_EXCITE.slx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759CAE-ABAA-4D80-A175-0C1C42435F2D}"/>
              </a:ext>
            </a:extLst>
          </p:cNvPr>
          <p:cNvSpPr/>
          <p:nvPr/>
        </p:nvSpPr>
        <p:spPr>
          <a:xfrm>
            <a:off x="716437" y="197963"/>
            <a:ext cx="10313908" cy="4317476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3890EF-1DD3-44A3-ABCD-A865F393E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717" y="1175851"/>
            <a:ext cx="2672783" cy="3164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3FDA59-3845-4EAB-8346-688B71F21CF2}"/>
              </a:ext>
            </a:extLst>
          </p:cNvPr>
          <p:cNvSpPr txBox="1"/>
          <p:nvPr/>
        </p:nvSpPr>
        <p:spPr>
          <a:xfrm>
            <a:off x="7134127" y="371468"/>
            <a:ext cx="3896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i="1" dirty="0"/>
              <a:t>Each instance of the </a:t>
            </a:r>
            <a:r>
              <a:rPr lang="en-AU" sz="1400" b="1" i="1" dirty="0">
                <a:solidFill>
                  <a:srgbClr val="FF00FF"/>
                </a:solidFill>
              </a:rPr>
              <a:t>Subsystem Reference BLOCK </a:t>
            </a:r>
            <a:r>
              <a:rPr lang="en-AU" sz="1400" b="1" i="1" dirty="0"/>
              <a:t>has a dialogue parameter GUI – just like “regular” Simulink blocks.</a:t>
            </a:r>
          </a:p>
        </p:txBody>
      </p:sp>
    </p:spTree>
    <p:extLst>
      <p:ext uri="{BB962C8B-B14F-4D97-AF65-F5344CB8AC3E}">
        <p14:creationId xmlns:p14="http://schemas.microsoft.com/office/powerpoint/2010/main" val="2136416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5FD2E1-712D-4A35-81D0-358CB6C0F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02" y="1409701"/>
            <a:ext cx="7069158" cy="4323605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9B8A7D-AA63-487C-AA2E-41BC85575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422" y="1810986"/>
            <a:ext cx="2991942" cy="3521034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BA16AB-936B-4873-A0F5-5056227AFA3B}"/>
              </a:ext>
            </a:extLst>
          </p:cNvPr>
          <p:cNvSpPr/>
          <p:nvPr/>
        </p:nvSpPr>
        <p:spPr>
          <a:xfrm>
            <a:off x="813760" y="709659"/>
            <a:ext cx="8377374" cy="5323006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99E06-68FD-427C-B071-A75E754C65A3}"/>
              </a:ext>
            </a:extLst>
          </p:cNvPr>
          <p:cNvSpPr txBox="1"/>
          <p:nvPr/>
        </p:nvSpPr>
        <p:spPr>
          <a:xfrm>
            <a:off x="1009402" y="709659"/>
            <a:ext cx="4522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The Subsystem Reference FILE:  </a:t>
            </a:r>
          </a:p>
          <a:p>
            <a:r>
              <a:rPr lang="en-AU" sz="1800" b="1" dirty="0">
                <a:solidFill>
                  <a:srgbClr val="00B050"/>
                </a:solidFill>
              </a:rPr>
              <a:t>bh_COMPONENT_model_7dof_car_HAND.slx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E7B476-8724-405D-8CF2-5B19AFEBCB75}"/>
              </a:ext>
            </a:extLst>
          </p:cNvPr>
          <p:cNvSpPr/>
          <p:nvPr/>
        </p:nvSpPr>
        <p:spPr>
          <a:xfrm>
            <a:off x="3091992" y="1978568"/>
            <a:ext cx="857840" cy="4252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E1D50F-F598-4A1F-AB0C-4CAA92C1DE3F}"/>
              </a:ext>
            </a:extLst>
          </p:cNvPr>
          <p:cNvSpPr txBox="1"/>
          <p:nvPr/>
        </p:nvSpPr>
        <p:spPr>
          <a:xfrm>
            <a:off x="3709526" y="2571936"/>
            <a:ext cx="19570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Design a Mask GUI</a:t>
            </a:r>
          </a:p>
          <a:p>
            <a:pPr algn="ctr"/>
            <a:r>
              <a:rPr lang="en-AU" dirty="0"/>
              <a:t>For the Subsystem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F62250C-EDBB-4E8E-B8E8-9DE287B9B99F}"/>
              </a:ext>
            </a:extLst>
          </p:cNvPr>
          <p:cNvSpPr/>
          <p:nvPr/>
        </p:nvSpPr>
        <p:spPr>
          <a:xfrm rot="1027810">
            <a:off x="4015908" y="2210899"/>
            <a:ext cx="1950437" cy="31622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13E24B-A390-4116-A52F-93181A446F46}"/>
              </a:ext>
            </a:extLst>
          </p:cNvPr>
          <p:cNvSpPr txBox="1"/>
          <p:nvPr/>
        </p:nvSpPr>
        <p:spPr>
          <a:xfrm>
            <a:off x="6898619" y="3881849"/>
            <a:ext cx="195705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Default values.</a:t>
            </a:r>
          </a:p>
          <a:p>
            <a:pPr algn="ctr"/>
            <a:endParaRPr lang="en-AU" dirty="0"/>
          </a:p>
          <a:p>
            <a:pPr algn="ctr"/>
            <a:r>
              <a:rPr lang="en-AU" dirty="0"/>
              <a:t>Will be redefined in Models</a:t>
            </a:r>
          </a:p>
        </p:txBody>
      </p:sp>
    </p:spTree>
    <p:extLst>
      <p:ext uri="{BB962C8B-B14F-4D97-AF65-F5344CB8AC3E}">
        <p14:creationId xmlns:p14="http://schemas.microsoft.com/office/powerpoint/2010/main" val="1606520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A57B4F-13D8-4830-8340-4963816A6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324" y="1598972"/>
            <a:ext cx="4191000" cy="1152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E7A55B-F3EF-4383-94D2-9CB4F17DF6D7}"/>
              </a:ext>
            </a:extLst>
          </p:cNvPr>
          <p:cNvSpPr/>
          <p:nvPr/>
        </p:nvSpPr>
        <p:spPr>
          <a:xfrm>
            <a:off x="881450" y="1516585"/>
            <a:ext cx="2427357" cy="4818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4E66C5-3CBD-40AB-A269-BD311189FD1C}"/>
              </a:ext>
            </a:extLst>
          </p:cNvPr>
          <p:cNvSpPr/>
          <p:nvPr/>
        </p:nvSpPr>
        <p:spPr>
          <a:xfrm>
            <a:off x="2481540" y="2351987"/>
            <a:ext cx="1298608" cy="481897"/>
          </a:xfrm>
          <a:prstGeom prst="righ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B4ABF5-FEB8-4F34-B3F5-9FA3DDA2EADD}"/>
              </a:ext>
            </a:extLst>
          </p:cNvPr>
          <p:cNvSpPr/>
          <p:nvPr/>
        </p:nvSpPr>
        <p:spPr>
          <a:xfrm>
            <a:off x="697583" y="1193249"/>
            <a:ext cx="4854804" cy="1851609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FD5F48-F7BD-4B28-B2FB-A20BC2A23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43682"/>
            <a:ext cx="5475500" cy="430803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08692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5781C6-5460-410B-9DA8-047FBFDEF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1838325"/>
            <a:ext cx="7648575" cy="31813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980C29-C127-4FDE-98F6-FE59F4FDC8FE}"/>
              </a:ext>
            </a:extLst>
          </p:cNvPr>
          <p:cNvSpPr/>
          <p:nvPr/>
        </p:nvSpPr>
        <p:spPr>
          <a:xfrm>
            <a:off x="3257005" y="2553534"/>
            <a:ext cx="607985" cy="415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3036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5219DD-24A6-4167-A646-2BA6C1639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86" y="477357"/>
            <a:ext cx="6332739" cy="49841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45BB72-05D4-4407-AEE3-F94DF6791D8E}"/>
              </a:ext>
            </a:extLst>
          </p:cNvPr>
          <p:cNvSpPr/>
          <p:nvPr/>
        </p:nvSpPr>
        <p:spPr>
          <a:xfrm>
            <a:off x="2200102" y="1092868"/>
            <a:ext cx="448096" cy="462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DA3CE-1E70-463B-8E36-C280E0F9125E}"/>
              </a:ext>
            </a:extLst>
          </p:cNvPr>
          <p:cNvSpPr/>
          <p:nvPr/>
        </p:nvSpPr>
        <p:spPr>
          <a:xfrm>
            <a:off x="3278777" y="2256312"/>
            <a:ext cx="960714" cy="3206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532AF1-933B-4114-9FC0-7D750049EA32}"/>
              </a:ext>
            </a:extLst>
          </p:cNvPr>
          <p:cNvSpPr/>
          <p:nvPr/>
        </p:nvSpPr>
        <p:spPr>
          <a:xfrm>
            <a:off x="5297582" y="1555667"/>
            <a:ext cx="1506980" cy="437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9B87E9-3AFE-456F-85CE-75FDFFBD910E}"/>
              </a:ext>
            </a:extLst>
          </p:cNvPr>
          <p:cNvSpPr/>
          <p:nvPr/>
        </p:nvSpPr>
        <p:spPr>
          <a:xfrm>
            <a:off x="5498275" y="2232561"/>
            <a:ext cx="1591293" cy="3443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CBA2DB-F430-42C4-AC50-2EAF39EAF61F}"/>
              </a:ext>
            </a:extLst>
          </p:cNvPr>
          <p:cNvSpPr txBox="1"/>
          <p:nvPr/>
        </p:nvSpPr>
        <p:spPr>
          <a:xfrm>
            <a:off x="3134764" y="1948535"/>
            <a:ext cx="1248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>
                <a:solidFill>
                  <a:srgbClr val="FF0000"/>
                </a:solidFill>
              </a:rPr>
              <a:t>Part 1a  and 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2FE7FD-807A-4CD3-999B-5DB1AB361989}"/>
              </a:ext>
            </a:extLst>
          </p:cNvPr>
          <p:cNvSpPr txBox="1"/>
          <p:nvPr/>
        </p:nvSpPr>
        <p:spPr>
          <a:xfrm>
            <a:off x="5669551" y="1247890"/>
            <a:ext cx="62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>
                <a:solidFill>
                  <a:srgbClr val="FF0000"/>
                </a:solidFill>
              </a:rPr>
              <a:t>Part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BE0DA-3834-4265-997C-9857FE08BA79}"/>
              </a:ext>
            </a:extLst>
          </p:cNvPr>
          <p:cNvSpPr txBox="1"/>
          <p:nvPr/>
        </p:nvSpPr>
        <p:spPr>
          <a:xfrm>
            <a:off x="6391450" y="2549968"/>
            <a:ext cx="62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>
                <a:solidFill>
                  <a:srgbClr val="FF0000"/>
                </a:solidFill>
              </a:rPr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416058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5219DD-24A6-4167-A646-2BA6C1639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86" y="477357"/>
            <a:ext cx="6332739" cy="49841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45BB72-05D4-4407-AEE3-F94DF6791D8E}"/>
              </a:ext>
            </a:extLst>
          </p:cNvPr>
          <p:cNvSpPr/>
          <p:nvPr/>
        </p:nvSpPr>
        <p:spPr>
          <a:xfrm>
            <a:off x="2200102" y="1092868"/>
            <a:ext cx="448096" cy="462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392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D99DA123-117F-4A04-8FD5-462E38F88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022596" y="3797725"/>
            <a:ext cx="710101" cy="4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6C78A7EE-9B7A-442F-8B8A-1C9F4086A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19951" y="4551566"/>
            <a:ext cx="710101" cy="4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4CF00A17-9575-4B65-88CE-EBFFF63C3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95438" y="4206721"/>
            <a:ext cx="710101" cy="4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C21C95DD-FF62-4F2D-BD65-04B1A2FDD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753021" y="4612374"/>
            <a:ext cx="710101" cy="4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16E11C7D-003A-4C90-99C4-2C72B211E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46562" y="2786828"/>
            <a:ext cx="1229884" cy="41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3563B613-F297-4987-8F00-CA2584F21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754758" y="2395665"/>
            <a:ext cx="1229884" cy="41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7B5BE66C-5D20-4149-B067-CA63A4562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960060" y="3159659"/>
            <a:ext cx="1229884" cy="41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6B4E66A2-55BA-43DF-BDD4-EB253C4D2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00562" y="3220260"/>
            <a:ext cx="1229884" cy="41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Cube 108">
            <a:extLst>
              <a:ext uri="{FF2B5EF4-FFF2-40B4-BE49-F238E27FC236}">
                <a16:creationId xmlns:a16="http://schemas.microsoft.com/office/drawing/2014/main" id="{29FEFA93-A8E5-417B-B6F9-557149CA7A9B}"/>
              </a:ext>
            </a:extLst>
          </p:cNvPr>
          <p:cNvSpPr/>
          <p:nvPr/>
        </p:nvSpPr>
        <p:spPr>
          <a:xfrm>
            <a:off x="2098846" y="1693018"/>
            <a:ext cx="4289196" cy="1234911"/>
          </a:xfrm>
          <a:prstGeom prst="cube">
            <a:avLst>
              <a:gd name="adj" fmla="val 6622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49A0A53-E0C5-4155-A590-01E500919BA7}"/>
              </a:ext>
            </a:extLst>
          </p:cNvPr>
          <p:cNvCxnSpPr>
            <a:cxnSpLocks/>
          </p:cNvCxnSpPr>
          <p:nvPr/>
        </p:nvCxnSpPr>
        <p:spPr>
          <a:xfrm flipV="1">
            <a:off x="4243444" y="2117234"/>
            <a:ext cx="994755" cy="1677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D549E8B-3DBB-4DAA-B44A-43F31D307FD1}"/>
              </a:ext>
            </a:extLst>
          </p:cNvPr>
          <p:cNvCxnSpPr>
            <a:cxnSpLocks/>
          </p:cNvCxnSpPr>
          <p:nvPr/>
        </p:nvCxnSpPr>
        <p:spPr>
          <a:xfrm flipV="1">
            <a:off x="4087355" y="1276870"/>
            <a:ext cx="0" cy="683918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4A91C08-AE0F-4BFD-A7C2-921369F00D26}"/>
              </a:ext>
            </a:extLst>
          </p:cNvPr>
          <p:cNvSpPr txBox="1"/>
          <p:nvPr/>
        </p:nvSpPr>
        <p:spPr>
          <a:xfrm>
            <a:off x="5093857" y="165725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A8392BE-3EB8-42F5-BCE7-A799C08765CC}"/>
              </a:ext>
            </a:extLst>
          </p:cNvPr>
          <p:cNvSpPr txBox="1"/>
          <p:nvPr/>
        </p:nvSpPr>
        <p:spPr>
          <a:xfrm>
            <a:off x="3699325" y="115348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A4968A69-5A95-4527-A381-7268AC07A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947" y="1960788"/>
            <a:ext cx="250816" cy="267414"/>
          </a:xfrm>
          <a:prstGeom prst="rect">
            <a:avLst/>
          </a:prstGeom>
        </p:spPr>
      </p:pic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526C7D9-33DB-4CC1-9C0D-4CB82E241D9A}"/>
              </a:ext>
            </a:extLst>
          </p:cNvPr>
          <p:cNvCxnSpPr>
            <a:cxnSpLocks/>
          </p:cNvCxnSpPr>
          <p:nvPr/>
        </p:nvCxnSpPr>
        <p:spPr>
          <a:xfrm flipH="1">
            <a:off x="3570472" y="2213115"/>
            <a:ext cx="391476" cy="536071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B8A35EF7-1A82-41A3-92EF-0D1537B537D6}"/>
              </a:ext>
            </a:extLst>
          </p:cNvPr>
          <p:cNvSpPr txBox="1"/>
          <p:nvPr/>
        </p:nvSpPr>
        <p:spPr>
          <a:xfrm>
            <a:off x="3423819" y="2074930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D5CCCC-7400-4E12-AF95-0F51D6AC52DC}"/>
              </a:ext>
            </a:extLst>
          </p:cNvPr>
          <p:cNvSpPr txBox="1"/>
          <p:nvPr/>
        </p:nvSpPr>
        <p:spPr>
          <a:xfrm>
            <a:off x="1660624" y="2749186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EBEE232-1DFA-46FA-9B30-83054085790A}"/>
              </a:ext>
            </a:extLst>
          </p:cNvPr>
          <p:cNvSpPr/>
          <p:nvPr/>
        </p:nvSpPr>
        <p:spPr>
          <a:xfrm>
            <a:off x="2008846" y="2659186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6C47798-CB37-48CD-9583-6EFE465F1111}"/>
              </a:ext>
            </a:extLst>
          </p:cNvPr>
          <p:cNvSpPr/>
          <p:nvPr/>
        </p:nvSpPr>
        <p:spPr>
          <a:xfrm>
            <a:off x="5460627" y="2659186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5D0CC2C-7A27-433D-8D15-AB341343B06F}"/>
              </a:ext>
            </a:extLst>
          </p:cNvPr>
          <p:cNvSpPr/>
          <p:nvPr/>
        </p:nvSpPr>
        <p:spPr>
          <a:xfrm>
            <a:off x="6312453" y="1857300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162FD28-3B24-4A94-A916-0BF8DE8EDDEA}"/>
              </a:ext>
            </a:extLst>
          </p:cNvPr>
          <p:cNvCxnSpPr>
            <a:cxnSpLocks/>
          </p:cNvCxnSpPr>
          <p:nvPr/>
        </p:nvCxnSpPr>
        <p:spPr>
          <a:xfrm>
            <a:off x="2098846" y="2749186"/>
            <a:ext cx="34517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568771-416C-413D-96EC-0B811A4F2AB1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5558319" y="1947300"/>
            <a:ext cx="754134" cy="8113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930B78C-E78A-4615-BC95-79A16C581F46}"/>
              </a:ext>
            </a:extLst>
          </p:cNvPr>
          <p:cNvSpPr txBox="1"/>
          <p:nvPr/>
        </p:nvSpPr>
        <p:spPr>
          <a:xfrm>
            <a:off x="5104980" y="2261809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F93D8E-9C84-42EE-A525-A29DDFC6CBE6}"/>
              </a:ext>
            </a:extLst>
          </p:cNvPr>
          <p:cNvSpPr txBox="1"/>
          <p:nvPr/>
        </p:nvSpPr>
        <p:spPr>
          <a:xfrm>
            <a:off x="6338887" y="127687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25" name="Cube 124">
            <a:extLst>
              <a:ext uri="{FF2B5EF4-FFF2-40B4-BE49-F238E27FC236}">
                <a16:creationId xmlns:a16="http://schemas.microsoft.com/office/drawing/2014/main" id="{36018240-3B9F-4FC9-8F12-D41B699E851D}"/>
              </a:ext>
            </a:extLst>
          </p:cNvPr>
          <p:cNvSpPr/>
          <p:nvPr/>
        </p:nvSpPr>
        <p:spPr>
          <a:xfrm>
            <a:off x="1795384" y="3962643"/>
            <a:ext cx="640240" cy="590550"/>
          </a:xfrm>
          <a:prstGeom prst="cub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Cube 125">
            <a:extLst>
              <a:ext uri="{FF2B5EF4-FFF2-40B4-BE49-F238E27FC236}">
                <a16:creationId xmlns:a16="http://schemas.microsoft.com/office/drawing/2014/main" id="{6FB362ED-9A2A-4902-BFF1-A1618A6C1F99}"/>
              </a:ext>
            </a:extLst>
          </p:cNvPr>
          <p:cNvSpPr/>
          <p:nvPr/>
        </p:nvSpPr>
        <p:spPr>
          <a:xfrm>
            <a:off x="5238199" y="3912884"/>
            <a:ext cx="640240" cy="590550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Cube 126">
            <a:extLst>
              <a:ext uri="{FF2B5EF4-FFF2-40B4-BE49-F238E27FC236}">
                <a16:creationId xmlns:a16="http://schemas.microsoft.com/office/drawing/2014/main" id="{B5E417BF-7A68-447D-8FFC-46F3FEE7DADC}"/>
              </a:ext>
            </a:extLst>
          </p:cNvPr>
          <p:cNvSpPr/>
          <p:nvPr/>
        </p:nvSpPr>
        <p:spPr>
          <a:xfrm>
            <a:off x="2713124" y="3541895"/>
            <a:ext cx="640240" cy="590550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Cube 127">
            <a:extLst>
              <a:ext uri="{FF2B5EF4-FFF2-40B4-BE49-F238E27FC236}">
                <a16:creationId xmlns:a16="http://schemas.microsoft.com/office/drawing/2014/main" id="{2D980A72-8AA5-4E54-9247-5C00B1B082E5}"/>
              </a:ext>
            </a:extLst>
          </p:cNvPr>
          <p:cNvSpPr/>
          <p:nvPr/>
        </p:nvSpPr>
        <p:spPr>
          <a:xfrm>
            <a:off x="6103470" y="3125131"/>
            <a:ext cx="640240" cy="590550"/>
          </a:xfrm>
          <a:prstGeom prst="cube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2672DA8F-9E5C-4672-AFB2-80262253BFC3}"/>
              </a:ext>
            </a:extLst>
          </p:cNvPr>
          <p:cNvSpPr/>
          <p:nvPr/>
        </p:nvSpPr>
        <p:spPr>
          <a:xfrm>
            <a:off x="2853244" y="160301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69FA666-05DC-47BB-86C4-26279A50BD90}"/>
              </a:ext>
            </a:extLst>
          </p:cNvPr>
          <p:cNvSpPr txBox="1"/>
          <p:nvPr/>
        </p:nvSpPr>
        <p:spPr>
          <a:xfrm>
            <a:off x="2768268" y="1060902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31" name="Cube 130">
            <a:extLst>
              <a:ext uri="{FF2B5EF4-FFF2-40B4-BE49-F238E27FC236}">
                <a16:creationId xmlns:a16="http://schemas.microsoft.com/office/drawing/2014/main" id="{8D90AEA6-3187-4781-9DBC-F9BFB7F1E00A}"/>
              </a:ext>
            </a:extLst>
          </p:cNvPr>
          <p:cNvSpPr/>
          <p:nvPr/>
        </p:nvSpPr>
        <p:spPr>
          <a:xfrm>
            <a:off x="2509363" y="4776601"/>
            <a:ext cx="914456" cy="226911"/>
          </a:xfrm>
          <a:prstGeom prst="cube">
            <a:avLst>
              <a:gd name="adj" fmla="val 68351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Cube 131">
            <a:extLst>
              <a:ext uri="{FF2B5EF4-FFF2-40B4-BE49-F238E27FC236}">
                <a16:creationId xmlns:a16="http://schemas.microsoft.com/office/drawing/2014/main" id="{E10FBA29-3416-49EC-8CD5-B8CAC6441208}"/>
              </a:ext>
            </a:extLst>
          </p:cNvPr>
          <p:cNvSpPr/>
          <p:nvPr/>
        </p:nvSpPr>
        <p:spPr>
          <a:xfrm>
            <a:off x="1660624" y="5183454"/>
            <a:ext cx="914456" cy="226911"/>
          </a:xfrm>
          <a:prstGeom prst="cube">
            <a:avLst>
              <a:gd name="adj" fmla="val 68351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Cube 132">
            <a:extLst>
              <a:ext uri="{FF2B5EF4-FFF2-40B4-BE49-F238E27FC236}">
                <a16:creationId xmlns:a16="http://schemas.microsoft.com/office/drawing/2014/main" id="{1C29E6BD-883C-4B9C-B7D0-0139363F3258}"/>
              </a:ext>
            </a:extLst>
          </p:cNvPr>
          <p:cNvSpPr/>
          <p:nvPr/>
        </p:nvSpPr>
        <p:spPr>
          <a:xfrm>
            <a:off x="5117773" y="5100080"/>
            <a:ext cx="914456" cy="226911"/>
          </a:xfrm>
          <a:prstGeom prst="cube">
            <a:avLst>
              <a:gd name="adj" fmla="val 68351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Cube 133">
            <a:extLst>
              <a:ext uri="{FF2B5EF4-FFF2-40B4-BE49-F238E27FC236}">
                <a16:creationId xmlns:a16="http://schemas.microsoft.com/office/drawing/2014/main" id="{4BD6BFFB-C323-4201-A768-8B600FAEF403}"/>
              </a:ext>
            </a:extLst>
          </p:cNvPr>
          <p:cNvSpPr/>
          <p:nvPr/>
        </p:nvSpPr>
        <p:spPr>
          <a:xfrm>
            <a:off x="5927525" y="4339376"/>
            <a:ext cx="914456" cy="226911"/>
          </a:xfrm>
          <a:prstGeom prst="cube">
            <a:avLst>
              <a:gd name="adj" fmla="val 68351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Arrow: Bent-Up 134">
            <a:extLst>
              <a:ext uri="{FF2B5EF4-FFF2-40B4-BE49-F238E27FC236}">
                <a16:creationId xmlns:a16="http://schemas.microsoft.com/office/drawing/2014/main" id="{0B94C257-68D4-41B7-A68E-38E3E1715631}"/>
              </a:ext>
            </a:extLst>
          </p:cNvPr>
          <p:cNvSpPr/>
          <p:nvPr/>
        </p:nvSpPr>
        <p:spPr>
          <a:xfrm>
            <a:off x="6743710" y="3051073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C6B924B-D44B-4193-8926-EA1500E902A9}"/>
                  </a:ext>
                </a:extLst>
              </p:cNvPr>
              <p:cNvSpPr txBox="1"/>
              <p:nvPr/>
            </p:nvSpPr>
            <p:spPr>
              <a:xfrm>
                <a:off x="1437694" y="3521368"/>
                <a:ext cx="532838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𝑏𝑅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C6B924B-D44B-4193-8926-EA1500E90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94" y="3521368"/>
                <a:ext cx="532838" cy="369332"/>
              </a:xfrm>
              <a:prstGeom prst="rect">
                <a:avLst/>
              </a:prstGeom>
              <a:blipFill>
                <a:blip r:embed="rId4"/>
                <a:stretch>
                  <a:fillRect l="-13793" r="-4598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Arrow: Bent-Up 136">
            <a:extLst>
              <a:ext uri="{FF2B5EF4-FFF2-40B4-BE49-F238E27FC236}">
                <a16:creationId xmlns:a16="http://schemas.microsoft.com/office/drawing/2014/main" id="{6A32C80C-E614-4296-BDCE-FD13036A0702}"/>
              </a:ext>
            </a:extLst>
          </p:cNvPr>
          <p:cNvSpPr/>
          <p:nvPr/>
        </p:nvSpPr>
        <p:spPr>
          <a:xfrm>
            <a:off x="3368087" y="3445521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Arrow: Bent-Up 137">
            <a:extLst>
              <a:ext uri="{FF2B5EF4-FFF2-40B4-BE49-F238E27FC236}">
                <a16:creationId xmlns:a16="http://schemas.microsoft.com/office/drawing/2014/main" id="{7A5E8CB2-D30C-4E58-85DE-1CE2617E7B3B}"/>
              </a:ext>
            </a:extLst>
          </p:cNvPr>
          <p:cNvSpPr/>
          <p:nvPr/>
        </p:nvSpPr>
        <p:spPr>
          <a:xfrm flipH="1">
            <a:off x="1540057" y="3923083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8792DC34-BDD7-4B43-813E-4AC71B72B173}"/>
              </a:ext>
            </a:extLst>
          </p:cNvPr>
          <p:cNvSpPr/>
          <p:nvPr/>
        </p:nvSpPr>
        <p:spPr>
          <a:xfrm flipH="1">
            <a:off x="4987894" y="3947778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2984904-68D3-4406-B060-AED9C2785837}"/>
                  </a:ext>
                </a:extLst>
              </p:cNvPr>
              <p:cNvSpPr txBox="1"/>
              <p:nvPr/>
            </p:nvSpPr>
            <p:spPr>
              <a:xfrm>
                <a:off x="4491748" y="3739312"/>
                <a:ext cx="515077" cy="39895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𝑓𝑅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2984904-68D3-4406-B060-AED9C2785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748" y="3739312"/>
                <a:ext cx="515077" cy="398955"/>
              </a:xfrm>
              <a:prstGeom prst="rect">
                <a:avLst/>
              </a:prstGeom>
              <a:blipFill>
                <a:blip r:embed="rId5"/>
                <a:stretch>
                  <a:fillRect l="-14286" r="-10714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15AAAEE-6749-49D1-831E-C3A2F43ED85E}"/>
                  </a:ext>
                </a:extLst>
              </p:cNvPr>
              <p:cNvSpPr txBox="1"/>
              <p:nvPr/>
            </p:nvSpPr>
            <p:spPr>
              <a:xfrm>
                <a:off x="3636232" y="3296595"/>
                <a:ext cx="508023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𝑏𝐿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15AAAEE-6749-49D1-831E-C3A2F43ED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232" y="3296595"/>
                <a:ext cx="508023" cy="369332"/>
              </a:xfrm>
              <a:prstGeom prst="rect">
                <a:avLst/>
              </a:prstGeom>
              <a:blipFill>
                <a:blip r:embed="rId6"/>
                <a:stretch>
                  <a:fillRect l="-14286" r="-3571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960E138-2BD9-4F55-8A46-0956AF77F9B1}"/>
                  </a:ext>
                </a:extLst>
              </p:cNvPr>
              <p:cNvSpPr txBox="1"/>
              <p:nvPr/>
            </p:nvSpPr>
            <p:spPr>
              <a:xfrm>
                <a:off x="6616366" y="2611841"/>
                <a:ext cx="490262" cy="39895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𝑓𝐿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960E138-2BD9-4F55-8A46-0956AF77F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366" y="2611841"/>
                <a:ext cx="490262" cy="398955"/>
              </a:xfrm>
              <a:prstGeom prst="rect">
                <a:avLst/>
              </a:prstGeom>
              <a:blipFill>
                <a:blip r:embed="rId7"/>
                <a:stretch>
                  <a:fillRect l="-14815" r="-9877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Arrow: Bent-Up 143">
            <a:extLst>
              <a:ext uri="{FF2B5EF4-FFF2-40B4-BE49-F238E27FC236}">
                <a16:creationId xmlns:a16="http://schemas.microsoft.com/office/drawing/2014/main" id="{5EC3FC1D-DA7E-42A9-9399-87A1F1A812E6}"/>
              </a:ext>
            </a:extLst>
          </p:cNvPr>
          <p:cNvSpPr/>
          <p:nvPr/>
        </p:nvSpPr>
        <p:spPr>
          <a:xfrm flipH="1">
            <a:off x="2059704" y="1830255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AA5D4BE-FB90-448E-B741-E9938B64FAEC}"/>
                  </a:ext>
                </a:extLst>
              </p:cNvPr>
              <p:cNvSpPr txBox="1"/>
              <p:nvPr/>
            </p:nvSpPr>
            <p:spPr>
              <a:xfrm>
                <a:off x="1829251" y="1402081"/>
                <a:ext cx="347082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AA5D4BE-FB90-448E-B741-E9938B64F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251" y="1402081"/>
                <a:ext cx="347082" cy="369332"/>
              </a:xfrm>
              <a:prstGeom prst="rect">
                <a:avLst/>
              </a:prstGeom>
              <a:blipFill>
                <a:blip r:embed="rId8"/>
                <a:stretch>
                  <a:fillRect l="-21053" r="-3509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C65C238-4234-4585-ACF8-8FED1D11F0CE}"/>
              </a:ext>
            </a:extLst>
          </p:cNvPr>
          <p:cNvCxnSpPr>
            <a:cxnSpLocks/>
          </p:cNvCxnSpPr>
          <p:nvPr/>
        </p:nvCxnSpPr>
        <p:spPr>
          <a:xfrm>
            <a:off x="4512518" y="2117234"/>
            <a:ext cx="34517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6FC8425-0ABB-4C7E-96A3-8DCDFEABD709}"/>
              </a:ext>
            </a:extLst>
          </p:cNvPr>
          <p:cNvCxnSpPr>
            <a:cxnSpLocks/>
          </p:cNvCxnSpPr>
          <p:nvPr/>
        </p:nvCxnSpPr>
        <p:spPr>
          <a:xfrm flipV="1">
            <a:off x="3655306" y="950495"/>
            <a:ext cx="1157055" cy="16725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row: Curved Up 35">
            <a:extLst>
              <a:ext uri="{FF2B5EF4-FFF2-40B4-BE49-F238E27FC236}">
                <a16:creationId xmlns:a16="http://schemas.microsoft.com/office/drawing/2014/main" id="{E97C3ED0-59C7-4E67-84B1-7EBD28D0FE54}"/>
              </a:ext>
            </a:extLst>
          </p:cNvPr>
          <p:cNvSpPr/>
          <p:nvPr/>
        </p:nvSpPr>
        <p:spPr>
          <a:xfrm rot="15114438">
            <a:off x="4327283" y="1073138"/>
            <a:ext cx="669955" cy="322359"/>
          </a:xfrm>
          <a:prstGeom prst="curvedUpArrow">
            <a:avLst>
              <a:gd name="adj1" fmla="val 25000"/>
              <a:gd name="adj2" fmla="val 60892"/>
              <a:gd name="adj3" fmla="val 41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49" name="Arrow: Curved Up 148">
            <a:extLst>
              <a:ext uri="{FF2B5EF4-FFF2-40B4-BE49-F238E27FC236}">
                <a16:creationId xmlns:a16="http://schemas.microsoft.com/office/drawing/2014/main" id="{5CD7C5F1-BCEA-4354-B21A-13D5DE27886A}"/>
              </a:ext>
            </a:extLst>
          </p:cNvPr>
          <p:cNvSpPr/>
          <p:nvPr/>
        </p:nvSpPr>
        <p:spPr>
          <a:xfrm rot="8223450">
            <a:off x="7274799" y="1913750"/>
            <a:ext cx="669955" cy="322359"/>
          </a:xfrm>
          <a:prstGeom prst="curvedUpArrow">
            <a:avLst>
              <a:gd name="adj1" fmla="val 25000"/>
              <a:gd name="adj2" fmla="val 60892"/>
              <a:gd name="adj3" fmla="val 41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F739CB4-FE39-4D74-A6C9-A85F5315872B}"/>
                  </a:ext>
                </a:extLst>
              </p:cNvPr>
              <p:cNvSpPr txBox="1"/>
              <p:nvPr/>
            </p:nvSpPr>
            <p:spPr>
              <a:xfrm>
                <a:off x="4919500" y="695144"/>
                <a:ext cx="251094" cy="55399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F739CB4-FE39-4D74-A6C9-A85F53158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500" y="695144"/>
                <a:ext cx="251094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4B4F86D-45F6-4EB4-A98A-C5C806710B7D}"/>
                  </a:ext>
                </a:extLst>
              </p:cNvPr>
              <p:cNvSpPr txBox="1"/>
              <p:nvPr/>
            </p:nvSpPr>
            <p:spPr>
              <a:xfrm>
                <a:off x="7594652" y="2103521"/>
                <a:ext cx="436338" cy="55399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4B4F86D-45F6-4EB4-A98A-C5C806710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652" y="2103521"/>
                <a:ext cx="436338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ctangle 151">
            <a:extLst>
              <a:ext uri="{FF2B5EF4-FFF2-40B4-BE49-F238E27FC236}">
                <a16:creationId xmlns:a16="http://schemas.microsoft.com/office/drawing/2014/main" id="{9A3D745F-1FAE-48FB-BCB4-8A4615DB7221}"/>
              </a:ext>
            </a:extLst>
          </p:cNvPr>
          <p:cNvSpPr/>
          <p:nvPr/>
        </p:nvSpPr>
        <p:spPr>
          <a:xfrm>
            <a:off x="1158240" y="699846"/>
            <a:ext cx="7132320" cy="4881283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3560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084FC1-977C-43CF-B28E-B3DBECC2F5FA}"/>
              </a:ext>
            </a:extLst>
          </p:cNvPr>
          <p:cNvSpPr txBox="1"/>
          <p:nvPr/>
        </p:nvSpPr>
        <p:spPr>
          <a:xfrm>
            <a:off x="2379892" y="2576114"/>
            <a:ext cx="78942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Levelrider</a:t>
            </a:r>
            <a:r>
              <a:rPr kumimoji="0" lang="en-AU" sz="9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stuff</a:t>
            </a:r>
          </a:p>
        </p:txBody>
      </p:sp>
    </p:spTree>
    <p:extLst>
      <p:ext uri="{BB962C8B-B14F-4D97-AF65-F5344CB8AC3E}">
        <p14:creationId xmlns:p14="http://schemas.microsoft.com/office/powerpoint/2010/main" val="41228022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83B45F0-FF3C-4BA4-AB12-F145ABC90054}"/>
              </a:ext>
            </a:extLst>
          </p:cNvPr>
          <p:cNvSpPr/>
          <p:nvPr/>
        </p:nvSpPr>
        <p:spPr>
          <a:xfrm>
            <a:off x="1903791" y="4884210"/>
            <a:ext cx="504205" cy="388638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4DDF2B-A49D-40C3-93B9-79B2241D1138}"/>
              </a:ext>
            </a:extLst>
          </p:cNvPr>
          <p:cNvSpPr/>
          <p:nvPr/>
        </p:nvSpPr>
        <p:spPr>
          <a:xfrm>
            <a:off x="4356819" y="4956912"/>
            <a:ext cx="504205" cy="3886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20BC33E-F38B-4881-8450-34A5DC322BF8}"/>
              </a:ext>
            </a:extLst>
          </p:cNvPr>
          <p:cNvCxnSpPr>
            <a:cxnSpLocks/>
          </p:cNvCxnSpPr>
          <p:nvPr/>
        </p:nvCxnSpPr>
        <p:spPr>
          <a:xfrm flipV="1">
            <a:off x="1972593" y="4045826"/>
            <a:ext cx="0" cy="80401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B13727C-4C9B-48EB-B19A-07AD55F9EBD0}"/>
              </a:ext>
            </a:extLst>
          </p:cNvPr>
          <p:cNvCxnSpPr>
            <a:cxnSpLocks/>
          </p:cNvCxnSpPr>
          <p:nvPr/>
        </p:nvCxnSpPr>
        <p:spPr>
          <a:xfrm flipV="1">
            <a:off x="4353150" y="4114228"/>
            <a:ext cx="0" cy="80401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85CA37D-5F61-469D-9040-C4E625C32BA1}"/>
              </a:ext>
            </a:extLst>
          </p:cNvPr>
          <p:cNvCxnSpPr/>
          <p:nvPr/>
        </p:nvCxnSpPr>
        <p:spPr>
          <a:xfrm>
            <a:off x="2155893" y="5415810"/>
            <a:ext cx="0" cy="80401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0F54CC-5F96-4C34-8288-657C62DB0585}"/>
              </a:ext>
            </a:extLst>
          </p:cNvPr>
          <p:cNvCxnSpPr/>
          <p:nvPr/>
        </p:nvCxnSpPr>
        <p:spPr>
          <a:xfrm>
            <a:off x="4608921" y="5471390"/>
            <a:ext cx="0" cy="80401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2B09DC1-8D33-4E85-A7D4-4FA418E78392}"/>
                  </a:ext>
                </a:extLst>
              </p:cNvPr>
              <p:cNvSpPr txBox="1"/>
              <p:nvPr/>
            </p:nvSpPr>
            <p:spPr>
              <a:xfrm>
                <a:off x="1516528" y="3975421"/>
                <a:ext cx="3715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2B09DC1-8D33-4E85-A7D4-4FA418E78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28" y="3975421"/>
                <a:ext cx="371512" cy="369332"/>
              </a:xfrm>
              <a:prstGeom prst="rect">
                <a:avLst/>
              </a:prstGeom>
              <a:blipFill>
                <a:blip r:embed="rId2"/>
                <a:stretch>
                  <a:fillRect l="-19672" r="-8197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F4BD51D-6C8F-4FE3-A02D-6E7C46C9115F}"/>
                  </a:ext>
                </a:extLst>
              </p:cNvPr>
              <p:cNvSpPr txBox="1"/>
              <p:nvPr/>
            </p:nvSpPr>
            <p:spPr>
              <a:xfrm>
                <a:off x="1455781" y="5850489"/>
                <a:ext cx="524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𝑏𝑅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F4BD51D-6C8F-4FE3-A02D-6E7C46C91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781" y="5850489"/>
                <a:ext cx="524503" cy="369332"/>
              </a:xfrm>
              <a:prstGeom prst="rect">
                <a:avLst/>
              </a:prstGeom>
              <a:blipFill>
                <a:blip r:embed="rId3"/>
                <a:stretch>
                  <a:fillRect l="-13953" r="-5814"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8BEF1C6-5EC3-4B3D-9885-AC8A153998FE}"/>
                  </a:ext>
                </a:extLst>
              </p:cNvPr>
              <p:cNvSpPr txBox="1"/>
              <p:nvPr/>
            </p:nvSpPr>
            <p:spPr>
              <a:xfrm>
                <a:off x="3944787" y="5876935"/>
                <a:ext cx="505844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𝑓𝑅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8BEF1C6-5EC3-4B3D-9885-AC8A15399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787" y="5876935"/>
                <a:ext cx="505844" cy="398955"/>
              </a:xfrm>
              <a:prstGeom prst="rect">
                <a:avLst/>
              </a:prstGeom>
              <a:blipFill>
                <a:blip r:embed="rId4"/>
                <a:stretch>
                  <a:fillRect l="-13253" r="-10843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72FF93-70E4-4525-8A12-45E9D60A52C3}"/>
                  </a:ext>
                </a:extLst>
              </p:cNvPr>
              <p:cNvSpPr txBox="1"/>
              <p:nvPr/>
            </p:nvSpPr>
            <p:spPr>
              <a:xfrm>
                <a:off x="3874708" y="3964735"/>
                <a:ext cx="3938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72FF93-70E4-4525-8A12-45E9D60A5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708" y="3964735"/>
                <a:ext cx="393889" cy="369332"/>
              </a:xfrm>
              <a:prstGeom prst="rect">
                <a:avLst/>
              </a:prstGeom>
              <a:blipFill>
                <a:blip r:embed="rId5"/>
                <a:stretch>
                  <a:fillRect l="-18750" r="-7813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39480593-5922-4507-BF72-BA1F64CA67C6}"/>
              </a:ext>
            </a:extLst>
          </p:cNvPr>
          <p:cNvSpPr/>
          <p:nvPr/>
        </p:nvSpPr>
        <p:spPr>
          <a:xfrm>
            <a:off x="6680991" y="4918239"/>
            <a:ext cx="504205" cy="3886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0D9706-BA64-4D0C-9D4F-44A35DEE1D02}"/>
              </a:ext>
            </a:extLst>
          </p:cNvPr>
          <p:cNvSpPr/>
          <p:nvPr/>
        </p:nvSpPr>
        <p:spPr>
          <a:xfrm>
            <a:off x="9007658" y="4873986"/>
            <a:ext cx="504205" cy="388638"/>
          </a:xfrm>
          <a:prstGeom prst="rect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1352099-502F-4160-8D0E-C31DA60A4BB1}"/>
              </a:ext>
            </a:extLst>
          </p:cNvPr>
          <p:cNvCxnSpPr>
            <a:cxnSpLocks/>
          </p:cNvCxnSpPr>
          <p:nvPr/>
        </p:nvCxnSpPr>
        <p:spPr>
          <a:xfrm flipV="1">
            <a:off x="6735776" y="4080199"/>
            <a:ext cx="0" cy="80401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BB1E1E0-168D-4003-899B-77581EAB9C2D}"/>
              </a:ext>
            </a:extLst>
          </p:cNvPr>
          <p:cNvCxnSpPr/>
          <p:nvPr/>
        </p:nvCxnSpPr>
        <p:spPr>
          <a:xfrm>
            <a:off x="6905812" y="5443805"/>
            <a:ext cx="0" cy="80401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E0DC2B7-AD85-44F3-BD7E-FA66BFA5561C}"/>
              </a:ext>
            </a:extLst>
          </p:cNvPr>
          <p:cNvCxnSpPr>
            <a:cxnSpLocks/>
          </p:cNvCxnSpPr>
          <p:nvPr/>
        </p:nvCxnSpPr>
        <p:spPr>
          <a:xfrm flipV="1">
            <a:off x="9047755" y="4042654"/>
            <a:ext cx="0" cy="80401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6CA8D70-F9EE-4625-8E90-D60C5420E5AB}"/>
              </a:ext>
            </a:extLst>
          </p:cNvPr>
          <p:cNvCxnSpPr/>
          <p:nvPr/>
        </p:nvCxnSpPr>
        <p:spPr>
          <a:xfrm>
            <a:off x="9223366" y="5379498"/>
            <a:ext cx="0" cy="80401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0F24B3C-E5B2-4CAE-A00A-30F9B5042FF0}"/>
                  </a:ext>
                </a:extLst>
              </p:cNvPr>
              <p:cNvSpPr txBox="1"/>
              <p:nvPr/>
            </p:nvSpPr>
            <p:spPr>
              <a:xfrm>
                <a:off x="6234433" y="3964735"/>
                <a:ext cx="4013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0F24B3C-E5B2-4CAE-A00A-30F9B5042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433" y="3964735"/>
                <a:ext cx="401328" cy="369332"/>
              </a:xfrm>
              <a:prstGeom prst="rect">
                <a:avLst/>
              </a:prstGeom>
              <a:blipFill>
                <a:blip r:embed="rId6"/>
                <a:stretch>
                  <a:fillRect l="-18182" r="-6061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8EDA0C9-7EF7-4F5A-9545-880C6E252207}"/>
                  </a:ext>
                </a:extLst>
              </p:cNvPr>
              <p:cNvSpPr txBox="1"/>
              <p:nvPr/>
            </p:nvSpPr>
            <p:spPr>
              <a:xfrm>
                <a:off x="6279456" y="5848217"/>
                <a:ext cx="499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𝑏𝐿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8EDA0C9-7EF7-4F5A-9545-880C6E252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456" y="5848217"/>
                <a:ext cx="499689" cy="369332"/>
              </a:xfrm>
              <a:prstGeom prst="rect">
                <a:avLst/>
              </a:prstGeom>
              <a:blipFill>
                <a:blip r:embed="rId7"/>
                <a:stretch>
                  <a:fillRect l="-13415" r="-6098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39B7718-0EEF-4E6E-9509-A422CC4809EB}"/>
                  </a:ext>
                </a:extLst>
              </p:cNvPr>
              <p:cNvSpPr txBox="1"/>
              <p:nvPr/>
            </p:nvSpPr>
            <p:spPr>
              <a:xfrm>
                <a:off x="8566726" y="5781503"/>
                <a:ext cx="481029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𝑓𝐿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39B7718-0EEF-4E6E-9509-A422CC480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726" y="5781503"/>
                <a:ext cx="481029" cy="398955"/>
              </a:xfrm>
              <a:prstGeom prst="rect">
                <a:avLst/>
              </a:prstGeom>
              <a:blipFill>
                <a:blip r:embed="rId8"/>
                <a:stretch>
                  <a:fillRect l="-13924" r="-11392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B330E87-727B-4FBB-BE53-267F6AF359FE}"/>
                  </a:ext>
                </a:extLst>
              </p:cNvPr>
              <p:cNvSpPr txBox="1"/>
              <p:nvPr/>
            </p:nvSpPr>
            <p:spPr>
              <a:xfrm>
                <a:off x="8527981" y="3937135"/>
                <a:ext cx="49891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B330E87-727B-4FBB-BE53-267F6AF35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981" y="3937135"/>
                <a:ext cx="498918" cy="369332"/>
              </a:xfrm>
              <a:prstGeom prst="rect">
                <a:avLst/>
              </a:prstGeom>
              <a:blipFill>
                <a:blip r:embed="rId9"/>
                <a:stretch>
                  <a:fillRect l="-3659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EC2A28A-13E8-4787-9861-3CE88CA805F2}"/>
                  </a:ext>
                </a:extLst>
              </p:cNvPr>
              <p:cNvSpPr txBox="1"/>
              <p:nvPr/>
            </p:nvSpPr>
            <p:spPr>
              <a:xfrm>
                <a:off x="1314062" y="4846665"/>
                <a:ext cx="6286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𝑏𝑅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EC2A28A-13E8-4787-9861-3CE88CA80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062" y="4846665"/>
                <a:ext cx="628698" cy="369332"/>
              </a:xfrm>
              <a:prstGeom prst="rect">
                <a:avLst/>
              </a:prstGeom>
              <a:blipFill>
                <a:blip r:embed="rId10"/>
                <a:stretch>
                  <a:fillRect l="-6796" r="-3883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C18DCF91-2E6B-4CBD-A64F-BF20F4492743}"/>
                  </a:ext>
                </a:extLst>
              </p:cNvPr>
              <p:cNvSpPr txBox="1"/>
              <p:nvPr/>
            </p:nvSpPr>
            <p:spPr>
              <a:xfrm>
                <a:off x="3743526" y="4879051"/>
                <a:ext cx="610039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𝑓𝑅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C18DCF91-2E6B-4CBD-A64F-BF20F4492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526" y="4879051"/>
                <a:ext cx="610039" cy="398955"/>
              </a:xfrm>
              <a:prstGeom prst="rect">
                <a:avLst/>
              </a:prstGeom>
              <a:blipFill>
                <a:blip r:embed="rId11"/>
                <a:stretch>
                  <a:fillRect l="-6000" r="-8000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795501F-63AE-4C92-845D-7B9944518293}"/>
                  </a:ext>
                </a:extLst>
              </p:cNvPr>
              <p:cNvSpPr txBox="1"/>
              <p:nvPr/>
            </p:nvSpPr>
            <p:spPr>
              <a:xfrm>
                <a:off x="6097115" y="4866284"/>
                <a:ext cx="6038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𝑏𝐿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795501F-63AE-4C92-845D-7B9944518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115" y="4866284"/>
                <a:ext cx="603883" cy="369332"/>
              </a:xfrm>
              <a:prstGeom prst="rect">
                <a:avLst/>
              </a:prstGeom>
              <a:blipFill>
                <a:blip r:embed="rId12"/>
                <a:stretch>
                  <a:fillRect l="-6061" r="-4040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70BBA19-FCDC-4E51-8560-97D63E19A3C5}"/>
                  </a:ext>
                </a:extLst>
              </p:cNvPr>
              <p:cNvSpPr txBox="1"/>
              <p:nvPr/>
            </p:nvSpPr>
            <p:spPr>
              <a:xfrm>
                <a:off x="8420818" y="4797615"/>
                <a:ext cx="585225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𝑓𝐿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70BBA19-FCDC-4E51-8560-97D63E19A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818" y="4797615"/>
                <a:ext cx="585225" cy="398955"/>
              </a:xfrm>
              <a:prstGeom prst="rect">
                <a:avLst/>
              </a:prstGeom>
              <a:blipFill>
                <a:blip r:embed="rId13"/>
                <a:stretch>
                  <a:fillRect l="-6250" r="-8333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3" name="Picture 122">
            <a:extLst>
              <a:ext uri="{FF2B5EF4-FFF2-40B4-BE49-F238E27FC236}">
                <a16:creationId xmlns:a16="http://schemas.microsoft.com/office/drawing/2014/main" id="{4220009C-AE58-4C5B-950C-64B58674EC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24604" y="4956912"/>
            <a:ext cx="250816" cy="267414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C5C6686E-25C1-4115-AE70-84977CD8B5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05656" y="5017524"/>
            <a:ext cx="250816" cy="267414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4FF25D6E-6335-4B2C-B1CE-46530145204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7689" y="4981784"/>
            <a:ext cx="250816" cy="267414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1684880B-6FB8-4679-89A2-B226666399A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45299" y="4956912"/>
            <a:ext cx="250816" cy="267414"/>
          </a:xfrm>
          <a:prstGeom prst="rect">
            <a:avLst/>
          </a:prstGeom>
        </p:spPr>
      </p:pic>
      <p:sp>
        <p:nvSpPr>
          <p:cNvPr id="39" name="Cube 38">
            <a:extLst>
              <a:ext uri="{FF2B5EF4-FFF2-40B4-BE49-F238E27FC236}">
                <a16:creationId xmlns:a16="http://schemas.microsoft.com/office/drawing/2014/main" id="{72BB8AE6-5859-406C-9C75-087F15700076}"/>
              </a:ext>
            </a:extLst>
          </p:cNvPr>
          <p:cNvSpPr/>
          <p:nvPr/>
        </p:nvSpPr>
        <p:spPr>
          <a:xfrm>
            <a:off x="2208552" y="1264959"/>
            <a:ext cx="4289196" cy="1234911"/>
          </a:xfrm>
          <a:prstGeom prst="cube">
            <a:avLst>
              <a:gd name="adj" fmla="val 6622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478C5E7-2EC4-460A-940D-787154F12B0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71653" y="1532729"/>
            <a:ext cx="250816" cy="26741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1618083-EEED-4D5F-958D-3FF22012EE89}"/>
              </a:ext>
            </a:extLst>
          </p:cNvPr>
          <p:cNvSpPr txBox="1"/>
          <p:nvPr/>
        </p:nvSpPr>
        <p:spPr>
          <a:xfrm>
            <a:off x="3151072" y="788495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EC8659-1EF0-4701-86A3-B0E2D425ECCD}"/>
              </a:ext>
            </a:extLst>
          </p:cNvPr>
          <p:cNvSpPr txBox="1"/>
          <p:nvPr/>
        </p:nvSpPr>
        <p:spPr>
          <a:xfrm>
            <a:off x="1820697" y="1754447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8D552E4-9DEB-48B2-A8B0-F648EA7A03F4}"/>
              </a:ext>
            </a:extLst>
          </p:cNvPr>
          <p:cNvSpPr/>
          <p:nvPr/>
        </p:nvSpPr>
        <p:spPr>
          <a:xfrm>
            <a:off x="2118552" y="2231127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6DCA7DA-1117-4AEE-8A12-5306026AA650}"/>
              </a:ext>
            </a:extLst>
          </p:cNvPr>
          <p:cNvSpPr/>
          <p:nvPr/>
        </p:nvSpPr>
        <p:spPr>
          <a:xfrm>
            <a:off x="5570333" y="2231127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1C88F73-1F7B-4E93-99C0-315A3312D41F}"/>
              </a:ext>
            </a:extLst>
          </p:cNvPr>
          <p:cNvSpPr/>
          <p:nvPr/>
        </p:nvSpPr>
        <p:spPr>
          <a:xfrm>
            <a:off x="6422159" y="1429241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25B3AB4-355F-4F72-88B4-D3989F86EC77}"/>
              </a:ext>
            </a:extLst>
          </p:cNvPr>
          <p:cNvCxnSpPr>
            <a:cxnSpLocks/>
          </p:cNvCxnSpPr>
          <p:nvPr/>
        </p:nvCxnSpPr>
        <p:spPr>
          <a:xfrm>
            <a:off x="2208552" y="2321127"/>
            <a:ext cx="34517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417EE12-3B24-4105-9FBF-943FAB2A14D0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5668025" y="1519241"/>
            <a:ext cx="754134" cy="8113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8A74775-DEDE-4E3B-9138-1FEA88076FEE}"/>
              </a:ext>
            </a:extLst>
          </p:cNvPr>
          <p:cNvSpPr txBox="1"/>
          <p:nvPr/>
        </p:nvSpPr>
        <p:spPr>
          <a:xfrm>
            <a:off x="5681813" y="2414674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BC8625F-6645-496E-A41D-AD08C269CFC0}"/>
              </a:ext>
            </a:extLst>
          </p:cNvPr>
          <p:cNvSpPr txBox="1"/>
          <p:nvPr/>
        </p:nvSpPr>
        <p:spPr>
          <a:xfrm>
            <a:off x="6533296" y="1029423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51AAF87-B388-4223-A08C-CC141B579961}"/>
              </a:ext>
            </a:extLst>
          </p:cNvPr>
          <p:cNvSpPr/>
          <p:nvPr/>
        </p:nvSpPr>
        <p:spPr>
          <a:xfrm>
            <a:off x="2939863" y="1166175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F6347F6-BF5B-42F0-A97E-444FC5186D09}"/>
              </a:ext>
            </a:extLst>
          </p:cNvPr>
          <p:cNvCxnSpPr>
            <a:cxnSpLocks/>
          </p:cNvCxnSpPr>
          <p:nvPr/>
        </p:nvCxnSpPr>
        <p:spPr>
          <a:xfrm>
            <a:off x="6602159" y="1829121"/>
            <a:ext cx="0" cy="80401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57F0F0-72C2-4245-8F6B-E2F260E51533}"/>
              </a:ext>
            </a:extLst>
          </p:cNvPr>
          <p:cNvCxnSpPr>
            <a:cxnSpLocks/>
          </p:cNvCxnSpPr>
          <p:nvPr/>
        </p:nvCxnSpPr>
        <p:spPr>
          <a:xfrm>
            <a:off x="5639623" y="2576809"/>
            <a:ext cx="0" cy="80401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1585B28-E2A8-40A9-9DDD-4174B8A0BFF1}"/>
              </a:ext>
            </a:extLst>
          </p:cNvPr>
          <p:cNvCxnSpPr>
            <a:cxnSpLocks/>
          </p:cNvCxnSpPr>
          <p:nvPr/>
        </p:nvCxnSpPr>
        <p:spPr>
          <a:xfrm>
            <a:off x="2243008" y="2576809"/>
            <a:ext cx="0" cy="80401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39D3BC8-74A9-4AEE-82E5-64FC1496BD71}"/>
              </a:ext>
            </a:extLst>
          </p:cNvPr>
          <p:cNvCxnSpPr>
            <a:cxnSpLocks/>
          </p:cNvCxnSpPr>
          <p:nvPr/>
        </p:nvCxnSpPr>
        <p:spPr>
          <a:xfrm>
            <a:off x="3097737" y="1427115"/>
            <a:ext cx="0" cy="80401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7494CC-2440-452D-93BE-5A89B19BF41D}"/>
                  </a:ext>
                </a:extLst>
              </p:cNvPr>
              <p:cNvSpPr txBox="1"/>
              <p:nvPr/>
            </p:nvSpPr>
            <p:spPr>
              <a:xfrm>
                <a:off x="2404059" y="3066550"/>
                <a:ext cx="3715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7494CC-2440-452D-93BE-5A89B19BF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059" y="3066550"/>
                <a:ext cx="371512" cy="369332"/>
              </a:xfrm>
              <a:prstGeom prst="rect">
                <a:avLst/>
              </a:prstGeom>
              <a:blipFill>
                <a:blip r:embed="rId15"/>
                <a:stretch>
                  <a:fillRect l="-18033" r="-9836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DA23FCC-FF64-436A-AFD7-EFBB14BC9F8D}"/>
                  </a:ext>
                </a:extLst>
              </p:cNvPr>
              <p:cNvSpPr txBox="1"/>
              <p:nvPr/>
            </p:nvSpPr>
            <p:spPr>
              <a:xfrm>
                <a:off x="5848147" y="3115048"/>
                <a:ext cx="3938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DA23FCC-FF64-436A-AFD7-EFBB14BC9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147" y="3115048"/>
                <a:ext cx="393889" cy="369332"/>
              </a:xfrm>
              <a:prstGeom prst="rect">
                <a:avLst/>
              </a:prstGeom>
              <a:blipFill>
                <a:blip r:embed="rId16"/>
                <a:stretch>
                  <a:fillRect l="-16923" r="-6154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5AE975-A664-4DC6-A0F8-F523B86BC909}"/>
                  </a:ext>
                </a:extLst>
              </p:cNvPr>
              <p:cNvSpPr txBox="1"/>
              <p:nvPr/>
            </p:nvSpPr>
            <p:spPr>
              <a:xfrm>
                <a:off x="6726618" y="2475015"/>
                <a:ext cx="381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5AE975-A664-4DC6-A0F8-F523B86BC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618" y="2475015"/>
                <a:ext cx="381708" cy="369332"/>
              </a:xfrm>
              <a:prstGeom prst="rect">
                <a:avLst/>
              </a:prstGeom>
              <a:blipFill>
                <a:blip r:embed="rId17"/>
                <a:stretch>
                  <a:fillRect l="-17460" r="-6349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0022F84-4BA1-482C-AC42-0E380176DE08}"/>
                  </a:ext>
                </a:extLst>
              </p:cNvPr>
              <p:cNvSpPr txBox="1"/>
              <p:nvPr/>
            </p:nvSpPr>
            <p:spPr>
              <a:xfrm>
                <a:off x="3210540" y="1652331"/>
                <a:ext cx="4013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0022F84-4BA1-482C-AC42-0E380176D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40" y="1652331"/>
                <a:ext cx="401328" cy="369332"/>
              </a:xfrm>
              <a:prstGeom prst="rect">
                <a:avLst/>
              </a:prstGeom>
              <a:blipFill>
                <a:blip r:embed="rId18"/>
                <a:stretch>
                  <a:fillRect l="-18462" r="-7692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>
            <a:extLst>
              <a:ext uri="{FF2B5EF4-FFF2-40B4-BE49-F238E27FC236}">
                <a16:creationId xmlns:a16="http://schemas.microsoft.com/office/drawing/2014/main" id="{259E2DDA-5FC0-415B-AD90-7C004F3579DD}"/>
              </a:ext>
            </a:extLst>
          </p:cNvPr>
          <p:cNvSpPr/>
          <p:nvPr/>
        </p:nvSpPr>
        <p:spPr>
          <a:xfrm>
            <a:off x="1097280" y="814566"/>
            <a:ext cx="8690661" cy="5612360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E903770-2275-4F86-A056-860167332103}"/>
              </a:ext>
            </a:extLst>
          </p:cNvPr>
          <p:cNvGrpSpPr/>
          <p:nvPr/>
        </p:nvGrpSpPr>
        <p:grpSpPr>
          <a:xfrm>
            <a:off x="7785792" y="969838"/>
            <a:ext cx="1734733" cy="1341267"/>
            <a:chOff x="7687836" y="3499770"/>
            <a:chExt cx="1734733" cy="1341267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82ADCEB-18BD-4978-A712-82A16C4A23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6281" y="4549178"/>
              <a:ext cx="951634" cy="9437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EB7A929-1AEF-48DC-86D9-068A175601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4204" y="3754782"/>
              <a:ext cx="0" cy="821656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FDEAF3C-C0F9-4848-977A-7FD7A0F9F616}"/>
                </a:ext>
              </a:extLst>
            </p:cNvPr>
            <p:cNvSpPr txBox="1"/>
            <p:nvPr/>
          </p:nvSpPr>
          <p:spPr>
            <a:xfrm>
              <a:off x="9040733" y="4317817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83085BB-9F92-48AF-A4FA-505340763BAD}"/>
                </a:ext>
              </a:extLst>
            </p:cNvPr>
            <p:cNvSpPr txBox="1"/>
            <p:nvPr/>
          </p:nvSpPr>
          <p:spPr>
            <a:xfrm>
              <a:off x="7687836" y="3499770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9A55FD6-9B25-4E30-AFBA-7ECDBE1258DF}"/>
              </a:ext>
            </a:extLst>
          </p:cNvPr>
          <p:cNvCxnSpPr>
            <a:cxnSpLocks/>
          </p:cNvCxnSpPr>
          <p:nvPr/>
        </p:nvCxnSpPr>
        <p:spPr>
          <a:xfrm flipV="1">
            <a:off x="5383977" y="2538566"/>
            <a:ext cx="0" cy="804011"/>
          </a:xfrm>
          <a:prstGeom prst="straightConnector1">
            <a:avLst/>
          </a:prstGeom>
          <a:ln w="825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3826207-6679-41C7-9762-372D9057E2D5}"/>
              </a:ext>
            </a:extLst>
          </p:cNvPr>
          <p:cNvCxnSpPr>
            <a:cxnSpLocks/>
          </p:cNvCxnSpPr>
          <p:nvPr/>
        </p:nvCxnSpPr>
        <p:spPr>
          <a:xfrm flipV="1">
            <a:off x="2775571" y="1233672"/>
            <a:ext cx="0" cy="804011"/>
          </a:xfrm>
          <a:prstGeom prst="straightConnector1">
            <a:avLst/>
          </a:prstGeom>
          <a:ln w="825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25652EB-4AD9-4C45-92EC-5E9FB70D95DB}"/>
              </a:ext>
            </a:extLst>
          </p:cNvPr>
          <p:cNvCxnSpPr>
            <a:cxnSpLocks/>
          </p:cNvCxnSpPr>
          <p:nvPr/>
        </p:nvCxnSpPr>
        <p:spPr>
          <a:xfrm flipV="1">
            <a:off x="1942760" y="2469853"/>
            <a:ext cx="0" cy="804011"/>
          </a:xfrm>
          <a:prstGeom prst="straightConnector1">
            <a:avLst/>
          </a:prstGeom>
          <a:ln w="825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F360AB7-9557-411F-A13F-B667855C9CBB}"/>
              </a:ext>
            </a:extLst>
          </p:cNvPr>
          <p:cNvCxnSpPr>
            <a:cxnSpLocks/>
          </p:cNvCxnSpPr>
          <p:nvPr/>
        </p:nvCxnSpPr>
        <p:spPr>
          <a:xfrm flipV="1">
            <a:off x="6386164" y="1860536"/>
            <a:ext cx="0" cy="804011"/>
          </a:xfrm>
          <a:prstGeom prst="straightConnector1">
            <a:avLst/>
          </a:prstGeom>
          <a:ln w="825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C010BBE-DE98-49FB-A359-34EDEA8C4ED3}"/>
                  </a:ext>
                </a:extLst>
              </p:cNvPr>
              <p:cNvSpPr txBox="1"/>
              <p:nvPr/>
            </p:nvSpPr>
            <p:spPr>
              <a:xfrm>
                <a:off x="6210345" y="2633132"/>
                <a:ext cx="603627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66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66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66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𝑓𝐿𝑒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C010BBE-DE98-49FB-A359-34EDEA8C4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345" y="2633132"/>
                <a:ext cx="603627" cy="398955"/>
              </a:xfrm>
              <a:prstGeom prst="rect">
                <a:avLst/>
              </a:prstGeom>
              <a:blipFill>
                <a:blip r:embed="rId19"/>
                <a:stretch>
                  <a:fillRect l="-12121" r="-909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CE4F8F6-CB8A-4B19-B969-B8A50BE2EDDE}"/>
                  </a:ext>
                </a:extLst>
              </p:cNvPr>
              <p:cNvSpPr txBox="1"/>
              <p:nvPr/>
            </p:nvSpPr>
            <p:spPr>
              <a:xfrm>
                <a:off x="4858459" y="3129958"/>
                <a:ext cx="627671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66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66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66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𝑓𝑅𝑒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CE4F8F6-CB8A-4B19-B969-B8A50BE2E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459" y="3129958"/>
                <a:ext cx="627671" cy="398955"/>
              </a:xfrm>
              <a:prstGeom prst="rect">
                <a:avLst/>
              </a:prstGeom>
              <a:blipFill>
                <a:blip r:embed="rId20"/>
                <a:stretch>
                  <a:fillRect l="-11650" r="-8738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6A292DC-F3F9-436F-AB90-831A1CEA8077}"/>
                  </a:ext>
                </a:extLst>
              </p:cNvPr>
              <p:cNvSpPr txBox="1"/>
              <p:nvPr/>
            </p:nvSpPr>
            <p:spPr>
              <a:xfrm>
                <a:off x="1446821" y="3113459"/>
                <a:ext cx="6463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66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66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66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𝑏𝑅𝑒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6A292DC-F3F9-436F-AB90-831A1CEA8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821" y="3113459"/>
                <a:ext cx="646331" cy="369332"/>
              </a:xfrm>
              <a:prstGeom prst="rect">
                <a:avLst/>
              </a:prstGeom>
              <a:blipFill>
                <a:blip r:embed="rId21"/>
                <a:stretch>
                  <a:fillRect l="-10377" r="-4717"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7B5509F-EBD8-4869-9758-60044ADE684C}"/>
                  </a:ext>
                </a:extLst>
              </p:cNvPr>
              <p:cNvSpPr txBox="1"/>
              <p:nvPr/>
            </p:nvSpPr>
            <p:spPr>
              <a:xfrm>
                <a:off x="2080893" y="962109"/>
                <a:ext cx="6463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66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66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66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𝑏𝐿𝑒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7B5509F-EBD8-4869-9758-60044ADE6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893" y="962109"/>
                <a:ext cx="646331" cy="369332"/>
              </a:xfrm>
              <a:prstGeom prst="rect">
                <a:avLst/>
              </a:prstGeom>
              <a:blipFill>
                <a:blip r:embed="rId22"/>
                <a:stretch>
                  <a:fillRect l="-8491" r="-2830"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DDB3FA8-7647-4BD5-9AC1-882623E3BB50}"/>
              </a:ext>
            </a:extLst>
          </p:cNvPr>
          <p:cNvCxnSpPr>
            <a:cxnSpLocks/>
          </p:cNvCxnSpPr>
          <p:nvPr/>
        </p:nvCxnSpPr>
        <p:spPr>
          <a:xfrm>
            <a:off x="2400419" y="4045408"/>
            <a:ext cx="0" cy="804011"/>
          </a:xfrm>
          <a:prstGeom prst="straightConnector1">
            <a:avLst/>
          </a:prstGeom>
          <a:ln w="825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ED0DE09-C157-4567-8F74-EC6F070034A3}"/>
              </a:ext>
            </a:extLst>
          </p:cNvPr>
          <p:cNvCxnSpPr>
            <a:cxnSpLocks/>
          </p:cNvCxnSpPr>
          <p:nvPr/>
        </p:nvCxnSpPr>
        <p:spPr>
          <a:xfrm>
            <a:off x="4858459" y="4121801"/>
            <a:ext cx="0" cy="804011"/>
          </a:xfrm>
          <a:prstGeom prst="straightConnector1">
            <a:avLst/>
          </a:prstGeom>
          <a:ln w="825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38CFB8E-C239-4A6C-BB2A-7F31EBAE9554}"/>
              </a:ext>
            </a:extLst>
          </p:cNvPr>
          <p:cNvCxnSpPr>
            <a:cxnSpLocks/>
          </p:cNvCxnSpPr>
          <p:nvPr/>
        </p:nvCxnSpPr>
        <p:spPr>
          <a:xfrm>
            <a:off x="7156419" y="4080199"/>
            <a:ext cx="0" cy="804011"/>
          </a:xfrm>
          <a:prstGeom prst="straightConnector1">
            <a:avLst/>
          </a:prstGeom>
          <a:ln w="825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8759CE5-B3F9-4EF7-8EC2-0481D0B11DE4}"/>
              </a:ext>
            </a:extLst>
          </p:cNvPr>
          <p:cNvCxnSpPr>
            <a:cxnSpLocks/>
          </p:cNvCxnSpPr>
          <p:nvPr/>
        </p:nvCxnSpPr>
        <p:spPr>
          <a:xfrm>
            <a:off x="9465804" y="4042653"/>
            <a:ext cx="0" cy="804011"/>
          </a:xfrm>
          <a:prstGeom prst="straightConnector1">
            <a:avLst/>
          </a:prstGeom>
          <a:ln w="825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51A8BE0-07ED-47BA-9E94-263C40B4776A}"/>
                  </a:ext>
                </a:extLst>
              </p:cNvPr>
              <p:cNvSpPr txBox="1"/>
              <p:nvPr/>
            </p:nvSpPr>
            <p:spPr>
              <a:xfrm>
                <a:off x="2484973" y="3952298"/>
                <a:ext cx="6463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66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66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66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𝑏𝑅𝑒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51A8BE0-07ED-47BA-9E94-263C40B47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973" y="3952298"/>
                <a:ext cx="646331" cy="369332"/>
              </a:xfrm>
              <a:prstGeom prst="rect">
                <a:avLst/>
              </a:prstGeom>
              <a:blipFill>
                <a:blip r:embed="rId23"/>
                <a:stretch>
                  <a:fillRect l="-11321" r="-4717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9AF0D4B-5BBC-49F1-9A6C-928154AA943E}"/>
                  </a:ext>
                </a:extLst>
              </p:cNvPr>
              <p:cNvSpPr txBox="1"/>
              <p:nvPr/>
            </p:nvSpPr>
            <p:spPr>
              <a:xfrm>
                <a:off x="4923508" y="3988925"/>
                <a:ext cx="627671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66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66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66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𝑓𝑅𝑒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9AF0D4B-5BBC-49F1-9A6C-928154AA9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508" y="3988925"/>
                <a:ext cx="627671" cy="398955"/>
              </a:xfrm>
              <a:prstGeom prst="rect">
                <a:avLst/>
              </a:prstGeom>
              <a:blipFill>
                <a:blip r:embed="rId24"/>
                <a:stretch>
                  <a:fillRect l="-11650" r="-8738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9BB9D16-0F46-4B86-8DB1-1A0C3BE88C38}"/>
                  </a:ext>
                </a:extLst>
              </p:cNvPr>
              <p:cNvSpPr txBox="1"/>
              <p:nvPr/>
            </p:nvSpPr>
            <p:spPr>
              <a:xfrm>
                <a:off x="7251302" y="3857987"/>
                <a:ext cx="6463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66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66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66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𝑏𝐿𝑒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9BB9D16-0F46-4B86-8DB1-1A0C3BE88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302" y="3857987"/>
                <a:ext cx="646331" cy="369332"/>
              </a:xfrm>
              <a:prstGeom prst="rect">
                <a:avLst/>
              </a:prstGeom>
              <a:blipFill>
                <a:blip r:embed="rId25"/>
                <a:stretch>
                  <a:fillRect l="-9434" r="-2830"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F19E8F4-E2D4-449E-AB4B-34C702E23EC5}"/>
                  </a:ext>
                </a:extLst>
              </p:cNvPr>
              <p:cNvSpPr txBox="1"/>
              <p:nvPr/>
            </p:nvSpPr>
            <p:spPr>
              <a:xfrm>
                <a:off x="9094301" y="3585261"/>
                <a:ext cx="603627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66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66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66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𝑓𝐿𝑒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F19E8F4-E2D4-449E-AB4B-34C702E23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301" y="3585261"/>
                <a:ext cx="603627" cy="398955"/>
              </a:xfrm>
              <a:prstGeom prst="rect">
                <a:avLst/>
              </a:prstGeom>
              <a:blipFill>
                <a:blip r:embed="rId26"/>
                <a:stretch>
                  <a:fillRect l="-12121" r="-9091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2007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259E2DDA-5FC0-415B-AD90-7C004F3579DD}"/>
              </a:ext>
            </a:extLst>
          </p:cNvPr>
          <p:cNvSpPr/>
          <p:nvPr/>
        </p:nvSpPr>
        <p:spPr>
          <a:xfrm>
            <a:off x="240097" y="564543"/>
            <a:ext cx="11567711" cy="5712581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A3C40564-28C7-4790-A768-7DE2068AB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84" y="3543550"/>
            <a:ext cx="5602384" cy="266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E2D8193-1306-405E-8A65-00E3AF5D8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25" y="3543550"/>
            <a:ext cx="5602897" cy="266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9DBD8F-5AB7-4753-A890-31339E35E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991" y="650450"/>
            <a:ext cx="4316556" cy="280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712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B7F224D4-014C-4865-81AE-566B8ED2AC7A}"/>
              </a:ext>
            </a:extLst>
          </p:cNvPr>
          <p:cNvGrpSpPr/>
          <p:nvPr/>
        </p:nvGrpSpPr>
        <p:grpSpPr>
          <a:xfrm>
            <a:off x="1000007" y="1027845"/>
            <a:ext cx="3675652" cy="2264900"/>
            <a:chOff x="7703057" y="424552"/>
            <a:chExt cx="3675652" cy="22649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75DBA1-3F96-44B3-A544-04B7D9603EA1}"/>
                </a:ext>
              </a:extLst>
            </p:cNvPr>
            <p:cNvSpPr/>
            <p:nvPr/>
          </p:nvSpPr>
          <p:spPr>
            <a:xfrm rot="19864738">
              <a:off x="7768196" y="1662607"/>
              <a:ext cx="3303906" cy="30967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2D9F934-C795-4D32-B5CA-FF179115328D}"/>
                </a:ext>
              </a:extLst>
            </p:cNvPr>
            <p:cNvSpPr/>
            <p:nvPr/>
          </p:nvSpPr>
          <p:spPr>
            <a:xfrm>
              <a:off x="7880389" y="2509452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3CC09D3-0312-4E94-AFB2-005FC2487B6E}"/>
                </a:ext>
              </a:extLst>
            </p:cNvPr>
            <p:cNvSpPr/>
            <p:nvPr/>
          </p:nvSpPr>
          <p:spPr>
            <a:xfrm>
              <a:off x="10760963" y="911065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01B5757-BDE5-4E02-BB9E-D11130A214E6}"/>
                </a:ext>
              </a:extLst>
            </p:cNvPr>
            <p:cNvCxnSpPr>
              <a:cxnSpLocks/>
              <a:endCxn id="39" idx="6"/>
            </p:cNvCxnSpPr>
            <p:nvPr/>
          </p:nvCxnSpPr>
          <p:spPr>
            <a:xfrm flipV="1">
              <a:off x="8013348" y="1001065"/>
              <a:ext cx="2927615" cy="158236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5F3BB27-7700-47B9-AA27-CD67A2512CAF}"/>
                </a:ext>
              </a:extLst>
            </p:cNvPr>
            <p:cNvGrpSpPr/>
            <p:nvPr/>
          </p:nvGrpSpPr>
          <p:grpSpPr>
            <a:xfrm rot="19798368">
              <a:off x="9088847" y="703132"/>
              <a:ext cx="1193973" cy="934119"/>
              <a:chOff x="8106281" y="3642319"/>
              <a:chExt cx="1193973" cy="934119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8F52EDC-66D4-4704-BE8C-8ABBE8D2B8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06281" y="4549178"/>
                <a:ext cx="951634" cy="9437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7ED2FE8-1889-4C49-8E7B-383B75FF98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4204" y="3754782"/>
                <a:ext cx="0" cy="821656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D38276F-B266-4CA8-A403-6C2716A8B468}"/>
                  </a:ext>
                </a:extLst>
              </p:cNvPr>
              <p:cNvSpPr txBox="1"/>
              <p:nvPr/>
            </p:nvSpPr>
            <p:spPr>
              <a:xfrm>
                <a:off x="8918418" y="3959865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64C6E5-7791-4C1B-ADF1-5026BF8806F2}"/>
                  </a:ext>
                </a:extLst>
              </p:cNvPr>
              <p:cNvSpPr txBox="1"/>
              <p:nvPr/>
            </p:nvSpPr>
            <p:spPr>
              <a:xfrm>
                <a:off x="8197754" y="364231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</a:t>
                </a:r>
              </a:p>
            </p:txBody>
          </p:sp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2D71240-3148-4EC4-940C-F84F002CF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94741" y="1706549"/>
              <a:ext cx="250816" cy="267414"/>
            </a:xfrm>
            <a:prstGeom prst="rect">
              <a:avLst/>
            </a:prstGeom>
          </p:spPr>
        </p:pic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0F8064C-03B9-442B-915B-CA8AA8167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3169" y="1823301"/>
              <a:ext cx="3595540" cy="4514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65C738E-026A-42B5-AC4B-81CDB8A636FB}"/>
                </a:ext>
              </a:extLst>
            </p:cNvPr>
            <p:cNvSpPr txBox="1"/>
            <p:nvPr/>
          </p:nvSpPr>
          <p:spPr>
            <a:xfrm>
              <a:off x="10577363" y="424552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2425B8D-563A-45B5-974A-166DF3AFF624}"/>
                </a:ext>
              </a:extLst>
            </p:cNvPr>
            <p:cNvSpPr txBox="1"/>
            <p:nvPr/>
          </p:nvSpPr>
          <p:spPr>
            <a:xfrm>
              <a:off x="7703057" y="1901817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02724819-9B0B-4FD9-B8D0-FBB250C5739F}"/>
              </a:ext>
            </a:extLst>
          </p:cNvPr>
          <p:cNvGrpSpPr/>
          <p:nvPr/>
        </p:nvGrpSpPr>
        <p:grpSpPr>
          <a:xfrm>
            <a:off x="6089158" y="1486806"/>
            <a:ext cx="4151066" cy="1029399"/>
            <a:chOff x="7476086" y="3940912"/>
            <a:chExt cx="4151066" cy="1029399"/>
          </a:xfrm>
        </p:grpSpPr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9642611E-1D30-430C-81A8-D7F29750E8D5}"/>
                </a:ext>
              </a:extLst>
            </p:cNvPr>
            <p:cNvGrpSpPr/>
            <p:nvPr/>
          </p:nvGrpSpPr>
          <p:grpSpPr>
            <a:xfrm rot="20023443">
              <a:off x="7476086" y="3940912"/>
              <a:ext cx="3715415" cy="1029399"/>
              <a:chOff x="7741444" y="4559679"/>
              <a:chExt cx="3715415" cy="102939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D06BFF-14D9-4787-8B33-2B5A864260B9}"/>
                  </a:ext>
                </a:extLst>
              </p:cNvPr>
              <p:cNvSpPr txBox="1"/>
              <p:nvPr/>
            </p:nvSpPr>
            <p:spPr>
              <a:xfrm>
                <a:off x="8561601" y="4809100"/>
                <a:ext cx="356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Z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1B0F1C-664A-40A8-BEC6-65E5938E55E1}"/>
                  </a:ext>
                </a:extLst>
              </p:cNvPr>
              <p:cNvSpPr txBox="1"/>
              <p:nvPr/>
            </p:nvSpPr>
            <p:spPr>
              <a:xfrm>
                <a:off x="9601728" y="455967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8183624-5F78-45F4-97FE-E7D50F8FA501}"/>
                  </a:ext>
                </a:extLst>
              </p:cNvPr>
              <p:cNvSpPr/>
              <p:nvPr/>
            </p:nvSpPr>
            <p:spPr>
              <a:xfrm>
                <a:off x="7889295" y="5279401"/>
                <a:ext cx="3303906" cy="30967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EFF066B-15F6-413D-B73D-3FC5315C5CF3}"/>
                  </a:ext>
                </a:extLst>
              </p:cNvPr>
              <p:cNvSpPr/>
              <p:nvPr/>
            </p:nvSpPr>
            <p:spPr>
              <a:xfrm>
                <a:off x="7799295" y="5344239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AA377A1-5DB8-4415-800D-A7AB2F3A9774}"/>
                  </a:ext>
                </a:extLst>
              </p:cNvPr>
              <p:cNvSpPr/>
              <p:nvPr/>
            </p:nvSpPr>
            <p:spPr>
              <a:xfrm>
                <a:off x="11093155" y="5351238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554B14B-8B39-44C9-8C65-329793CE4169}"/>
                  </a:ext>
                </a:extLst>
              </p:cNvPr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7979295" y="5434239"/>
                <a:ext cx="3113860" cy="699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FFCAADE-E5E9-4BE2-853B-54D645D3BA5C}"/>
                  </a:ext>
                </a:extLst>
              </p:cNvPr>
              <p:cNvSpPr txBox="1"/>
              <p:nvPr/>
            </p:nvSpPr>
            <p:spPr>
              <a:xfrm>
                <a:off x="7741444" y="4783857"/>
                <a:ext cx="3866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B75237D-F103-4341-BE64-93770F277958}"/>
                  </a:ext>
                </a:extLst>
              </p:cNvPr>
              <p:cNvSpPr txBox="1"/>
              <p:nvPr/>
            </p:nvSpPr>
            <p:spPr>
              <a:xfrm>
                <a:off x="11070215" y="4791618"/>
                <a:ext cx="3866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</a:p>
            </p:txBody>
          </p:sp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1D91A63B-D731-475E-8A35-950400689A7A}"/>
                  </a:ext>
                </a:extLst>
              </p:cNvPr>
              <p:cNvGrpSpPr/>
              <p:nvPr/>
            </p:nvGrpSpPr>
            <p:grpSpPr>
              <a:xfrm>
                <a:off x="8594593" y="4627843"/>
                <a:ext cx="1037345" cy="925805"/>
                <a:chOff x="8791600" y="3380270"/>
                <a:chExt cx="1037345" cy="925805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645CA6DA-3F09-4004-9213-8105E840AB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791600" y="4183898"/>
                  <a:ext cx="951634" cy="9437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93E8A192-B4D1-407F-BEDE-0270DCDA6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03785" y="3380270"/>
                  <a:ext cx="0" cy="821656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5" name="Picture 64">
                  <a:extLst>
                    <a:ext uri="{FF2B5EF4-FFF2-40B4-BE49-F238E27FC236}">
                      <a16:creationId xmlns:a16="http://schemas.microsoft.com/office/drawing/2014/main" id="{E8E330DD-DAFF-4987-86C8-E90E6FD13F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578129" y="4038661"/>
                  <a:ext cx="250816" cy="267414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2EDE4C5-2978-468B-B451-9827EF848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9482" y="4804916"/>
              <a:ext cx="3657670" cy="4785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1293361-AEF3-4886-9C52-E637A3A1EAF3}"/>
              </a:ext>
            </a:extLst>
          </p:cNvPr>
          <p:cNvCxnSpPr>
            <a:cxnSpLocks/>
          </p:cNvCxnSpPr>
          <p:nvPr/>
        </p:nvCxnSpPr>
        <p:spPr>
          <a:xfrm flipV="1">
            <a:off x="2263770" y="783381"/>
            <a:ext cx="1448836" cy="743545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4EDF081-541E-45F7-AFCE-CA3F3FC635E7}"/>
                  </a:ext>
                </a:extLst>
              </p:cNvPr>
              <p:cNvSpPr txBox="1"/>
              <p:nvPr/>
            </p:nvSpPr>
            <p:spPr>
              <a:xfrm>
                <a:off x="1196285" y="1425906"/>
                <a:ext cx="3858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4EDF081-541E-45F7-AFCE-CA3F3FC63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285" y="1425906"/>
                <a:ext cx="385875" cy="369332"/>
              </a:xfrm>
              <a:prstGeom prst="rect">
                <a:avLst/>
              </a:prstGeom>
              <a:blipFill>
                <a:blip r:embed="rId5"/>
                <a:stretch>
                  <a:fillRect l="-17188" r="-6250"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CA49509-5E4A-4ECA-8A16-52990501FDCD}"/>
                  </a:ext>
                </a:extLst>
              </p:cNvPr>
              <p:cNvSpPr txBox="1"/>
              <p:nvPr/>
            </p:nvSpPr>
            <p:spPr>
              <a:xfrm>
                <a:off x="2569129" y="723649"/>
                <a:ext cx="367216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CA49509-5E4A-4ECA-8A16-52990501F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129" y="723649"/>
                <a:ext cx="367216" cy="398955"/>
              </a:xfrm>
              <a:prstGeom prst="rect">
                <a:avLst/>
              </a:prstGeom>
              <a:blipFill>
                <a:blip r:embed="rId6"/>
                <a:stretch>
                  <a:fillRect l="-18033" r="-13115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F76A826-5566-476E-8FCD-F318DB54F274}"/>
              </a:ext>
            </a:extLst>
          </p:cNvPr>
          <p:cNvCxnSpPr>
            <a:cxnSpLocks/>
          </p:cNvCxnSpPr>
          <p:nvPr/>
        </p:nvCxnSpPr>
        <p:spPr>
          <a:xfrm flipV="1">
            <a:off x="830021" y="1573165"/>
            <a:ext cx="1330125" cy="71109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AB3BF20-06AD-48A2-84BC-07C3FE0F95D7}"/>
              </a:ext>
            </a:extLst>
          </p:cNvPr>
          <p:cNvCxnSpPr>
            <a:cxnSpLocks/>
          </p:cNvCxnSpPr>
          <p:nvPr/>
        </p:nvCxnSpPr>
        <p:spPr>
          <a:xfrm flipV="1">
            <a:off x="7650722" y="865992"/>
            <a:ext cx="1357415" cy="658744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285939D-F9D1-4046-AAC1-601A8E742A75}"/>
              </a:ext>
            </a:extLst>
          </p:cNvPr>
          <p:cNvCxnSpPr>
            <a:cxnSpLocks/>
          </p:cNvCxnSpPr>
          <p:nvPr/>
        </p:nvCxnSpPr>
        <p:spPr>
          <a:xfrm flipV="1">
            <a:off x="6233081" y="1599784"/>
            <a:ext cx="1357415" cy="658744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DA6BE6D-706C-4AB3-8F7E-2D85B7D1E811}"/>
                  </a:ext>
                </a:extLst>
              </p:cNvPr>
              <p:cNvSpPr txBox="1"/>
              <p:nvPr/>
            </p:nvSpPr>
            <p:spPr>
              <a:xfrm>
                <a:off x="7961508" y="783381"/>
                <a:ext cx="374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DA6BE6D-706C-4AB3-8F7E-2D85B7D1E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508" y="783381"/>
                <a:ext cx="374654" cy="369332"/>
              </a:xfrm>
              <a:prstGeom prst="rect">
                <a:avLst/>
              </a:prstGeom>
              <a:blipFill>
                <a:blip r:embed="rId7"/>
                <a:stretch>
                  <a:fillRect l="-18033" r="-6557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CFDBCC1-D6C1-42D6-92C5-71023935C31C}"/>
                  </a:ext>
                </a:extLst>
              </p:cNvPr>
              <p:cNvSpPr txBox="1"/>
              <p:nvPr/>
            </p:nvSpPr>
            <p:spPr>
              <a:xfrm>
                <a:off x="6582554" y="1322150"/>
                <a:ext cx="3994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CFDBCC1-D6C1-42D6-92C5-71023935C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554" y="1322150"/>
                <a:ext cx="399468" cy="369332"/>
              </a:xfrm>
              <a:prstGeom prst="rect">
                <a:avLst/>
              </a:prstGeom>
              <a:blipFill>
                <a:blip r:embed="rId8"/>
                <a:stretch>
                  <a:fillRect l="-18462" r="-6154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Picture 68">
            <a:extLst>
              <a:ext uri="{FF2B5EF4-FFF2-40B4-BE49-F238E27FC236}">
                <a16:creationId xmlns:a16="http://schemas.microsoft.com/office/drawing/2014/main" id="{DD3FFA75-D948-46CA-8FFF-6271BE637E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074673" flipH="1">
            <a:off x="1201372" y="3241133"/>
            <a:ext cx="3262658" cy="966127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C41F3E6-4D3F-46F9-8CF3-C548E44938FE}"/>
              </a:ext>
            </a:extLst>
          </p:cNvPr>
          <p:cNvCxnSpPr>
            <a:cxnSpLocks/>
          </p:cNvCxnSpPr>
          <p:nvPr/>
        </p:nvCxnSpPr>
        <p:spPr>
          <a:xfrm flipV="1">
            <a:off x="1214464" y="3878774"/>
            <a:ext cx="3595540" cy="451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EB71A84C-0EC1-4073-A9C0-E2CC6C3EE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319" y="3745067"/>
            <a:ext cx="250816" cy="267414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79FF651-C3DA-4EC1-8115-1731B1D71E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9779468">
            <a:off x="7326767" y="3068625"/>
            <a:ext cx="1838325" cy="1171575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6A85287-ED8B-456B-B74C-0E8F2A9D76A9}"/>
              </a:ext>
            </a:extLst>
          </p:cNvPr>
          <p:cNvCxnSpPr>
            <a:cxnSpLocks/>
          </p:cNvCxnSpPr>
          <p:nvPr/>
        </p:nvCxnSpPr>
        <p:spPr>
          <a:xfrm flipV="1">
            <a:off x="6659952" y="3742973"/>
            <a:ext cx="3595540" cy="451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B3C2AF46-A558-417B-B389-909E59C48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807" y="3609266"/>
            <a:ext cx="250816" cy="267414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BFE8F93-CEBC-48BF-A2AF-A5B48C9A3A15}"/>
              </a:ext>
            </a:extLst>
          </p:cNvPr>
          <p:cNvCxnSpPr>
            <a:cxnSpLocks/>
          </p:cNvCxnSpPr>
          <p:nvPr/>
        </p:nvCxnSpPr>
        <p:spPr>
          <a:xfrm flipV="1">
            <a:off x="1546651" y="2921473"/>
            <a:ext cx="3093760" cy="16653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7459540-FAD2-43CC-94CE-B268639DBA5A}"/>
              </a:ext>
            </a:extLst>
          </p:cNvPr>
          <p:cNvCxnSpPr>
            <a:cxnSpLocks/>
          </p:cNvCxnSpPr>
          <p:nvPr/>
        </p:nvCxnSpPr>
        <p:spPr>
          <a:xfrm flipV="1">
            <a:off x="6733626" y="2988893"/>
            <a:ext cx="3195259" cy="15455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rc 80">
            <a:extLst>
              <a:ext uri="{FF2B5EF4-FFF2-40B4-BE49-F238E27FC236}">
                <a16:creationId xmlns:a16="http://schemas.microsoft.com/office/drawing/2014/main" id="{BD4AC6E6-6C56-450B-9A33-CABE4DA4B80D}"/>
              </a:ext>
            </a:extLst>
          </p:cNvPr>
          <p:cNvSpPr/>
          <p:nvPr/>
        </p:nvSpPr>
        <p:spPr>
          <a:xfrm rot="1230416">
            <a:off x="9197408" y="3061427"/>
            <a:ext cx="877302" cy="842669"/>
          </a:xfrm>
          <a:prstGeom prst="arc">
            <a:avLst>
              <a:gd name="adj1" fmla="val 16539196"/>
              <a:gd name="adj2" fmla="val 571666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56AE8D0-F13F-4963-841D-0A53FA716D2B}"/>
                  </a:ext>
                </a:extLst>
              </p:cNvPr>
              <p:cNvSpPr txBox="1"/>
              <p:nvPr/>
            </p:nvSpPr>
            <p:spPr>
              <a:xfrm>
                <a:off x="10143734" y="3181267"/>
                <a:ext cx="2898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56AE8D0-F13F-4963-841D-0A53FA716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734" y="3181267"/>
                <a:ext cx="289823" cy="369332"/>
              </a:xfrm>
              <a:prstGeom prst="rect">
                <a:avLst/>
              </a:prstGeom>
              <a:blipFill>
                <a:blip r:embed="rId11"/>
                <a:stretch>
                  <a:fillRect l="-35417" r="-33333" b="-3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Arc 83">
            <a:extLst>
              <a:ext uri="{FF2B5EF4-FFF2-40B4-BE49-F238E27FC236}">
                <a16:creationId xmlns:a16="http://schemas.microsoft.com/office/drawing/2014/main" id="{17496393-CAE5-4286-A10D-C3EC7452A2A1}"/>
              </a:ext>
            </a:extLst>
          </p:cNvPr>
          <p:cNvSpPr/>
          <p:nvPr/>
        </p:nvSpPr>
        <p:spPr>
          <a:xfrm rot="1491452">
            <a:off x="3894277" y="2995619"/>
            <a:ext cx="877302" cy="1182043"/>
          </a:xfrm>
          <a:prstGeom prst="arc">
            <a:avLst>
              <a:gd name="adj1" fmla="val 16539196"/>
              <a:gd name="adj2" fmla="val 571666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645428F-E10F-4BE0-9578-5AD7AE49032D}"/>
                  </a:ext>
                </a:extLst>
              </p:cNvPr>
              <p:cNvSpPr txBox="1"/>
              <p:nvPr/>
            </p:nvSpPr>
            <p:spPr>
              <a:xfrm>
                <a:off x="4884327" y="3207241"/>
                <a:ext cx="2510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645428F-E10F-4BE0-9578-5AD7AE490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327" y="3207241"/>
                <a:ext cx="251094" cy="369332"/>
              </a:xfrm>
              <a:prstGeom prst="rect">
                <a:avLst/>
              </a:prstGeom>
              <a:blipFill>
                <a:blip r:embed="rId12"/>
                <a:stretch>
                  <a:fillRect l="-26829" r="-26829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A9B4524C-4BF0-484C-ABFE-C8FBE11188F3}"/>
              </a:ext>
            </a:extLst>
          </p:cNvPr>
          <p:cNvSpPr/>
          <p:nvPr/>
        </p:nvSpPr>
        <p:spPr>
          <a:xfrm>
            <a:off x="738233" y="484687"/>
            <a:ext cx="9781721" cy="4710518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BF100FC-D92A-4B13-99AE-B04DFC0B5D59}"/>
              </a:ext>
            </a:extLst>
          </p:cNvPr>
          <p:cNvCxnSpPr>
            <a:cxnSpLocks/>
          </p:cNvCxnSpPr>
          <p:nvPr/>
        </p:nvCxnSpPr>
        <p:spPr>
          <a:xfrm flipH="1">
            <a:off x="1177339" y="3383518"/>
            <a:ext cx="18946" cy="1297808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49EAC6A-3132-44B5-A980-256439FFF628}"/>
              </a:ext>
            </a:extLst>
          </p:cNvPr>
          <p:cNvCxnSpPr>
            <a:cxnSpLocks/>
          </p:cNvCxnSpPr>
          <p:nvPr/>
        </p:nvCxnSpPr>
        <p:spPr>
          <a:xfrm>
            <a:off x="4260957" y="1894079"/>
            <a:ext cx="0" cy="80401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8BB8603-B249-4E6A-A642-4900F9CC159F}"/>
              </a:ext>
            </a:extLst>
          </p:cNvPr>
          <p:cNvCxnSpPr>
            <a:cxnSpLocks/>
          </p:cNvCxnSpPr>
          <p:nvPr/>
        </p:nvCxnSpPr>
        <p:spPr>
          <a:xfrm>
            <a:off x="6545724" y="3221742"/>
            <a:ext cx="0" cy="80401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6CACE06-386E-429C-89E4-B07EEA95A1D1}"/>
              </a:ext>
            </a:extLst>
          </p:cNvPr>
          <p:cNvCxnSpPr>
            <a:cxnSpLocks/>
          </p:cNvCxnSpPr>
          <p:nvPr/>
        </p:nvCxnSpPr>
        <p:spPr>
          <a:xfrm>
            <a:off x="9545878" y="1816971"/>
            <a:ext cx="0" cy="80401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EAE59D9-D8DC-4546-8659-735425A78B2A}"/>
                  </a:ext>
                </a:extLst>
              </p:cNvPr>
              <p:cNvSpPr txBox="1"/>
              <p:nvPr/>
            </p:nvSpPr>
            <p:spPr>
              <a:xfrm>
                <a:off x="1098022" y="4658665"/>
                <a:ext cx="1324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EAE59D9-D8DC-4546-8659-735425A78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22" y="4658665"/>
                <a:ext cx="1324272" cy="369332"/>
              </a:xfrm>
              <a:prstGeom prst="rect">
                <a:avLst/>
              </a:prstGeom>
              <a:blipFill>
                <a:blip r:embed="rId13"/>
                <a:stretch>
                  <a:fillRect l="-7373" r="-8756" b="-344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5C8A0B0-96EB-453B-9726-84DB0C875081}"/>
                  </a:ext>
                </a:extLst>
              </p:cNvPr>
              <p:cNvSpPr txBox="1"/>
              <p:nvPr/>
            </p:nvSpPr>
            <p:spPr>
              <a:xfrm>
                <a:off x="4307977" y="2539631"/>
                <a:ext cx="13270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5C8A0B0-96EB-453B-9726-84DB0C875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77" y="2539631"/>
                <a:ext cx="1327030" cy="369332"/>
              </a:xfrm>
              <a:prstGeom prst="rect">
                <a:avLst/>
              </a:prstGeom>
              <a:blipFill>
                <a:blip r:embed="rId14"/>
                <a:stretch>
                  <a:fillRect l="-7834" r="-8295" b="-3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5AAB672B-30AC-4247-916F-52F1C23B7D2A}"/>
              </a:ext>
            </a:extLst>
          </p:cNvPr>
          <p:cNvSpPr txBox="1"/>
          <p:nvPr/>
        </p:nvSpPr>
        <p:spPr>
          <a:xfrm>
            <a:off x="8089855" y="4614831"/>
            <a:ext cx="1302151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/>
              <a:t>ROLLING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89BC649-AE3F-4C5E-A016-76CD7868465D}"/>
              </a:ext>
            </a:extLst>
          </p:cNvPr>
          <p:cNvSpPr txBox="1"/>
          <p:nvPr/>
        </p:nvSpPr>
        <p:spPr>
          <a:xfrm>
            <a:off x="2903809" y="4235779"/>
            <a:ext cx="141224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/>
              <a:t>PITCHING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F6F57D0-E657-432E-9F87-1475BEAE7699}"/>
                  </a:ext>
                </a:extLst>
              </p:cNvPr>
              <p:cNvSpPr txBox="1"/>
              <p:nvPr/>
            </p:nvSpPr>
            <p:spPr>
              <a:xfrm>
                <a:off x="5850319" y="4131321"/>
                <a:ext cx="13168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F6F57D0-E657-432E-9F87-1475BEAE7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319" y="4131321"/>
                <a:ext cx="1316835" cy="369332"/>
              </a:xfrm>
              <a:prstGeom prst="rect">
                <a:avLst/>
              </a:prstGeom>
              <a:blipFill>
                <a:blip r:embed="rId15"/>
                <a:stretch>
                  <a:fillRect l="-7870" r="-7870" b="-3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BDE598D-ACF6-45BE-93CE-825DB45D97B2}"/>
                  </a:ext>
                </a:extLst>
              </p:cNvPr>
              <p:cNvSpPr txBox="1"/>
              <p:nvPr/>
            </p:nvSpPr>
            <p:spPr>
              <a:xfrm>
                <a:off x="8921024" y="2526176"/>
                <a:ext cx="13344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BDE598D-ACF6-45BE-93CE-825DB45D9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024" y="2526176"/>
                <a:ext cx="1334468" cy="369332"/>
              </a:xfrm>
              <a:prstGeom prst="rect">
                <a:avLst/>
              </a:prstGeom>
              <a:blipFill>
                <a:blip r:embed="rId16"/>
                <a:stretch>
                  <a:fillRect l="-7306" r="-8219" b="-344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0343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B7F224D4-014C-4865-81AE-566B8ED2AC7A}"/>
              </a:ext>
            </a:extLst>
          </p:cNvPr>
          <p:cNvGrpSpPr/>
          <p:nvPr/>
        </p:nvGrpSpPr>
        <p:grpSpPr>
          <a:xfrm>
            <a:off x="736203" y="1027845"/>
            <a:ext cx="3939456" cy="2390883"/>
            <a:chOff x="7439253" y="424552"/>
            <a:chExt cx="3939456" cy="239088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75DBA1-3F96-44B3-A544-04B7D9603EA1}"/>
                </a:ext>
              </a:extLst>
            </p:cNvPr>
            <p:cNvSpPr/>
            <p:nvPr/>
          </p:nvSpPr>
          <p:spPr>
            <a:xfrm rot="19864738">
              <a:off x="7768196" y="1662607"/>
              <a:ext cx="3303906" cy="30967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2D9F934-C795-4D32-B5CA-FF179115328D}"/>
                </a:ext>
              </a:extLst>
            </p:cNvPr>
            <p:cNvSpPr/>
            <p:nvPr/>
          </p:nvSpPr>
          <p:spPr>
            <a:xfrm>
              <a:off x="7880389" y="2509452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3CC09D3-0312-4E94-AFB2-005FC2487B6E}"/>
                </a:ext>
              </a:extLst>
            </p:cNvPr>
            <p:cNvSpPr/>
            <p:nvPr/>
          </p:nvSpPr>
          <p:spPr>
            <a:xfrm>
              <a:off x="10760963" y="911065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01B5757-BDE5-4E02-BB9E-D11130A214E6}"/>
                </a:ext>
              </a:extLst>
            </p:cNvPr>
            <p:cNvCxnSpPr>
              <a:cxnSpLocks/>
              <a:endCxn id="39" idx="6"/>
            </p:cNvCxnSpPr>
            <p:nvPr/>
          </p:nvCxnSpPr>
          <p:spPr>
            <a:xfrm flipV="1">
              <a:off x="8013348" y="1001065"/>
              <a:ext cx="2927615" cy="158236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5F3BB27-7700-47B9-AA27-CD67A2512CAF}"/>
                </a:ext>
              </a:extLst>
            </p:cNvPr>
            <p:cNvGrpSpPr/>
            <p:nvPr/>
          </p:nvGrpSpPr>
          <p:grpSpPr>
            <a:xfrm rot="19798368">
              <a:off x="9088847" y="703132"/>
              <a:ext cx="1193973" cy="934119"/>
              <a:chOff x="8106281" y="3642319"/>
              <a:chExt cx="1193973" cy="934119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8F52EDC-66D4-4704-BE8C-8ABBE8D2B8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06281" y="4549178"/>
                <a:ext cx="951634" cy="9437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7ED2FE8-1889-4C49-8E7B-383B75FF98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4204" y="3754782"/>
                <a:ext cx="0" cy="821656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D38276F-B266-4CA8-A403-6C2716A8B468}"/>
                  </a:ext>
                </a:extLst>
              </p:cNvPr>
              <p:cNvSpPr txBox="1"/>
              <p:nvPr/>
            </p:nvSpPr>
            <p:spPr>
              <a:xfrm>
                <a:off x="8918418" y="3959865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64C6E5-7791-4C1B-ADF1-5026BF8806F2}"/>
                  </a:ext>
                </a:extLst>
              </p:cNvPr>
              <p:cNvSpPr txBox="1"/>
              <p:nvPr/>
            </p:nvSpPr>
            <p:spPr>
              <a:xfrm>
                <a:off x="8197754" y="364231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</a:t>
                </a:r>
              </a:p>
            </p:txBody>
          </p:sp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2D71240-3148-4EC4-940C-F84F002CF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94741" y="1706549"/>
              <a:ext cx="250816" cy="267414"/>
            </a:xfrm>
            <a:prstGeom prst="rect">
              <a:avLst/>
            </a:prstGeom>
          </p:spPr>
        </p:pic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0F8064C-03B9-442B-915B-CA8AA8167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3169" y="1823301"/>
              <a:ext cx="3595540" cy="4514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65C738E-026A-42B5-AC4B-81CDB8A636FB}"/>
                </a:ext>
              </a:extLst>
            </p:cNvPr>
            <p:cNvSpPr txBox="1"/>
            <p:nvPr/>
          </p:nvSpPr>
          <p:spPr>
            <a:xfrm>
              <a:off x="10577363" y="424552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2425B8D-563A-45B5-974A-166DF3AFF624}"/>
                </a:ext>
              </a:extLst>
            </p:cNvPr>
            <p:cNvSpPr txBox="1"/>
            <p:nvPr/>
          </p:nvSpPr>
          <p:spPr>
            <a:xfrm>
              <a:off x="7439253" y="229221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02724819-9B0B-4FD9-B8D0-FBB250C5739F}"/>
              </a:ext>
            </a:extLst>
          </p:cNvPr>
          <p:cNvGrpSpPr/>
          <p:nvPr/>
        </p:nvGrpSpPr>
        <p:grpSpPr>
          <a:xfrm>
            <a:off x="5908725" y="1487172"/>
            <a:ext cx="4331499" cy="1448219"/>
            <a:chOff x="7295653" y="3941278"/>
            <a:chExt cx="4331499" cy="1448219"/>
          </a:xfrm>
        </p:grpSpPr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9642611E-1D30-430C-81A8-D7F29750E8D5}"/>
                </a:ext>
              </a:extLst>
            </p:cNvPr>
            <p:cNvGrpSpPr/>
            <p:nvPr/>
          </p:nvGrpSpPr>
          <p:grpSpPr>
            <a:xfrm rot="20023443">
              <a:off x="7295653" y="3941278"/>
              <a:ext cx="4172550" cy="1448219"/>
              <a:chOff x="7463170" y="4559679"/>
              <a:chExt cx="4172550" cy="144821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D06BFF-14D9-4787-8B33-2B5A864260B9}"/>
                  </a:ext>
                </a:extLst>
              </p:cNvPr>
              <p:cNvSpPr txBox="1"/>
              <p:nvPr/>
            </p:nvSpPr>
            <p:spPr>
              <a:xfrm>
                <a:off x="8527093" y="5484678"/>
                <a:ext cx="356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Z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1B0F1C-664A-40A8-BEC6-65E5938E55E1}"/>
                  </a:ext>
                </a:extLst>
              </p:cNvPr>
              <p:cNvSpPr txBox="1"/>
              <p:nvPr/>
            </p:nvSpPr>
            <p:spPr>
              <a:xfrm>
                <a:off x="9601728" y="455967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8183624-5F78-45F4-97FE-E7D50F8FA501}"/>
                  </a:ext>
                </a:extLst>
              </p:cNvPr>
              <p:cNvSpPr/>
              <p:nvPr/>
            </p:nvSpPr>
            <p:spPr>
              <a:xfrm>
                <a:off x="7889295" y="5279401"/>
                <a:ext cx="3303906" cy="30967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EFF066B-15F6-413D-B73D-3FC5315C5CF3}"/>
                  </a:ext>
                </a:extLst>
              </p:cNvPr>
              <p:cNvSpPr/>
              <p:nvPr/>
            </p:nvSpPr>
            <p:spPr>
              <a:xfrm>
                <a:off x="7799295" y="5344239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AA377A1-5DB8-4415-800D-A7AB2F3A9774}"/>
                  </a:ext>
                </a:extLst>
              </p:cNvPr>
              <p:cNvSpPr/>
              <p:nvPr/>
            </p:nvSpPr>
            <p:spPr>
              <a:xfrm>
                <a:off x="11093155" y="5351238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554B14B-8B39-44C9-8C65-329793CE4169}"/>
                  </a:ext>
                </a:extLst>
              </p:cNvPr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7979295" y="5434239"/>
                <a:ext cx="3113860" cy="699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FFCAADE-E5E9-4BE2-853B-54D645D3BA5C}"/>
                  </a:ext>
                </a:extLst>
              </p:cNvPr>
              <p:cNvSpPr txBox="1"/>
              <p:nvPr/>
            </p:nvSpPr>
            <p:spPr>
              <a:xfrm rot="1576557">
                <a:off x="7463170" y="5092139"/>
                <a:ext cx="3866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B75237D-F103-4341-BE64-93770F277958}"/>
                  </a:ext>
                </a:extLst>
              </p:cNvPr>
              <p:cNvSpPr txBox="1"/>
              <p:nvPr/>
            </p:nvSpPr>
            <p:spPr>
              <a:xfrm rot="1576557">
                <a:off x="11249076" y="5311233"/>
                <a:ext cx="3866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</a:p>
            </p:txBody>
          </p:sp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1D91A63B-D731-475E-8A35-950400689A7A}"/>
                  </a:ext>
                </a:extLst>
              </p:cNvPr>
              <p:cNvGrpSpPr/>
              <p:nvPr/>
            </p:nvGrpSpPr>
            <p:grpSpPr>
              <a:xfrm>
                <a:off x="8594593" y="4627843"/>
                <a:ext cx="1037345" cy="925805"/>
                <a:chOff x="8791600" y="3380270"/>
                <a:chExt cx="1037345" cy="925805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645CA6DA-3F09-4004-9213-8105E840AB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791600" y="4183898"/>
                  <a:ext cx="951634" cy="9437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93E8A192-B4D1-407F-BEDE-0270DCDA6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03785" y="3380270"/>
                  <a:ext cx="0" cy="821656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5" name="Picture 64">
                  <a:extLst>
                    <a:ext uri="{FF2B5EF4-FFF2-40B4-BE49-F238E27FC236}">
                      <a16:creationId xmlns:a16="http://schemas.microsoft.com/office/drawing/2014/main" id="{E8E330DD-DAFF-4987-86C8-E90E6FD13F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578129" y="4038661"/>
                  <a:ext cx="250816" cy="267414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2EDE4C5-2978-468B-B451-9827EF848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9482" y="4804916"/>
              <a:ext cx="3657670" cy="4785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1293361-AEF3-4886-9C52-E637A3A1EAF3}"/>
              </a:ext>
            </a:extLst>
          </p:cNvPr>
          <p:cNvCxnSpPr>
            <a:cxnSpLocks/>
          </p:cNvCxnSpPr>
          <p:nvPr/>
        </p:nvCxnSpPr>
        <p:spPr>
          <a:xfrm flipV="1">
            <a:off x="2263770" y="783381"/>
            <a:ext cx="1448836" cy="743545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4EDF081-541E-45F7-AFCE-CA3F3FC635E7}"/>
                  </a:ext>
                </a:extLst>
              </p:cNvPr>
              <p:cNvSpPr txBox="1"/>
              <p:nvPr/>
            </p:nvSpPr>
            <p:spPr>
              <a:xfrm>
                <a:off x="1218849" y="1457335"/>
                <a:ext cx="3858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4EDF081-541E-45F7-AFCE-CA3F3FC63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849" y="1457335"/>
                <a:ext cx="385875" cy="369332"/>
              </a:xfrm>
              <a:prstGeom prst="rect">
                <a:avLst/>
              </a:prstGeom>
              <a:blipFill>
                <a:blip r:embed="rId3"/>
                <a:stretch>
                  <a:fillRect l="-19048" r="-7937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CA49509-5E4A-4ECA-8A16-52990501FDCD}"/>
                  </a:ext>
                </a:extLst>
              </p:cNvPr>
              <p:cNvSpPr txBox="1"/>
              <p:nvPr/>
            </p:nvSpPr>
            <p:spPr>
              <a:xfrm>
                <a:off x="2569129" y="723649"/>
                <a:ext cx="367216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CA49509-5E4A-4ECA-8A16-52990501F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129" y="723649"/>
                <a:ext cx="367216" cy="398955"/>
              </a:xfrm>
              <a:prstGeom prst="rect">
                <a:avLst/>
              </a:prstGeom>
              <a:blipFill>
                <a:blip r:embed="rId6"/>
                <a:stretch>
                  <a:fillRect l="-18033" r="-13115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F76A826-5566-476E-8FCD-F318DB54F274}"/>
              </a:ext>
            </a:extLst>
          </p:cNvPr>
          <p:cNvCxnSpPr>
            <a:cxnSpLocks/>
          </p:cNvCxnSpPr>
          <p:nvPr/>
        </p:nvCxnSpPr>
        <p:spPr>
          <a:xfrm flipV="1">
            <a:off x="830021" y="1573165"/>
            <a:ext cx="1330125" cy="71109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AB3BF20-06AD-48A2-84BC-07C3FE0F95D7}"/>
              </a:ext>
            </a:extLst>
          </p:cNvPr>
          <p:cNvCxnSpPr>
            <a:cxnSpLocks/>
          </p:cNvCxnSpPr>
          <p:nvPr/>
        </p:nvCxnSpPr>
        <p:spPr>
          <a:xfrm flipV="1">
            <a:off x="7509727" y="667265"/>
            <a:ext cx="1357415" cy="658744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285939D-F9D1-4046-AAC1-601A8E742A75}"/>
              </a:ext>
            </a:extLst>
          </p:cNvPr>
          <p:cNvCxnSpPr>
            <a:cxnSpLocks/>
          </p:cNvCxnSpPr>
          <p:nvPr/>
        </p:nvCxnSpPr>
        <p:spPr>
          <a:xfrm flipV="1">
            <a:off x="6066701" y="1326661"/>
            <a:ext cx="1357415" cy="658744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DA6BE6D-706C-4AB3-8F7E-2D85B7D1E811}"/>
                  </a:ext>
                </a:extLst>
              </p:cNvPr>
              <p:cNvSpPr txBox="1"/>
              <p:nvPr/>
            </p:nvSpPr>
            <p:spPr>
              <a:xfrm>
                <a:off x="7820513" y="584654"/>
                <a:ext cx="374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DA6BE6D-706C-4AB3-8F7E-2D85B7D1E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513" y="584654"/>
                <a:ext cx="374654" cy="369332"/>
              </a:xfrm>
              <a:prstGeom prst="rect">
                <a:avLst/>
              </a:prstGeom>
              <a:blipFill>
                <a:blip r:embed="rId7"/>
                <a:stretch>
                  <a:fillRect l="-19672" r="-6557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CFDBCC1-D6C1-42D6-92C5-71023935C31C}"/>
                  </a:ext>
                </a:extLst>
              </p:cNvPr>
              <p:cNvSpPr txBox="1"/>
              <p:nvPr/>
            </p:nvSpPr>
            <p:spPr>
              <a:xfrm>
                <a:off x="6651107" y="1161315"/>
                <a:ext cx="3994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CFDBCC1-D6C1-42D6-92C5-71023935C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107" y="1161315"/>
                <a:ext cx="399468" cy="369332"/>
              </a:xfrm>
              <a:prstGeom prst="rect">
                <a:avLst/>
              </a:prstGeom>
              <a:blipFill>
                <a:blip r:embed="rId8"/>
                <a:stretch>
                  <a:fillRect l="-16667" r="-4545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Picture 68">
            <a:extLst>
              <a:ext uri="{FF2B5EF4-FFF2-40B4-BE49-F238E27FC236}">
                <a16:creationId xmlns:a16="http://schemas.microsoft.com/office/drawing/2014/main" id="{DD3FFA75-D948-46CA-8FFF-6271BE637E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074673" flipH="1">
            <a:off x="1201372" y="3241133"/>
            <a:ext cx="3262658" cy="966127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C41F3E6-4D3F-46F9-8CF3-C548E44938FE}"/>
              </a:ext>
            </a:extLst>
          </p:cNvPr>
          <p:cNvCxnSpPr>
            <a:cxnSpLocks/>
          </p:cNvCxnSpPr>
          <p:nvPr/>
        </p:nvCxnSpPr>
        <p:spPr>
          <a:xfrm flipV="1">
            <a:off x="1214464" y="3878774"/>
            <a:ext cx="3595540" cy="451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EB71A84C-0EC1-4073-A9C0-E2CC6C3EE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319" y="3745067"/>
            <a:ext cx="250816" cy="267414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79FF651-C3DA-4EC1-8115-1731B1D71E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9779468">
            <a:off x="7326767" y="3068625"/>
            <a:ext cx="1838325" cy="1171575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6A85287-ED8B-456B-B74C-0E8F2A9D76A9}"/>
              </a:ext>
            </a:extLst>
          </p:cNvPr>
          <p:cNvCxnSpPr>
            <a:cxnSpLocks/>
          </p:cNvCxnSpPr>
          <p:nvPr/>
        </p:nvCxnSpPr>
        <p:spPr>
          <a:xfrm flipV="1">
            <a:off x="6659952" y="3742973"/>
            <a:ext cx="3595540" cy="451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B3C2AF46-A558-417B-B389-909E59C48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807" y="3609266"/>
            <a:ext cx="250816" cy="267414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BFE8F93-CEBC-48BF-A2AF-A5B48C9A3A15}"/>
              </a:ext>
            </a:extLst>
          </p:cNvPr>
          <p:cNvCxnSpPr>
            <a:cxnSpLocks/>
          </p:cNvCxnSpPr>
          <p:nvPr/>
        </p:nvCxnSpPr>
        <p:spPr>
          <a:xfrm flipV="1">
            <a:off x="1546651" y="2921473"/>
            <a:ext cx="3093760" cy="16653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7459540-FAD2-43CC-94CE-B268639DBA5A}"/>
              </a:ext>
            </a:extLst>
          </p:cNvPr>
          <p:cNvCxnSpPr>
            <a:cxnSpLocks/>
          </p:cNvCxnSpPr>
          <p:nvPr/>
        </p:nvCxnSpPr>
        <p:spPr>
          <a:xfrm flipV="1">
            <a:off x="6733626" y="2988893"/>
            <a:ext cx="3195259" cy="15455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rc 80">
            <a:extLst>
              <a:ext uri="{FF2B5EF4-FFF2-40B4-BE49-F238E27FC236}">
                <a16:creationId xmlns:a16="http://schemas.microsoft.com/office/drawing/2014/main" id="{BD4AC6E6-6C56-450B-9A33-CABE4DA4B80D}"/>
              </a:ext>
            </a:extLst>
          </p:cNvPr>
          <p:cNvSpPr/>
          <p:nvPr/>
        </p:nvSpPr>
        <p:spPr>
          <a:xfrm rot="1230416">
            <a:off x="9197408" y="3061427"/>
            <a:ext cx="877302" cy="842669"/>
          </a:xfrm>
          <a:prstGeom prst="arc">
            <a:avLst>
              <a:gd name="adj1" fmla="val 16539196"/>
              <a:gd name="adj2" fmla="val 571666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56AE8D0-F13F-4963-841D-0A53FA716D2B}"/>
                  </a:ext>
                </a:extLst>
              </p:cNvPr>
              <p:cNvSpPr txBox="1"/>
              <p:nvPr/>
            </p:nvSpPr>
            <p:spPr>
              <a:xfrm>
                <a:off x="10143734" y="3181267"/>
                <a:ext cx="2898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56AE8D0-F13F-4963-841D-0A53FA716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734" y="3181267"/>
                <a:ext cx="289823" cy="369332"/>
              </a:xfrm>
              <a:prstGeom prst="rect">
                <a:avLst/>
              </a:prstGeom>
              <a:blipFill>
                <a:blip r:embed="rId11"/>
                <a:stretch>
                  <a:fillRect l="-35417" r="-33333" b="-3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Arc 83">
            <a:extLst>
              <a:ext uri="{FF2B5EF4-FFF2-40B4-BE49-F238E27FC236}">
                <a16:creationId xmlns:a16="http://schemas.microsoft.com/office/drawing/2014/main" id="{17496393-CAE5-4286-A10D-C3EC7452A2A1}"/>
              </a:ext>
            </a:extLst>
          </p:cNvPr>
          <p:cNvSpPr/>
          <p:nvPr/>
        </p:nvSpPr>
        <p:spPr>
          <a:xfrm rot="1491452">
            <a:off x="3894277" y="2995619"/>
            <a:ext cx="877302" cy="1182043"/>
          </a:xfrm>
          <a:prstGeom prst="arc">
            <a:avLst>
              <a:gd name="adj1" fmla="val 16539196"/>
              <a:gd name="adj2" fmla="val 571666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645428F-E10F-4BE0-9578-5AD7AE49032D}"/>
                  </a:ext>
                </a:extLst>
              </p:cNvPr>
              <p:cNvSpPr txBox="1"/>
              <p:nvPr/>
            </p:nvSpPr>
            <p:spPr>
              <a:xfrm>
                <a:off x="4884327" y="3207241"/>
                <a:ext cx="2510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645428F-E10F-4BE0-9578-5AD7AE490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327" y="3207241"/>
                <a:ext cx="251094" cy="369332"/>
              </a:xfrm>
              <a:prstGeom prst="rect">
                <a:avLst/>
              </a:prstGeom>
              <a:blipFill>
                <a:blip r:embed="rId12"/>
                <a:stretch>
                  <a:fillRect l="-26829" r="-26829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A9B4524C-4BF0-484C-ABFE-C8FBE11188F3}"/>
              </a:ext>
            </a:extLst>
          </p:cNvPr>
          <p:cNvSpPr/>
          <p:nvPr/>
        </p:nvSpPr>
        <p:spPr>
          <a:xfrm>
            <a:off x="141403" y="484687"/>
            <a:ext cx="11314394" cy="4710518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BF100FC-D92A-4B13-99AE-B04DFC0B5D59}"/>
              </a:ext>
            </a:extLst>
          </p:cNvPr>
          <p:cNvCxnSpPr>
            <a:cxnSpLocks/>
          </p:cNvCxnSpPr>
          <p:nvPr/>
        </p:nvCxnSpPr>
        <p:spPr>
          <a:xfrm flipH="1">
            <a:off x="1177339" y="3383518"/>
            <a:ext cx="18946" cy="1297808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49EAC6A-3132-44B5-A980-256439FFF628}"/>
              </a:ext>
            </a:extLst>
          </p:cNvPr>
          <p:cNvCxnSpPr>
            <a:cxnSpLocks/>
          </p:cNvCxnSpPr>
          <p:nvPr/>
        </p:nvCxnSpPr>
        <p:spPr>
          <a:xfrm>
            <a:off x="4260957" y="1894079"/>
            <a:ext cx="0" cy="80401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8BB8603-B249-4E6A-A642-4900F9CC159F}"/>
              </a:ext>
            </a:extLst>
          </p:cNvPr>
          <p:cNvCxnSpPr>
            <a:cxnSpLocks/>
          </p:cNvCxnSpPr>
          <p:nvPr/>
        </p:nvCxnSpPr>
        <p:spPr>
          <a:xfrm>
            <a:off x="6545724" y="3221742"/>
            <a:ext cx="0" cy="80401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6CACE06-386E-429C-89E4-B07EEA95A1D1}"/>
              </a:ext>
            </a:extLst>
          </p:cNvPr>
          <p:cNvCxnSpPr>
            <a:cxnSpLocks/>
          </p:cNvCxnSpPr>
          <p:nvPr/>
        </p:nvCxnSpPr>
        <p:spPr>
          <a:xfrm>
            <a:off x="9545878" y="1816971"/>
            <a:ext cx="0" cy="80401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EAE59D9-D8DC-4546-8659-735425A78B2A}"/>
                  </a:ext>
                </a:extLst>
              </p:cNvPr>
              <p:cNvSpPr txBox="1"/>
              <p:nvPr/>
            </p:nvSpPr>
            <p:spPr>
              <a:xfrm>
                <a:off x="1098022" y="4658665"/>
                <a:ext cx="1324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EAE59D9-D8DC-4546-8659-735425A78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22" y="4658665"/>
                <a:ext cx="1324272" cy="369332"/>
              </a:xfrm>
              <a:prstGeom prst="rect">
                <a:avLst/>
              </a:prstGeom>
              <a:blipFill>
                <a:blip r:embed="rId13"/>
                <a:stretch>
                  <a:fillRect l="-7373" r="-8756" b="-344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5C8A0B0-96EB-453B-9726-84DB0C875081}"/>
                  </a:ext>
                </a:extLst>
              </p:cNvPr>
              <p:cNvSpPr txBox="1"/>
              <p:nvPr/>
            </p:nvSpPr>
            <p:spPr>
              <a:xfrm>
                <a:off x="4307977" y="2539631"/>
                <a:ext cx="13270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5C8A0B0-96EB-453B-9726-84DB0C875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77" y="2539631"/>
                <a:ext cx="1327030" cy="369332"/>
              </a:xfrm>
              <a:prstGeom prst="rect">
                <a:avLst/>
              </a:prstGeom>
              <a:blipFill>
                <a:blip r:embed="rId14"/>
                <a:stretch>
                  <a:fillRect l="-7834" r="-8295" b="-3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5AAB672B-30AC-4247-916F-52F1C23B7D2A}"/>
              </a:ext>
            </a:extLst>
          </p:cNvPr>
          <p:cNvSpPr txBox="1"/>
          <p:nvPr/>
        </p:nvSpPr>
        <p:spPr>
          <a:xfrm>
            <a:off x="8089855" y="4614831"/>
            <a:ext cx="1302151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/>
              <a:t>ROLLING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89BC649-AE3F-4C5E-A016-76CD7868465D}"/>
              </a:ext>
            </a:extLst>
          </p:cNvPr>
          <p:cNvSpPr txBox="1"/>
          <p:nvPr/>
        </p:nvSpPr>
        <p:spPr>
          <a:xfrm>
            <a:off x="2903809" y="4235779"/>
            <a:ext cx="141224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/>
              <a:t>PITCHING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F6F57D0-E657-432E-9F87-1475BEAE7699}"/>
                  </a:ext>
                </a:extLst>
              </p:cNvPr>
              <p:cNvSpPr txBox="1"/>
              <p:nvPr/>
            </p:nvSpPr>
            <p:spPr>
              <a:xfrm>
                <a:off x="5850319" y="4131321"/>
                <a:ext cx="13168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F6F57D0-E657-432E-9F87-1475BEAE7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319" y="4131321"/>
                <a:ext cx="1316835" cy="369332"/>
              </a:xfrm>
              <a:prstGeom prst="rect">
                <a:avLst/>
              </a:prstGeom>
              <a:blipFill>
                <a:blip r:embed="rId15"/>
                <a:stretch>
                  <a:fillRect l="-7870" r="-7870" b="-3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BDE598D-ACF6-45BE-93CE-825DB45D97B2}"/>
                  </a:ext>
                </a:extLst>
              </p:cNvPr>
              <p:cNvSpPr txBox="1"/>
              <p:nvPr/>
            </p:nvSpPr>
            <p:spPr>
              <a:xfrm>
                <a:off x="8921024" y="2526176"/>
                <a:ext cx="13344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BDE598D-ACF6-45BE-93CE-825DB45D9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024" y="2526176"/>
                <a:ext cx="1334468" cy="369332"/>
              </a:xfrm>
              <a:prstGeom prst="rect">
                <a:avLst/>
              </a:prstGeom>
              <a:blipFill>
                <a:blip r:embed="rId16"/>
                <a:stretch>
                  <a:fillRect l="-7306" r="-8219" b="-344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34506C-1D75-424C-BAEA-CFA368F9CA87}"/>
              </a:ext>
            </a:extLst>
          </p:cNvPr>
          <p:cNvCxnSpPr>
            <a:cxnSpLocks/>
          </p:cNvCxnSpPr>
          <p:nvPr/>
        </p:nvCxnSpPr>
        <p:spPr>
          <a:xfrm flipV="1">
            <a:off x="4259796" y="701108"/>
            <a:ext cx="0" cy="804011"/>
          </a:xfrm>
          <a:prstGeom prst="straightConnector1">
            <a:avLst/>
          </a:prstGeom>
          <a:ln w="825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1BC844B-75EA-42CB-8570-B7AA984D4BB5}"/>
                  </a:ext>
                </a:extLst>
              </p:cNvPr>
              <p:cNvSpPr txBox="1"/>
              <p:nvPr/>
            </p:nvSpPr>
            <p:spPr>
              <a:xfrm>
                <a:off x="4381306" y="610854"/>
                <a:ext cx="1648080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66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66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66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66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𝑓𝑅𝑒</m:t>
                          </m:r>
                        </m:sub>
                      </m:sSub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lang="en-AU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𝑓𝐿𝑒</m:t>
                          </m:r>
                        </m:sub>
                      </m:sSub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1BC844B-75EA-42CB-8570-B7AA984D4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306" y="610854"/>
                <a:ext cx="1648080" cy="398955"/>
              </a:xfrm>
              <a:prstGeom prst="rect">
                <a:avLst/>
              </a:prstGeom>
              <a:blipFill>
                <a:blip r:embed="rId17"/>
                <a:stretch>
                  <a:fillRect l="-6296" r="-629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54FEA7C-448A-47B4-A1AF-2A7C7AB709FE}"/>
                  </a:ext>
                </a:extLst>
              </p:cNvPr>
              <p:cNvSpPr txBox="1"/>
              <p:nvPr/>
            </p:nvSpPr>
            <p:spPr>
              <a:xfrm>
                <a:off x="328559" y="2223526"/>
                <a:ext cx="16853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66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66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66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66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𝑏𝑅𝑒</m:t>
                          </m:r>
                        </m:sub>
                      </m:sSub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lang="en-AU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𝐿𝑒</m:t>
                          </m:r>
                        </m:sub>
                      </m:sSub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54FEA7C-448A-47B4-A1AF-2A7C7AB70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59" y="2223526"/>
                <a:ext cx="1685397" cy="369332"/>
              </a:xfrm>
              <a:prstGeom prst="rect">
                <a:avLst/>
              </a:prstGeom>
              <a:blipFill>
                <a:blip r:embed="rId18"/>
                <a:stretch>
                  <a:fillRect l="-6159" r="-6159" b="-3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BC05051-9BE0-44B5-B876-7221862A8309}"/>
              </a:ext>
            </a:extLst>
          </p:cNvPr>
          <p:cNvCxnSpPr>
            <a:cxnSpLocks/>
          </p:cNvCxnSpPr>
          <p:nvPr/>
        </p:nvCxnSpPr>
        <p:spPr>
          <a:xfrm flipV="1">
            <a:off x="1214464" y="2526176"/>
            <a:ext cx="0" cy="477978"/>
          </a:xfrm>
          <a:prstGeom prst="straightConnector1">
            <a:avLst/>
          </a:prstGeom>
          <a:ln w="825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FD94273-6DD4-4F2F-BE51-9B387E32085F}"/>
              </a:ext>
            </a:extLst>
          </p:cNvPr>
          <p:cNvCxnSpPr>
            <a:cxnSpLocks/>
          </p:cNvCxnSpPr>
          <p:nvPr/>
        </p:nvCxnSpPr>
        <p:spPr>
          <a:xfrm flipV="1">
            <a:off x="6542544" y="2395541"/>
            <a:ext cx="3180" cy="454864"/>
          </a:xfrm>
          <a:prstGeom prst="straightConnector1">
            <a:avLst/>
          </a:prstGeom>
          <a:ln w="825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FD2C9E5-15D7-41E0-BF40-049F1C4DD14E}"/>
              </a:ext>
            </a:extLst>
          </p:cNvPr>
          <p:cNvCxnSpPr>
            <a:cxnSpLocks/>
          </p:cNvCxnSpPr>
          <p:nvPr/>
        </p:nvCxnSpPr>
        <p:spPr>
          <a:xfrm flipV="1">
            <a:off x="9584475" y="1027845"/>
            <a:ext cx="0" cy="458475"/>
          </a:xfrm>
          <a:prstGeom prst="straightConnector1">
            <a:avLst/>
          </a:prstGeom>
          <a:ln w="825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A420FED-594B-4A06-81F6-D3E723E9FD82}"/>
                  </a:ext>
                </a:extLst>
              </p:cNvPr>
              <p:cNvSpPr txBox="1"/>
              <p:nvPr/>
            </p:nvSpPr>
            <p:spPr>
              <a:xfrm>
                <a:off x="5721079" y="2024753"/>
                <a:ext cx="1620454" cy="3989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66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66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66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66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𝑓𝑅𝑒</m:t>
                          </m:r>
                        </m:sub>
                      </m:sSub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lang="en-AU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𝑏𝑅</m:t>
                          </m:r>
                          <m:r>
                            <a:rPr lang="en-AU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A420FED-594B-4A06-81F6-D3E723E9F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079" y="2024753"/>
                <a:ext cx="1620454" cy="398955"/>
              </a:xfrm>
              <a:prstGeom prst="rect">
                <a:avLst/>
              </a:prstGeom>
              <a:blipFill>
                <a:blip r:embed="rId19"/>
                <a:stretch>
                  <a:fillRect l="-8271" r="-9023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0CA5FCC-CA22-4FCC-84C4-ED5D341A0197}"/>
                  </a:ext>
                </a:extLst>
              </p:cNvPr>
              <p:cNvSpPr txBox="1"/>
              <p:nvPr/>
            </p:nvSpPr>
            <p:spPr>
              <a:xfrm>
                <a:off x="9622871" y="738848"/>
                <a:ext cx="1690784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66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66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66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66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𝑓𝐿𝑒</m:t>
                          </m:r>
                        </m:sub>
                      </m:sSub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lang="en-AU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𝑏𝐿</m:t>
                          </m:r>
                          <m:r>
                            <a:rPr lang="en-AU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0CA5FCC-CA22-4FCC-84C4-ED5D341A0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871" y="738848"/>
                <a:ext cx="1690784" cy="398955"/>
              </a:xfrm>
              <a:prstGeom prst="rect">
                <a:avLst/>
              </a:prstGeom>
              <a:blipFill>
                <a:blip r:embed="rId20"/>
                <a:stretch>
                  <a:fillRect l="-4693" r="-4693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328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B7F224D4-014C-4865-81AE-566B8ED2AC7A}"/>
              </a:ext>
            </a:extLst>
          </p:cNvPr>
          <p:cNvGrpSpPr/>
          <p:nvPr/>
        </p:nvGrpSpPr>
        <p:grpSpPr>
          <a:xfrm>
            <a:off x="1000007" y="1027845"/>
            <a:ext cx="3675652" cy="2264900"/>
            <a:chOff x="7703057" y="424552"/>
            <a:chExt cx="3675652" cy="22649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75DBA1-3F96-44B3-A544-04B7D9603EA1}"/>
                </a:ext>
              </a:extLst>
            </p:cNvPr>
            <p:cNvSpPr/>
            <p:nvPr/>
          </p:nvSpPr>
          <p:spPr>
            <a:xfrm rot="19864738">
              <a:off x="7768196" y="1662607"/>
              <a:ext cx="3303906" cy="30967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2D9F934-C795-4D32-B5CA-FF179115328D}"/>
                </a:ext>
              </a:extLst>
            </p:cNvPr>
            <p:cNvSpPr/>
            <p:nvPr/>
          </p:nvSpPr>
          <p:spPr>
            <a:xfrm>
              <a:off x="7880389" y="2509452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3CC09D3-0312-4E94-AFB2-005FC2487B6E}"/>
                </a:ext>
              </a:extLst>
            </p:cNvPr>
            <p:cNvSpPr/>
            <p:nvPr/>
          </p:nvSpPr>
          <p:spPr>
            <a:xfrm>
              <a:off x="10760963" y="911065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01B5757-BDE5-4E02-BB9E-D11130A214E6}"/>
                </a:ext>
              </a:extLst>
            </p:cNvPr>
            <p:cNvCxnSpPr>
              <a:cxnSpLocks/>
              <a:endCxn id="39" idx="6"/>
            </p:cNvCxnSpPr>
            <p:nvPr/>
          </p:nvCxnSpPr>
          <p:spPr>
            <a:xfrm flipV="1">
              <a:off x="8013348" y="1001065"/>
              <a:ext cx="2927615" cy="158236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5F3BB27-7700-47B9-AA27-CD67A2512CAF}"/>
                </a:ext>
              </a:extLst>
            </p:cNvPr>
            <p:cNvGrpSpPr/>
            <p:nvPr/>
          </p:nvGrpSpPr>
          <p:grpSpPr>
            <a:xfrm rot="19798368">
              <a:off x="9088847" y="703132"/>
              <a:ext cx="1193973" cy="934119"/>
              <a:chOff x="8106281" y="3642319"/>
              <a:chExt cx="1193973" cy="934119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8F52EDC-66D4-4704-BE8C-8ABBE8D2B8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06281" y="4549178"/>
                <a:ext cx="951634" cy="9437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7ED2FE8-1889-4C49-8E7B-383B75FF98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4204" y="3754782"/>
                <a:ext cx="0" cy="821656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D38276F-B266-4CA8-A403-6C2716A8B468}"/>
                  </a:ext>
                </a:extLst>
              </p:cNvPr>
              <p:cNvSpPr txBox="1"/>
              <p:nvPr/>
            </p:nvSpPr>
            <p:spPr>
              <a:xfrm>
                <a:off x="8918418" y="3959865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64C6E5-7791-4C1B-ADF1-5026BF8806F2}"/>
                  </a:ext>
                </a:extLst>
              </p:cNvPr>
              <p:cNvSpPr txBox="1"/>
              <p:nvPr/>
            </p:nvSpPr>
            <p:spPr>
              <a:xfrm>
                <a:off x="8197754" y="364231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</a:t>
                </a:r>
              </a:p>
            </p:txBody>
          </p:sp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2D71240-3148-4EC4-940C-F84F002CF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94741" y="1706549"/>
              <a:ext cx="250816" cy="267414"/>
            </a:xfrm>
            <a:prstGeom prst="rect">
              <a:avLst/>
            </a:prstGeom>
          </p:spPr>
        </p:pic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0F8064C-03B9-442B-915B-CA8AA8167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3169" y="1823301"/>
              <a:ext cx="3595540" cy="4514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65C738E-026A-42B5-AC4B-81CDB8A636FB}"/>
                </a:ext>
              </a:extLst>
            </p:cNvPr>
            <p:cNvSpPr txBox="1"/>
            <p:nvPr/>
          </p:nvSpPr>
          <p:spPr>
            <a:xfrm>
              <a:off x="10577363" y="424552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2425B8D-563A-45B5-974A-166DF3AFF624}"/>
                </a:ext>
              </a:extLst>
            </p:cNvPr>
            <p:cNvSpPr txBox="1"/>
            <p:nvPr/>
          </p:nvSpPr>
          <p:spPr>
            <a:xfrm>
              <a:off x="7703057" y="1901817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02724819-9B0B-4FD9-B8D0-FBB250C5739F}"/>
              </a:ext>
            </a:extLst>
          </p:cNvPr>
          <p:cNvGrpSpPr/>
          <p:nvPr/>
        </p:nvGrpSpPr>
        <p:grpSpPr>
          <a:xfrm>
            <a:off x="6089158" y="1486806"/>
            <a:ext cx="4151066" cy="1029399"/>
            <a:chOff x="7476086" y="3940912"/>
            <a:chExt cx="4151066" cy="1029399"/>
          </a:xfrm>
        </p:grpSpPr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9642611E-1D30-430C-81A8-D7F29750E8D5}"/>
                </a:ext>
              </a:extLst>
            </p:cNvPr>
            <p:cNvGrpSpPr/>
            <p:nvPr/>
          </p:nvGrpSpPr>
          <p:grpSpPr>
            <a:xfrm rot="20023443">
              <a:off x="7476086" y="3940912"/>
              <a:ext cx="3715415" cy="1029399"/>
              <a:chOff x="7741444" y="4559679"/>
              <a:chExt cx="3715415" cy="102939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D06BFF-14D9-4787-8B33-2B5A864260B9}"/>
                  </a:ext>
                </a:extLst>
              </p:cNvPr>
              <p:cNvSpPr txBox="1"/>
              <p:nvPr/>
            </p:nvSpPr>
            <p:spPr>
              <a:xfrm>
                <a:off x="8561601" y="4809100"/>
                <a:ext cx="356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Z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1B0F1C-664A-40A8-BEC6-65E5938E55E1}"/>
                  </a:ext>
                </a:extLst>
              </p:cNvPr>
              <p:cNvSpPr txBox="1"/>
              <p:nvPr/>
            </p:nvSpPr>
            <p:spPr>
              <a:xfrm>
                <a:off x="9601728" y="455967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8183624-5F78-45F4-97FE-E7D50F8FA501}"/>
                  </a:ext>
                </a:extLst>
              </p:cNvPr>
              <p:cNvSpPr/>
              <p:nvPr/>
            </p:nvSpPr>
            <p:spPr>
              <a:xfrm>
                <a:off x="7889295" y="5279401"/>
                <a:ext cx="3303906" cy="30967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EFF066B-15F6-413D-B73D-3FC5315C5CF3}"/>
                  </a:ext>
                </a:extLst>
              </p:cNvPr>
              <p:cNvSpPr/>
              <p:nvPr/>
            </p:nvSpPr>
            <p:spPr>
              <a:xfrm>
                <a:off x="7799295" y="5344239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AA377A1-5DB8-4415-800D-A7AB2F3A9774}"/>
                  </a:ext>
                </a:extLst>
              </p:cNvPr>
              <p:cNvSpPr/>
              <p:nvPr/>
            </p:nvSpPr>
            <p:spPr>
              <a:xfrm>
                <a:off x="11093155" y="5351238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554B14B-8B39-44C9-8C65-329793CE4169}"/>
                  </a:ext>
                </a:extLst>
              </p:cNvPr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7979295" y="5434239"/>
                <a:ext cx="3113860" cy="699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FFCAADE-E5E9-4BE2-853B-54D645D3BA5C}"/>
                  </a:ext>
                </a:extLst>
              </p:cNvPr>
              <p:cNvSpPr txBox="1"/>
              <p:nvPr/>
            </p:nvSpPr>
            <p:spPr>
              <a:xfrm>
                <a:off x="7741444" y="4783857"/>
                <a:ext cx="3866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B75237D-F103-4341-BE64-93770F277958}"/>
                  </a:ext>
                </a:extLst>
              </p:cNvPr>
              <p:cNvSpPr txBox="1"/>
              <p:nvPr/>
            </p:nvSpPr>
            <p:spPr>
              <a:xfrm>
                <a:off x="11070215" y="4791618"/>
                <a:ext cx="3866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</a:p>
            </p:txBody>
          </p:sp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1D91A63B-D731-475E-8A35-950400689A7A}"/>
                  </a:ext>
                </a:extLst>
              </p:cNvPr>
              <p:cNvGrpSpPr/>
              <p:nvPr/>
            </p:nvGrpSpPr>
            <p:grpSpPr>
              <a:xfrm>
                <a:off x="8594593" y="4627843"/>
                <a:ext cx="1037345" cy="925805"/>
                <a:chOff x="8791600" y="3380270"/>
                <a:chExt cx="1037345" cy="925805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645CA6DA-3F09-4004-9213-8105E840AB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791600" y="4183898"/>
                  <a:ext cx="951634" cy="9437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93E8A192-B4D1-407F-BEDE-0270DCDA6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03785" y="3380270"/>
                  <a:ext cx="0" cy="821656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5" name="Picture 64">
                  <a:extLst>
                    <a:ext uri="{FF2B5EF4-FFF2-40B4-BE49-F238E27FC236}">
                      <a16:creationId xmlns:a16="http://schemas.microsoft.com/office/drawing/2014/main" id="{E8E330DD-DAFF-4987-86C8-E90E6FD13F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578129" y="4038661"/>
                  <a:ext cx="250816" cy="267414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2EDE4C5-2978-468B-B451-9827EF848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9482" y="4804916"/>
              <a:ext cx="3657670" cy="4785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1293361-AEF3-4886-9C52-E637A3A1EAF3}"/>
              </a:ext>
            </a:extLst>
          </p:cNvPr>
          <p:cNvCxnSpPr>
            <a:cxnSpLocks/>
          </p:cNvCxnSpPr>
          <p:nvPr/>
        </p:nvCxnSpPr>
        <p:spPr>
          <a:xfrm flipV="1">
            <a:off x="2263770" y="783381"/>
            <a:ext cx="1448836" cy="743545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4EDF081-541E-45F7-AFCE-CA3F3FC635E7}"/>
                  </a:ext>
                </a:extLst>
              </p:cNvPr>
              <p:cNvSpPr txBox="1"/>
              <p:nvPr/>
            </p:nvSpPr>
            <p:spPr>
              <a:xfrm>
                <a:off x="1196285" y="1425906"/>
                <a:ext cx="3858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4EDF081-541E-45F7-AFCE-CA3F3FC63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285" y="1425906"/>
                <a:ext cx="385875" cy="369332"/>
              </a:xfrm>
              <a:prstGeom prst="rect">
                <a:avLst/>
              </a:prstGeom>
              <a:blipFill>
                <a:blip r:embed="rId5"/>
                <a:stretch>
                  <a:fillRect l="-17188" r="-6250"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CA49509-5E4A-4ECA-8A16-52990501FDCD}"/>
                  </a:ext>
                </a:extLst>
              </p:cNvPr>
              <p:cNvSpPr txBox="1"/>
              <p:nvPr/>
            </p:nvSpPr>
            <p:spPr>
              <a:xfrm>
                <a:off x="2569129" y="723649"/>
                <a:ext cx="367216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CA49509-5E4A-4ECA-8A16-52990501F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129" y="723649"/>
                <a:ext cx="367216" cy="398955"/>
              </a:xfrm>
              <a:prstGeom prst="rect">
                <a:avLst/>
              </a:prstGeom>
              <a:blipFill>
                <a:blip r:embed="rId6"/>
                <a:stretch>
                  <a:fillRect l="-18033" r="-13115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F76A826-5566-476E-8FCD-F318DB54F274}"/>
              </a:ext>
            </a:extLst>
          </p:cNvPr>
          <p:cNvCxnSpPr>
            <a:cxnSpLocks/>
          </p:cNvCxnSpPr>
          <p:nvPr/>
        </p:nvCxnSpPr>
        <p:spPr>
          <a:xfrm flipV="1">
            <a:off x="830021" y="1573165"/>
            <a:ext cx="1330125" cy="71109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AB3BF20-06AD-48A2-84BC-07C3FE0F95D7}"/>
              </a:ext>
            </a:extLst>
          </p:cNvPr>
          <p:cNvCxnSpPr>
            <a:cxnSpLocks/>
          </p:cNvCxnSpPr>
          <p:nvPr/>
        </p:nvCxnSpPr>
        <p:spPr>
          <a:xfrm flipV="1">
            <a:off x="7650722" y="865992"/>
            <a:ext cx="1357415" cy="658744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285939D-F9D1-4046-AAC1-601A8E742A75}"/>
              </a:ext>
            </a:extLst>
          </p:cNvPr>
          <p:cNvCxnSpPr>
            <a:cxnSpLocks/>
          </p:cNvCxnSpPr>
          <p:nvPr/>
        </p:nvCxnSpPr>
        <p:spPr>
          <a:xfrm flipV="1">
            <a:off x="6233081" y="1599784"/>
            <a:ext cx="1357415" cy="658744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DA6BE6D-706C-4AB3-8F7E-2D85B7D1E811}"/>
                  </a:ext>
                </a:extLst>
              </p:cNvPr>
              <p:cNvSpPr txBox="1"/>
              <p:nvPr/>
            </p:nvSpPr>
            <p:spPr>
              <a:xfrm>
                <a:off x="7961508" y="783381"/>
                <a:ext cx="374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DA6BE6D-706C-4AB3-8F7E-2D85B7D1E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508" y="783381"/>
                <a:ext cx="374654" cy="369332"/>
              </a:xfrm>
              <a:prstGeom prst="rect">
                <a:avLst/>
              </a:prstGeom>
              <a:blipFill>
                <a:blip r:embed="rId7"/>
                <a:stretch>
                  <a:fillRect l="-18033" r="-6557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CFDBCC1-D6C1-42D6-92C5-71023935C31C}"/>
                  </a:ext>
                </a:extLst>
              </p:cNvPr>
              <p:cNvSpPr txBox="1"/>
              <p:nvPr/>
            </p:nvSpPr>
            <p:spPr>
              <a:xfrm>
                <a:off x="6582554" y="1322150"/>
                <a:ext cx="3994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CFDBCC1-D6C1-42D6-92C5-71023935C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554" y="1322150"/>
                <a:ext cx="399468" cy="369332"/>
              </a:xfrm>
              <a:prstGeom prst="rect">
                <a:avLst/>
              </a:prstGeom>
              <a:blipFill>
                <a:blip r:embed="rId8"/>
                <a:stretch>
                  <a:fillRect l="-18462" r="-6154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Picture 68">
            <a:extLst>
              <a:ext uri="{FF2B5EF4-FFF2-40B4-BE49-F238E27FC236}">
                <a16:creationId xmlns:a16="http://schemas.microsoft.com/office/drawing/2014/main" id="{DD3FFA75-D948-46CA-8FFF-6271BE637E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074673" flipH="1">
            <a:off x="1201372" y="3241133"/>
            <a:ext cx="3262658" cy="966127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C41F3E6-4D3F-46F9-8CF3-C548E44938FE}"/>
              </a:ext>
            </a:extLst>
          </p:cNvPr>
          <p:cNvCxnSpPr>
            <a:cxnSpLocks/>
          </p:cNvCxnSpPr>
          <p:nvPr/>
        </p:nvCxnSpPr>
        <p:spPr>
          <a:xfrm flipV="1">
            <a:off x="1214464" y="3878774"/>
            <a:ext cx="3595540" cy="451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EB71A84C-0EC1-4073-A9C0-E2CC6C3EE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319" y="3745067"/>
            <a:ext cx="250816" cy="267414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79FF651-C3DA-4EC1-8115-1731B1D71E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9779468">
            <a:off x="7326767" y="3068625"/>
            <a:ext cx="1838325" cy="1171575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6A85287-ED8B-456B-B74C-0E8F2A9D76A9}"/>
              </a:ext>
            </a:extLst>
          </p:cNvPr>
          <p:cNvCxnSpPr>
            <a:cxnSpLocks/>
          </p:cNvCxnSpPr>
          <p:nvPr/>
        </p:nvCxnSpPr>
        <p:spPr>
          <a:xfrm flipV="1">
            <a:off x="6659952" y="3742973"/>
            <a:ext cx="3595540" cy="451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B3C2AF46-A558-417B-B389-909E59C48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807" y="3609266"/>
            <a:ext cx="250816" cy="267414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BFE8F93-CEBC-48BF-A2AF-A5B48C9A3A15}"/>
              </a:ext>
            </a:extLst>
          </p:cNvPr>
          <p:cNvCxnSpPr>
            <a:cxnSpLocks/>
          </p:cNvCxnSpPr>
          <p:nvPr/>
        </p:nvCxnSpPr>
        <p:spPr>
          <a:xfrm flipV="1">
            <a:off x="1546651" y="2921473"/>
            <a:ext cx="3093760" cy="16653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7459540-FAD2-43CC-94CE-B268639DBA5A}"/>
              </a:ext>
            </a:extLst>
          </p:cNvPr>
          <p:cNvCxnSpPr>
            <a:cxnSpLocks/>
          </p:cNvCxnSpPr>
          <p:nvPr/>
        </p:nvCxnSpPr>
        <p:spPr>
          <a:xfrm flipV="1">
            <a:off x="6733626" y="2988893"/>
            <a:ext cx="3195259" cy="15455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rc 80">
            <a:extLst>
              <a:ext uri="{FF2B5EF4-FFF2-40B4-BE49-F238E27FC236}">
                <a16:creationId xmlns:a16="http://schemas.microsoft.com/office/drawing/2014/main" id="{BD4AC6E6-6C56-450B-9A33-CABE4DA4B80D}"/>
              </a:ext>
            </a:extLst>
          </p:cNvPr>
          <p:cNvSpPr/>
          <p:nvPr/>
        </p:nvSpPr>
        <p:spPr>
          <a:xfrm rot="1230416">
            <a:off x="9197408" y="3061427"/>
            <a:ext cx="877302" cy="842669"/>
          </a:xfrm>
          <a:prstGeom prst="arc">
            <a:avLst>
              <a:gd name="adj1" fmla="val 16539196"/>
              <a:gd name="adj2" fmla="val 571666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56AE8D0-F13F-4963-841D-0A53FA716D2B}"/>
                  </a:ext>
                </a:extLst>
              </p:cNvPr>
              <p:cNvSpPr txBox="1"/>
              <p:nvPr/>
            </p:nvSpPr>
            <p:spPr>
              <a:xfrm>
                <a:off x="10143734" y="3181267"/>
                <a:ext cx="2898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𝜓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56AE8D0-F13F-4963-841D-0A53FA716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734" y="3181267"/>
                <a:ext cx="289823" cy="369332"/>
              </a:xfrm>
              <a:prstGeom prst="rect">
                <a:avLst/>
              </a:prstGeom>
              <a:blipFill>
                <a:blip r:embed="rId11"/>
                <a:stretch>
                  <a:fillRect l="-35417" r="-33333" b="-3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Arc 83">
            <a:extLst>
              <a:ext uri="{FF2B5EF4-FFF2-40B4-BE49-F238E27FC236}">
                <a16:creationId xmlns:a16="http://schemas.microsoft.com/office/drawing/2014/main" id="{17496393-CAE5-4286-A10D-C3EC7452A2A1}"/>
              </a:ext>
            </a:extLst>
          </p:cNvPr>
          <p:cNvSpPr/>
          <p:nvPr/>
        </p:nvSpPr>
        <p:spPr>
          <a:xfrm rot="1491452">
            <a:off x="3894277" y="2995619"/>
            <a:ext cx="877302" cy="1182043"/>
          </a:xfrm>
          <a:prstGeom prst="arc">
            <a:avLst>
              <a:gd name="adj1" fmla="val 16539196"/>
              <a:gd name="adj2" fmla="val 571666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645428F-E10F-4BE0-9578-5AD7AE49032D}"/>
                  </a:ext>
                </a:extLst>
              </p:cNvPr>
              <p:cNvSpPr txBox="1"/>
              <p:nvPr/>
            </p:nvSpPr>
            <p:spPr>
              <a:xfrm>
                <a:off x="4884327" y="3207241"/>
                <a:ext cx="2510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645428F-E10F-4BE0-9578-5AD7AE490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327" y="3207241"/>
                <a:ext cx="251094" cy="369332"/>
              </a:xfrm>
              <a:prstGeom prst="rect">
                <a:avLst/>
              </a:prstGeom>
              <a:blipFill>
                <a:blip r:embed="rId12"/>
                <a:stretch>
                  <a:fillRect l="-26829" r="-26829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A9B4524C-4BF0-484C-ABFE-C8FBE11188F3}"/>
              </a:ext>
            </a:extLst>
          </p:cNvPr>
          <p:cNvSpPr/>
          <p:nvPr/>
        </p:nvSpPr>
        <p:spPr>
          <a:xfrm>
            <a:off x="738233" y="484687"/>
            <a:ext cx="9781721" cy="4710518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BF100FC-D92A-4B13-99AE-B04DFC0B5D59}"/>
              </a:ext>
            </a:extLst>
          </p:cNvPr>
          <p:cNvCxnSpPr>
            <a:cxnSpLocks/>
          </p:cNvCxnSpPr>
          <p:nvPr/>
        </p:nvCxnSpPr>
        <p:spPr>
          <a:xfrm flipH="1">
            <a:off x="1177339" y="3383518"/>
            <a:ext cx="18946" cy="1297808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49EAC6A-3132-44B5-A980-256439FFF628}"/>
              </a:ext>
            </a:extLst>
          </p:cNvPr>
          <p:cNvCxnSpPr>
            <a:cxnSpLocks/>
          </p:cNvCxnSpPr>
          <p:nvPr/>
        </p:nvCxnSpPr>
        <p:spPr>
          <a:xfrm>
            <a:off x="4260957" y="1894079"/>
            <a:ext cx="0" cy="80401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8BB8603-B249-4E6A-A642-4900F9CC159F}"/>
              </a:ext>
            </a:extLst>
          </p:cNvPr>
          <p:cNvCxnSpPr>
            <a:cxnSpLocks/>
          </p:cNvCxnSpPr>
          <p:nvPr/>
        </p:nvCxnSpPr>
        <p:spPr>
          <a:xfrm>
            <a:off x="6545724" y="3221742"/>
            <a:ext cx="0" cy="80401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6CACE06-386E-429C-89E4-B07EEA95A1D1}"/>
              </a:ext>
            </a:extLst>
          </p:cNvPr>
          <p:cNvCxnSpPr>
            <a:cxnSpLocks/>
          </p:cNvCxnSpPr>
          <p:nvPr/>
        </p:nvCxnSpPr>
        <p:spPr>
          <a:xfrm>
            <a:off x="9545878" y="1816971"/>
            <a:ext cx="0" cy="80401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EAE59D9-D8DC-4546-8659-735425A78B2A}"/>
                  </a:ext>
                </a:extLst>
              </p:cNvPr>
              <p:cNvSpPr txBox="1"/>
              <p:nvPr/>
            </p:nvSpPr>
            <p:spPr>
              <a:xfrm>
                <a:off x="1098022" y="4658665"/>
                <a:ext cx="5350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𝐴𝐷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EAE59D9-D8DC-4546-8659-735425A78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22" y="4658665"/>
                <a:ext cx="535083" cy="369332"/>
              </a:xfrm>
              <a:prstGeom prst="rect">
                <a:avLst/>
              </a:prstGeom>
              <a:blipFill>
                <a:blip r:embed="rId13"/>
                <a:stretch>
                  <a:fillRect l="-12500" r="-5682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5C8A0B0-96EB-453B-9726-84DB0C875081}"/>
                  </a:ext>
                </a:extLst>
              </p:cNvPr>
              <p:cNvSpPr txBox="1"/>
              <p:nvPr/>
            </p:nvSpPr>
            <p:spPr>
              <a:xfrm>
                <a:off x="983626" y="5454201"/>
                <a:ext cx="4287136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AU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AU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0" lang="en-AU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𝐵𝐶</m:t>
                              </m:r>
                            </m:sub>
                          </m:s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 (</m:t>
                          </m:r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+</m:t>
                      </m:r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−</m:t>
                      </m:r>
                      <m:sSub>
                        <m:sSubPr>
                          <m:ctrlPr>
                            <a:rPr lang="en-AU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AU" sz="2400" b="0" i="1" smtClean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AU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AU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𝑓𝐿𝑒</m:t>
                          </m:r>
                        </m:sub>
                      </m:sSub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5C8A0B0-96EB-453B-9726-84DB0C875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26" y="5454201"/>
                <a:ext cx="4287136" cy="398955"/>
              </a:xfrm>
              <a:prstGeom prst="rect">
                <a:avLst/>
              </a:prstGeom>
              <a:blipFill>
                <a:blip r:embed="rId14"/>
                <a:stretch>
                  <a:fillRect l="-1136" r="-21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5AAB672B-30AC-4247-916F-52F1C23B7D2A}"/>
              </a:ext>
            </a:extLst>
          </p:cNvPr>
          <p:cNvSpPr txBox="1"/>
          <p:nvPr/>
        </p:nvSpPr>
        <p:spPr>
          <a:xfrm>
            <a:off x="8089855" y="4614831"/>
            <a:ext cx="1302151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ROLLING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89BC649-AE3F-4C5E-A016-76CD7868465D}"/>
              </a:ext>
            </a:extLst>
          </p:cNvPr>
          <p:cNvSpPr txBox="1"/>
          <p:nvPr/>
        </p:nvSpPr>
        <p:spPr>
          <a:xfrm>
            <a:off x="2903809" y="4235779"/>
            <a:ext cx="141224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9839F0-9CC6-454E-9C88-0C7E5C5F1CE6}"/>
                  </a:ext>
                </a:extLst>
              </p:cNvPr>
              <p:cNvSpPr txBox="1"/>
              <p:nvPr/>
            </p:nvSpPr>
            <p:spPr>
              <a:xfrm>
                <a:off x="947287" y="5979629"/>
                <a:ext cx="4255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AU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AU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𝐴𝐷</m:t>
                              </m:r>
                            </m:sub>
                          </m:sSub>
                          <m:r>
                            <a:rPr lang="en-AU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sub>
                      </m:sSub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+</m:t>
                      </m:r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− </m:t>
                      </m:r>
                      <m:sSub>
                        <m:sSubPr>
                          <m:ctrlPr>
                            <a:rPr lang="en-AU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𝑏𝑅</m:t>
                          </m:r>
                          <m:r>
                            <a:rPr lang="en-AU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AU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𝐿𝑒</m:t>
                          </m:r>
                        </m:sub>
                      </m:sSub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9839F0-9CC6-454E-9C88-0C7E5C5F1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87" y="5979629"/>
                <a:ext cx="4255459" cy="369332"/>
              </a:xfrm>
              <a:prstGeom prst="rect">
                <a:avLst/>
              </a:prstGeom>
              <a:blipFill>
                <a:blip r:embed="rId15"/>
                <a:stretch>
                  <a:fillRect l="-1146" r="-2292" b="-3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F691708-08F2-4D7A-9352-99AAFD0646C4}"/>
                  </a:ext>
                </a:extLst>
              </p:cNvPr>
              <p:cNvSpPr txBox="1"/>
              <p:nvPr/>
            </p:nvSpPr>
            <p:spPr>
              <a:xfrm>
                <a:off x="6273983" y="5454201"/>
                <a:ext cx="4245971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AU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AU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en-AU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sub>
                      </m:sSub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+</m:t>
                      </m:r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− </m:t>
                      </m:r>
                      <m:sSub>
                        <m:sSubPr>
                          <m:ctrlPr>
                            <a:rPr lang="en-AU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𝑏𝑅</m:t>
                          </m:r>
                          <m:r>
                            <a:rPr lang="en-AU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AU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𝑓𝑅</m:t>
                          </m:r>
                          <m:r>
                            <a:rPr lang="en-AU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F691708-08F2-4D7A-9352-99AAFD064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983" y="5454201"/>
                <a:ext cx="4245971" cy="398955"/>
              </a:xfrm>
              <a:prstGeom prst="rect">
                <a:avLst/>
              </a:prstGeom>
              <a:blipFill>
                <a:blip r:embed="rId16"/>
                <a:stretch>
                  <a:fillRect l="-1148" r="-2152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2B2DF88-8006-4330-9417-66F88454C7A5}"/>
                  </a:ext>
                </a:extLst>
              </p:cNvPr>
              <p:cNvSpPr txBox="1"/>
              <p:nvPr/>
            </p:nvSpPr>
            <p:spPr>
              <a:xfrm>
                <a:off x="6233081" y="5976190"/>
                <a:ext cx="4290790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AU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AU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</m:sSub>
                          <m:r>
                            <a:rPr lang="en-AU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+</m:t>
                      </m:r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  <m:r>
                        <a:rPr lang="en-AU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AU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sz="2400" b="0" i="1" smtClean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AU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AU" sz="2400" i="1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AU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AU" sz="2400" b="0" i="1" smtClean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AU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2B2DF88-8006-4330-9417-66F88454C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081" y="5976190"/>
                <a:ext cx="4290790" cy="398955"/>
              </a:xfrm>
              <a:prstGeom prst="rect">
                <a:avLst/>
              </a:prstGeom>
              <a:blipFill>
                <a:blip r:embed="rId17"/>
                <a:stretch>
                  <a:fillRect r="-710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6C01246-2581-4540-B1A9-2948F36BF038}"/>
                  </a:ext>
                </a:extLst>
              </p:cNvPr>
              <p:cNvSpPr txBox="1"/>
              <p:nvPr/>
            </p:nvSpPr>
            <p:spPr>
              <a:xfrm>
                <a:off x="9685006" y="2428018"/>
                <a:ext cx="5420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𝐷𝐶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6C01246-2581-4540-B1A9-2948F36BF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006" y="2428018"/>
                <a:ext cx="542008" cy="369332"/>
              </a:xfrm>
              <a:prstGeom prst="rect">
                <a:avLst/>
              </a:prstGeom>
              <a:blipFill>
                <a:blip r:embed="rId18"/>
                <a:stretch>
                  <a:fillRect l="-13483" r="-3371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A3749AC-3895-437D-8446-931E5F9E0967}"/>
                  </a:ext>
                </a:extLst>
              </p:cNvPr>
              <p:cNvSpPr txBox="1"/>
              <p:nvPr/>
            </p:nvSpPr>
            <p:spPr>
              <a:xfrm>
                <a:off x="6250697" y="3970585"/>
                <a:ext cx="5276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A3749AC-3895-437D-8446-931E5F9E0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697" y="3970585"/>
                <a:ext cx="527644" cy="369332"/>
              </a:xfrm>
              <a:prstGeom prst="rect">
                <a:avLst/>
              </a:prstGeom>
              <a:blipFill>
                <a:blip r:embed="rId19"/>
                <a:stretch>
                  <a:fillRect l="-12644" r="-4598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61AFB0B-DF40-4A1F-913D-7144BFF2EC7F}"/>
                  </a:ext>
                </a:extLst>
              </p:cNvPr>
              <p:cNvSpPr txBox="1"/>
              <p:nvPr/>
            </p:nvSpPr>
            <p:spPr>
              <a:xfrm>
                <a:off x="4348570" y="2516178"/>
                <a:ext cx="5339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𝐵𝐶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61AFB0B-DF40-4A1F-913D-7144BFF2E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570" y="2516178"/>
                <a:ext cx="533992" cy="369332"/>
              </a:xfrm>
              <a:prstGeom prst="rect">
                <a:avLst/>
              </a:prstGeom>
              <a:blipFill>
                <a:blip r:embed="rId20"/>
                <a:stretch>
                  <a:fillRect l="-12500" r="-4545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2423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DCB882-02BD-1018-8BB6-53F36072D7FF}"/>
              </a:ext>
            </a:extLst>
          </p:cNvPr>
          <p:cNvSpPr/>
          <p:nvPr/>
        </p:nvSpPr>
        <p:spPr>
          <a:xfrm>
            <a:off x="2071396" y="2099388"/>
            <a:ext cx="1502228" cy="107302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31D4CBA-73FF-0891-7EBE-24A00764EBAB}"/>
              </a:ext>
            </a:extLst>
          </p:cNvPr>
          <p:cNvSpPr/>
          <p:nvPr/>
        </p:nvSpPr>
        <p:spPr>
          <a:xfrm>
            <a:off x="1063690" y="2369976"/>
            <a:ext cx="849086" cy="541175"/>
          </a:xfrm>
          <a:prstGeom prst="right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A98ABD0-9CE4-57FE-AF8E-577EB94C0012}"/>
              </a:ext>
            </a:extLst>
          </p:cNvPr>
          <p:cNvSpPr/>
          <p:nvPr/>
        </p:nvSpPr>
        <p:spPr>
          <a:xfrm>
            <a:off x="3732244" y="2369976"/>
            <a:ext cx="849086" cy="54117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32EB3F-A839-58EB-514E-D5D81A1BD107}"/>
                  </a:ext>
                </a:extLst>
              </p:cNvPr>
              <p:cNvSpPr txBox="1"/>
              <p:nvPr/>
            </p:nvSpPr>
            <p:spPr>
              <a:xfrm>
                <a:off x="972004" y="1825373"/>
                <a:ext cx="92653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32EB3F-A839-58EB-514E-D5D81A1BD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04" y="1825373"/>
                <a:ext cx="926536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600BAA-C6B5-D9E3-6DB6-03526190FEAD}"/>
                  </a:ext>
                </a:extLst>
              </p:cNvPr>
              <p:cNvSpPr txBox="1"/>
              <p:nvPr/>
            </p:nvSpPr>
            <p:spPr>
              <a:xfrm>
                <a:off x="3732244" y="1817871"/>
                <a:ext cx="8490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600BAA-C6B5-D9E3-6DB6-03526190F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244" y="1817871"/>
                <a:ext cx="84901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C0FA16-7C6C-7CC0-93B3-F0B181A88CFE}"/>
                  </a:ext>
                </a:extLst>
              </p:cNvPr>
              <p:cNvSpPr txBox="1"/>
              <p:nvPr/>
            </p:nvSpPr>
            <p:spPr>
              <a:xfrm>
                <a:off x="2290120" y="2369976"/>
                <a:ext cx="1064779" cy="508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AU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C0FA16-7C6C-7CC0-93B3-F0B181A88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120" y="2369976"/>
                <a:ext cx="1064779" cy="5080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D1E26A7-E8D5-14FB-51AF-0EC3F7160E8E}"/>
              </a:ext>
            </a:extLst>
          </p:cNvPr>
          <p:cNvSpPr txBox="1"/>
          <p:nvPr/>
        </p:nvSpPr>
        <p:spPr>
          <a:xfrm>
            <a:off x="1533693" y="868329"/>
            <a:ext cx="316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0000FF"/>
                </a:solidFill>
              </a:rPr>
              <a:t>HIGH</a:t>
            </a:r>
            <a:r>
              <a:rPr lang="en-AU" sz="2800" dirty="0"/>
              <a:t> ORDER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8F15B5-8D0A-A240-6CAC-26AC20309592}"/>
              </a:ext>
            </a:extLst>
          </p:cNvPr>
          <p:cNvSpPr/>
          <p:nvPr/>
        </p:nvSpPr>
        <p:spPr>
          <a:xfrm>
            <a:off x="7785610" y="2099388"/>
            <a:ext cx="1502228" cy="1073020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44E9982-C442-096E-5F78-793563715D7C}"/>
              </a:ext>
            </a:extLst>
          </p:cNvPr>
          <p:cNvSpPr/>
          <p:nvPr/>
        </p:nvSpPr>
        <p:spPr>
          <a:xfrm>
            <a:off x="6777904" y="2369976"/>
            <a:ext cx="849086" cy="541175"/>
          </a:xfrm>
          <a:prstGeom prst="right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7E99CF2-16B9-AE51-27A7-B35B2295259E}"/>
              </a:ext>
            </a:extLst>
          </p:cNvPr>
          <p:cNvSpPr/>
          <p:nvPr/>
        </p:nvSpPr>
        <p:spPr>
          <a:xfrm>
            <a:off x="9446458" y="2369976"/>
            <a:ext cx="849086" cy="54117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F5FEB3-1CBC-346C-BE0B-06C916C132AF}"/>
                  </a:ext>
                </a:extLst>
              </p:cNvPr>
              <p:cNvSpPr txBox="1"/>
              <p:nvPr/>
            </p:nvSpPr>
            <p:spPr>
              <a:xfrm>
                <a:off x="6684207" y="1825373"/>
                <a:ext cx="92653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F5FEB3-1CBC-346C-BE0B-06C916C13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207" y="1825373"/>
                <a:ext cx="926536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A83467-7B5C-556F-D2DB-54411C6FB965}"/>
                  </a:ext>
                </a:extLst>
              </p:cNvPr>
              <p:cNvSpPr txBox="1"/>
              <p:nvPr/>
            </p:nvSpPr>
            <p:spPr>
              <a:xfrm>
                <a:off x="9446458" y="1806358"/>
                <a:ext cx="8490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A83467-7B5C-556F-D2DB-54411C6FB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6458" y="1806358"/>
                <a:ext cx="849015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0C322B8-FCA7-F732-4B32-0D65CAA186ED}"/>
              </a:ext>
            </a:extLst>
          </p:cNvPr>
          <p:cNvSpPr txBox="1"/>
          <p:nvPr/>
        </p:nvSpPr>
        <p:spPr>
          <a:xfrm>
            <a:off x="6971198" y="828711"/>
            <a:ext cx="3469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</a:rPr>
              <a:t>LOWER</a:t>
            </a:r>
            <a:r>
              <a:rPr lang="en-AU" sz="2800" dirty="0"/>
              <a:t> ORDER system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CADC5B7-721D-AAF7-1800-55DDF43A9C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9807" y="3460467"/>
            <a:ext cx="5474297" cy="30672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DA9E759-5600-9517-016F-23542D090628}"/>
              </a:ext>
            </a:extLst>
          </p:cNvPr>
          <p:cNvSpPr txBox="1"/>
          <p:nvPr/>
        </p:nvSpPr>
        <p:spPr>
          <a:xfrm>
            <a:off x="8269311" y="3839926"/>
            <a:ext cx="2960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Does the REDUCED</a:t>
            </a:r>
          </a:p>
          <a:p>
            <a:pPr algn="ctr"/>
            <a:r>
              <a:rPr lang="en-AU" sz="2400" b="1" dirty="0">
                <a:solidFill>
                  <a:srgbClr val="FF0000"/>
                </a:solidFill>
              </a:rPr>
              <a:t>LOWER</a:t>
            </a:r>
            <a:r>
              <a:rPr lang="en-AU" sz="2400" dirty="0"/>
              <a:t> order system capture “enough”</a:t>
            </a:r>
          </a:p>
          <a:p>
            <a:pPr algn="ctr"/>
            <a:r>
              <a:rPr lang="en-AU" sz="2400" dirty="0"/>
              <a:t>of the original </a:t>
            </a:r>
            <a:r>
              <a:rPr lang="en-AU" sz="2400" b="1" dirty="0">
                <a:solidFill>
                  <a:srgbClr val="0000FF"/>
                </a:solidFill>
              </a:rPr>
              <a:t>HIGHER</a:t>
            </a:r>
            <a:r>
              <a:rPr lang="en-AU" sz="2400" dirty="0"/>
              <a:t> order system’s dynamics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336720-8905-73E9-77F7-76FB1B5918D0}"/>
              </a:ext>
            </a:extLst>
          </p:cNvPr>
          <p:cNvSpPr/>
          <p:nvPr/>
        </p:nvSpPr>
        <p:spPr>
          <a:xfrm>
            <a:off x="886120" y="757677"/>
            <a:ext cx="10242190" cy="5869365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CB9B4EF-0765-D20F-B154-FCB3D2457D92}"/>
                  </a:ext>
                </a:extLst>
              </p:cNvPr>
              <p:cNvSpPr txBox="1"/>
              <p:nvPr/>
            </p:nvSpPr>
            <p:spPr>
              <a:xfrm>
                <a:off x="8123045" y="2317816"/>
                <a:ext cx="981294" cy="508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AU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??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CB9B4EF-0765-D20F-B154-FCB3D2457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045" y="2317816"/>
                <a:ext cx="981294" cy="5080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0997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5C4D7F-4AB8-36B8-8766-02D122193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126" y="1695208"/>
            <a:ext cx="7687748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712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672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67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D99DA123-117F-4A04-8FD5-462E38F88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022596" y="3797725"/>
            <a:ext cx="710101" cy="4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6C78A7EE-9B7A-442F-8B8A-1C9F4086A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19951" y="4551566"/>
            <a:ext cx="710101" cy="4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4CF00A17-9575-4B65-88CE-EBFFF63C3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95438" y="4206721"/>
            <a:ext cx="710101" cy="4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C21C95DD-FF62-4F2D-BD65-04B1A2FDD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753021" y="4612374"/>
            <a:ext cx="710101" cy="4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16E11C7D-003A-4C90-99C4-2C72B211E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46562" y="2786828"/>
            <a:ext cx="1229884" cy="41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3563B613-F297-4987-8F00-CA2584F21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754758" y="2395665"/>
            <a:ext cx="1229884" cy="41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7B5BE66C-5D20-4149-B067-CA63A4562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960060" y="3159659"/>
            <a:ext cx="1229884" cy="41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6B4E66A2-55BA-43DF-BDD4-EB253C4D2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00562" y="3220260"/>
            <a:ext cx="1229884" cy="41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Cube 108">
            <a:extLst>
              <a:ext uri="{FF2B5EF4-FFF2-40B4-BE49-F238E27FC236}">
                <a16:creationId xmlns:a16="http://schemas.microsoft.com/office/drawing/2014/main" id="{29FEFA93-A8E5-417B-B6F9-557149CA7A9B}"/>
              </a:ext>
            </a:extLst>
          </p:cNvPr>
          <p:cNvSpPr/>
          <p:nvPr/>
        </p:nvSpPr>
        <p:spPr>
          <a:xfrm>
            <a:off x="2098846" y="1693018"/>
            <a:ext cx="4289196" cy="1234911"/>
          </a:xfrm>
          <a:prstGeom prst="cube">
            <a:avLst>
              <a:gd name="adj" fmla="val 6622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49A0A53-E0C5-4155-A590-01E500919BA7}"/>
              </a:ext>
            </a:extLst>
          </p:cNvPr>
          <p:cNvCxnSpPr>
            <a:cxnSpLocks/>
          </p:cNvCxnSpPr>
          <p:nvPr/>
        </p:nvCxnSpPr>
        <p:spPr>
          <a:xfrm flipV="1">
            <a:off x="4243444" y="2117234"/>
            <a:ext cx="994755" cy="1677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D549E8B-3DBB-4DAA-B44A-43F31D307FD1}"/>
              </a:ext>
            </a:extLst>
          </p:cNvPr>
          <p:cNvCxnSpPr>
            <a:cxnSpLocks/>
          </p:cNvCxnSpPr>
          <p:nvPr/>
        </p:nvCxnSpPr>
        <p:spPr>
          <a:xfrm flipV="1">
            <a:off x="4087355" y="1276870"/>
            <a:ext cx="0" cy="683918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4A91C08-AE0F-4BFD-A7C2-921369F00D26}"/>
              </a:ext>
            </a:extLst>
          </p:cNvPr>
          <p:cNvSpPr txBox="1"/>
          <p:nvPr/>
        </p:nvSpPr>
        <p:spPr>
          <a:xfrm>
            <a:off x="5093857" y="165725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A8392BE-3EB8-42F5-BCE7-A799C08765CC}"/>
              </a:ext>
            </a:extLst>
          </p:cNvPr>
          <p:cNvSpPr txBox="1"/>
          <p:nvPr/>
        </p:nvSpPr>
        <p:spPr>
          <a:xfrm>
            <a:off x="3699325" y="115348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A4968A69-5A95-4527-A381-7268AC07A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947" y="1960788"/>
            <a:ext cx="250816" cy="267414"/>
          </a:xfrm>
          <a:prstGeom prst="rect">
            <a:avLst/>
          </a:prstGeom>
        </p:spPr>
      </p:pic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526C7D9-33DB-4CC1-9C0D-4CB82E241D9A}"/>
              </a:ext>
            </a:extLst>
          </p:cNvPr>
          <p:cNvCxnSpPr>
            <a:cxnSpLocks/>
          </p:cNvCxnSpPr>
          <p:nvPr/>
        </p:nvCxnSpPr>
        <p:spPr>
          <a:xfrm flipH="1">
            <a:off x="3570472" y="2213115"/>
            <a:ext cx="391476" cy="536071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B8A35EF7-1A82-41A3-92EF-0D1537B537D6}"/>
              </a:ext>
            </a:extLst>
          </p:cNvPr>
          <p:cNvSpPr txBox="1"/>
          <p:nvPr/>
        </p:nvSpPr>
        <p:spPr>
          <a:xfrm>
            <a:off x="3423819" y="2074930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D5CCCC-7400-4E12-AF95-0F51D6AC52DC}"/>
              </a:ext>
            </a:extLst>
          </p:cNvPr>
          <p:cNvSpPr txBox="1"/>
          <p:nvPr/>
        </p:nvSpPr>
        <p:spPr>
          <a:xfrm>
            <a:off x="1660624" y="2749186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EBEE232-1DFA-46FA-9B30-83054085790A}"/>
              </a:ext>
            </a:extLst>
          </p:cNvPr>
          <p:cNvSpPr/>
          <p:nvPr/>
        </p:nvSpPr>
        <p:spPr>
          <a:xfrm>
            <a:off x="2008846" y="2659186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6C47798-CB37-48CD-9583-6EFE465F1111}"/>
              </a:ext>
            </a:extLst>
          </p:cNvPr>
          <p:cNvSpPr/>
          <p:nvPr/>
        </p:nvSpPr>
        <p:spPr>
          <a:xfrm>
            <a:off x="5460627" y="2659186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5D0CC2C-7A27-433D-8D15-AB341343B06F}"/>
              </a:ext>
            </a:extLst>
          </p:cNvPr>
          <p:cNvSpPr/>
          <p:nvPr/>
        </p:nvSpPr>
        <p:spPr>
          <a:xfrm>
            <a:off x="6312453" y="1857300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162FD28-3B24-4A94-A916-0BF8DE8EDDEA}"/>
              </a:ext>
            </a:extLst>
          </p:cNvPr>
          <p:cNvCxnSpPr>
            <a:cxnSpLocks/>
          </p:cNvCxnSpPr>
          <p:nvPr/>
        </p:nvCxnSpPr>
        <p:spPr>
          <a:xfrm>
            <a:off x="2098846" y="2749186"/>
            <a:ext cx="34517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568771-416C-413D-96EC-0B811A4F2AB1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5558319" y="1947300"/>
            <a:ext cx="754134" cy="8113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930B78C-E78A-4615-BC95-79A16C581F46}"/>
              </a:ext>
            </a:extLst>
          </p:cNvPr>
          <p:cNvSpPr txBox="1"/>
          <p:nvPr/>
        </p:nvSpPr>
        <p:spPr>
          <a:xfrm>
            <a:off x="5104980" y="2261809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F93D8E-9C84-42EE-A525-A29DDFC6CBE6}"/>
              </a:ext>
            </a:extLst>
          </p:cNvPr>
          <p:cNvSpPr txBox="1"/>
          <p:nvPr/>
        </p:nvSpPr>
        <p:spPr>
          <a:xfrm>
            <a:off x="6338887" y="127687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25" name="Cube 124">
            <a:extLst>
              <a:ext uri="{FF2B5EF4-FFF2-40B4-BE49-F238E27FC236}">
                <a16:creationId xmlns:a16="http://schemas.microsoft.com/office/drawing/2014/main" id="{36018240-3B9F-4FC9-8F12-D41B699E851D}"/>
              </a:ext>
            </a:extLst>
          </p:cNvPr>
          <p:cNvSpPr/>
          <p:nvPr/>
        </p:nvSpPr>
        <p:spPr>
          <a:xfrm>
            <a:off x="1795384" y="3962643"/>
            <a:ext cx="640240" cy="590550"/>
          </a:xfrm>
          <a:prstGeom prst="cub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Cube 125">
            <a:extLst>
              <a:ext uri="{FF2B5EF4-FFF2-40B4-BE49-F238E27FC236}">
                <a16:creationId xmlns:a16="http://schemas.microsoft.com/office/drawing/2014/main" id="{6FB362ED-9A2A-4902-BFF1-A1618A6C1F99}"/>
              </a:ext>
            </a:extLst>
          </p:cNvPr>
          <p:cNvSpPr/>
          <p:nvPr/>
        </p:nvSpPr>
        <p:spPr>
          <a:xfrm>
            <a:off x="5238199" y="3912884"/>
            <a:ext cx="640240" cy="590550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Cube 126">
            <a:extLst>
              <a:ext uri="{FF2B5EF4-FFF2-40B4-BE49-F238E27FC236}">
                <a16:creationId xmlns:a16="http://schemas.microsoft.com/office/drawing/2014/main" id="{B5E417BF-7A68-447D-8FFC-46F3FEE7DADC}"/>
              </a:ext>
            </a:extLst>
          </p:cNvPr>
          <p:cNvSpPr/>
          <p:nvPr/>
        </p:nvSpPr>
        <p:spPr>
          <a:xfrm>
            <a:off x="2713124" y="3541895"/>
            <a:ext cx="640240" cy="590550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Cube 127">
            <a:extLst>
              <a:ext uri="{FF2B5EF4-FFF2-40B4-BE49-F238E27FC236}">
                <a16:creationId xmlns:a16="http://schemas.microsoft.com/office/drawing/2014/main" id="{2D980A72-8AA5-4E54-9247-5C00B1B082E5}"/>
              </a:ext>
            </a:extLst>
          </p:cNvPr>
          <p:cNvSpPr/>
          <p:nvPr/>
        </p:nvSpPr>
        <p:spPr>
          <a:xfrm>
            <a:off x="6103470" y="3125131"/>
            <a:ext cx="640240" cy="590550"/>
          </a:xfrm>
          <a:prstGeom prst="cube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2672DA8F-9E5C-4672-AFB2-80262253BFC3}"/>
              </a:ext>
            </a:extLst>
          </p:cNvPr>
          <p:cNvSpPr/>
          <p:nvPr/>
        </p:nvSpPr>
        <p:spPr>
          <a:xfrm>
            <a:off x="2853244" y="160301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69FA666-05DC-47BB-86C4-26279A50BD90}"/>
              </a:ext>
            </a:extLst>
          </p:cNvPr>
          <p:cNvSpPr txBox="1"/>
          <p:nvPr/>
        </p:nvSpPr>
        <p:spPr>
          <a:xfrm>
            <a:off x="2768268" y="1060902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31" name="Cube 130">
            <a:extLst>
              <a:ext uri="{FF2B5EF4-FFF2-40B4-BE49-F238E27FC236}">
                <a16:creationId xmlns:a16="http://schemas.microsoft.com/office/drawing/2014/main" id="{8D90AEA6-3187-4781-9DBC-F9BFB7F1E00A}"/>
              </a:ext>
            </a:extLst>
          </p:cNvPr>
          <p:cNvSpPr/>
          <p:nvPr/>
        </p:nvSpPr>
        <p:spPr>
          <a:xfrm>
            <a:off x="2509363" y="4776601"/>
            <a:ext cx="914456" cy="226911"/>
          </a:xfrm>
          <a:prstGeom prst="cube">
            <a:avLst>
              <a:gd name="adj" fmla="val 68351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Cube 131">
            <a:extLst>
              <a:ext uri="{FF2B5EF4-FFF2-40B4-BE49-F238E27FC236}">
                <a16:creationId xmlns:a16="http://schemas.microsoft.com/office/drawing/2014/main" id="{E10FBA29-3416-49EC-8CD5-B8CAC6441208}"/>
              </a:ext>
            </a:extLst>
          </p:cNvPr>
          <p:cNvSpPr/>
          <p:nvPr/>
        </p:nvSpPr>
        <p:spPr>
          <a:xfrm>
            <a:off x="1660624" y="5183454"/>
            <a:ext cx="914456" cy="226911"/>
          </a:xfrm>
          <a:prstGeom prst="cube">
            <a:avLst>
              <a:gd name="adj" fmla="val 68351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Cube 132">
            <a:extLst>
              <a:ext uri="{FF2B5EF4-FFF2-40B4-BE49-F238E27FC236}">
                <a16:creationId xmlns:a16="http://schemas.microsoft.com/office/drawing/2014/main" id="{1C29E6BD-883C-4B9C-B7D0-0139363F3258}"/>
              </a:ext>
            </a:extLst>
          </p:cNvPr>
          <p:cNvSpPr/>
          <p:nvPr/>
        </p:nvSpPr>
        <p:spPr>
          <a:xfrm>
            <a:off x="5117773" y="5100080"/>
            <a:ext cx="914456" cy="226911"/>
          </a:xfrm>
          <a:prstGeom prst="cube">
            <a:avLst>
              <a:gd name="adj" fmla="val 68351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Cube 133">
            <a:extLst>
              <a:ext uri="{FF2B5EF4-FFF2-40B4-BE49-F238E27FC236}">
                <a16:creationId xmlns:a16="http://schemas.microsoft.com/office/drawing/2014/main" id="{4BD6BFFB-C323-4201-A768-8B600FAEF403}"/>
              </a:ext>
            </a:extLst>
          </p:cNvPr>
          <p:cNvSpPr/>
          <p:nvPr/>
        </p:nvSpPr>
        <p:spPr>
          <a:xfrm>
            <a:off x="5927525" y="4339376"/>
            <a:ext cx="914456" cy="226911"/>
          </a:xfrm>
          <a:prstGeom prst="cube">
            <a:avLst>
              <a:gd name="adj" fmla="val 68351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Arrow: Bent-Up 134">
            <a:extLst>
              <a:ext uri="{FF2B5EF4-FFF2-40B4-BE49-F238E27FC236}">
                <a16:creationId xmlns:a16="http://schemas.microsoft.com/office/drawing/2014/main" id="{0B94C257-68D4-41B7-A68E-38E3E1715631}"/>
              </a:ext>
            </a:extLst>
          </p:cNvPr>
          <p:cNvSpPr/>
          <p:nvPr/>
        </p:nvSpPr>
        <p:spPr>
          <a:xfrm>
            <a:off x="6743710" y="3051073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C6B924B-D44B-4193-8926-EA1500E902A9}"/>
                  </a:ext>
                </a:extLst>
              </p:cNvPr>
              <p:cNvSpPr txBox="1"/>
              <p:nvPr/>
            </p:nvSpPr>
            <p:spPr>
              <a:xfrm>
                <a:off x="1437694" y="3521368"/>
                <a:ext cx="532838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𝑏𝑅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C6B924B-D44B-4193-8926-EA1500E90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94" y="3521368"/>
                <a:ext cx="532838" cy="369332"/>
              </a:xfrm>
              <a:prstGeom prst="rect">
                <a:avLst/>
              </a:prstGeom>
              <a:blipFill>
                <a:blip r:embed="rId4"/>
                <a:stretch>
                  <a:fillRect l="-13793" r="-4598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Arrow: Bent-Up 136">
            <a:extLst>
              <a:ext uri="{FF2B5EF4-FFF2-40B4-BE49-F238E27FC236}">
                <a16:creationId xmlns:a16="http://schemas.microsoft.com/office/drawing/2014/main" id="{6A32C80C-E614-4296-BDCE-FD13036A0702}"/>
              </a:ext>
            </a:extLst>
          </p:cNvPr>
          <p:cNvSpPr/>
          <p:nvPr/>
        </p:nvSpPr>
        <p:spPr>
          <a:xfrm>
            <a:off x="3368087" y="3445521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Arrow: Bent-Up 137">
            <a:extLst>
              <a:ext uri="{FF2B5EF4-FFF2-40B4-BE49-F238E27FC236}">
                <a16:creationId xmlns:a16="http://schemas.microsoft.com/office/drawing/2014/main" id="{7A5E8CB2-D30C-4E58-85DE-1CE2617E7B3B}"/>
              </a:ext>
            </a:extLst>
          </p:cNvPr>
          <p:cNvSpPr/>
          <p:nvPr/>
        </p:nvSpPr>
        <p:spPr>
          <a:xfrm flipH="1">
            <a:off x="1540057" y="3923083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8792DC34-BDD7-4B43-813E-4AC71B72B173}"/>
              </a:ext>
            </a:extLst>
          </p:cNvPr>
          <p:cNvSpPr/>
          <p:nvPr/>
        </p:nvSpPr>
        <p:spPr>
          <a:xfrm flipH="1">
            <a:off x="4987894" y="3947778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2984904-68D3-4406-B060-AED9C2785837}"/>
                  </a:ext>
                </a:extLst>
              </p:cNvPr>
              <p:cNvSpPr txBox="1"/>
              <p:nvPr/>
            </p:nvSpPr>
            <p:spPr>
              <a:xfrm>
                <a:off x="4491748" y="3739312"/>
                <a:ext cx="515077" cy="39895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𝑓𝑅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2984904-68D3-4406-B060-AED9C2785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748" y="3739312"/>
                <a:ext cx="515077" cy="398955"/>
              </a:xfrm>
              <a:prstGeom prst="rect">
                <a:avLst/>
              </a:prstGeom>
              <a:blipFill>
                <a:blip r:embed="rId5"/>
                <a:stretch>
                  <a:fillRect l="-14286" r="-10714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15AAAEE-6749-49D1-831E-C3A2F43ED85E}"/>
                  </a:ext>
                </a:extLst>
              </p:cNvPr>
              <p:cNvSpPr txBox="1"/>
              <p:nvPr/>
            </p:nvSpPr>
            <p:spPr>
              <a:xfrm>
                <a:off x="3636232" y="3296595"/>
                <a:ext cx="508023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𝑏𝐿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15AAAEE-6749-49D1-831E-C3A2F43ED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232" y="3296595"/>
                <a:ext cx="508023" cy="369332"/>
              </a:xfrm>
              <a:prstGeom prst="rect">
                <a:avLst/>
              </a:prstGeom>
              <a:blipFill>
                <a:blip r:embed="rId6"/>
                <a:stretch>
                  <a:fillRect l="-14286" r="-3571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960E138-2BD9-4F55-8A46-0956AF77F9B1}"/>
                  </a:ext>
                </a:extLst>
              </p:cNvPr>
              <p:cNvSpPr txBox="1"/>
              <p:nvPr/>
            </p:nvSpPr>
            <p:spPr>
              <a:xfrm>
                <a:off x="6616366" y="2611841"/>
                <a:ext cx="490262" cy="39895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𝑓𝐿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960E138-2BD9-4F55-8A46-0956AF77F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366" y="2611841"/>
                <a:ext cx="490262" cy="398955"/>
              </a:xfrm>
              <a:prstGeom prst="rect">
                <a:avLst/>
              </a:prstGeom>
              <a:blipFill>
                <a:blip r:embed="rId7"/>
                <a:stretch>
                  <a:fillRect l="-14815" r="-9877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Arrow: Bent-Up 143">
            <a:extLst>
              <a:ext uri="{FF2B5EF4-FFF2-40B4-BE49-F238E27FC236}">
                <a16:creationId xmlns:a16="http://schemas.microsoft.com/office/drawing/2014/main" id="{5EC3FC1D-DA7E-42A9-9399-87A1F1A812E6}"/>
              </a:ext>
            </a:extLst>
          </p:cNvPr>
          <p:cNvSpPr/>
          <p:nvPr/>
        </p:nvSpPr>
        <p:spPr>
          <a:xfrm flipH="1">
            <a:off x="2059704" y="1830255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AA5D4BE-FB90-448E-B741-E9938B64FAEC}"/>
                  </a:ext>
                </a:extLst>
              </p:cNvPr>
              <p:cNvSpPr txBox="1"/>
              <p:nvPr/>
            </p:nvSpPr>
            <p:spPr>
              <a:xfrm>
                <a:off x="1829251" y="1402081"/>
                <a:ext cx="347082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AA5D4BE-FB90-448E-B741-E9938B64F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251" y="1402081"/>
                <a:ext cx="347082" cy="369332"/>
              </a:xfrm>
              <a:prstGeom prst="rect">
                <a:avLst/>
              </a:prstGeom>
              <a:blipFill>
                <a:blip r:embed="rId8"/>
                <a:stretch>
                  <a:fillRect l="-21053" r="-3509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C65C238-4234-4585-ACF8-8FED1D11F0CE}"/>
              </a:ext>
            </a:extLst>
          </p:cNvPr>
          <p:cNvCxnSpPr>
            <a:cxnSpLocks/>
          </p:cNvCxnSpPr>
          <p:nvPr/>
        </p:nvCxnSpPr>
        <p:spPr>
          <a:xfrm>
            <a:off x="4512518" y="2117234"/>
            <a:ext cx="34517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6FC8425-0ABB-4C7E-96A3-8DCDFEABD709}"/>
              </a:ext>
            </a:extLst>
          </p:cNvPr>
          <p:cNvCxnSpPr>
            <a:cxnSpLocks/>
          </p:cNvCxnSpPr>
          <p:nvPr/>
        </p:nvCxnSpPr>
        <p:spPr>
          <a:xfrm flipV="1">
            <a:off x="3655306" y="950495"/>
            <a:ext cx="1157055" cy="16725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row: Curved Up 35">
            <a:extLst>
              <a:ext uri="{FF2B5EF4-FFF2-40B4-BE49-F238E27FC236}">
                <a16:creationId xmlns:a16="http://schemas.microsoft.com/office/drawing/2014/main" id="{E97C3ED0-59C7-4E67-84B1-7EBD28D0FE54}"/>
              </a:ext>
            </a:extLst>
          </p:cNvPr>
          <p:cNvSpPr/>
          <p:nvPr/>
        </p:nvSpPr>
        <p:spPr>
          <a:xfrm rot="15114438">
            <a:off x="4327283" y="1073138"/>
            <a:ext cx="669955" cy="322359"/>
          </a:xfrm>
          <a:prstGeom prst="curvedUpArrow">
            <a:avLst>
              <a:gd name="adj1" fmla="val 25000"/>
              <a:gd name="adj2" fmla="val 60892"/>
              <a:gd name="adj3" fmla="val 41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49" name="Arrow: Curved Up 148">
            <a:extLst>
              <a:ext uri="{FF2B5EF4-FFF2-40B4-BE49-F238E27FC236}">
                <a16:creationId xmlns:a16="http://schemas.microsoft.com/office/drawing/2014/main" id="{5CD7C5F1-BCEA-4354-B21A-13D5DE27886A}"/>
              </a:ext>
            </a:extLst>
          </p:cNvPr>
          <p:cNvSpPr/>
          <p:nvPr/>
        </p:nvSpPr>
        <p:spPr>
          <a:xfrm rot="8223450">
            <a:off x="7274799" y="1913750"/>
            <a:ext cx="669955" cy="322359"/>
          </a:xfrm>
          <a:prstGeom prst="curvedUpArrow">
            <a:avLst>
              <a:gd name="adj1" fmla="val 25000"/>
              <a:gd name="adj2" fmla="val 60892"/>
              <a:gd name="adj3" fmla="val 41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F739CB4-FE39-4D74-A6C9-A85F5315872B}"/>
                  </a:ext>
                </a:extLst>
              </p:cNvPr>
              <p:cNvSpPr txBox="1"/>
              <p:nvPr/>
            </p:nvSpPr>
            <p:spPr>
              <a:xfrm>
                <a:off x="4919500" y="695144"/>
                <a:ext cx="251094" cy="55399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F739CB4-FE39-4D74-A6C9-A85F53158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500" y="695144"/>
                <a:ext cx="251094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4B4F86D-45F6-4EB4-A98A-C5C806710B7D}"/>
                  </a:ext>
                </a:extLst>
              </p:cNvPr>
              <p:cNvSpPr txBox="1"/>
              <p:nvPr/>
            </p:nvSpPr>
            <p:spPr>
              <a:xfrm>
                <a:off x="7594652" y="2103521"/>
                <a:ext cx="436338" cy="55399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4B4F86D-45F6-4EB4-A98A-C5C806710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652" y="2103521"/>
                <a:ext cx="436338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ctangle 151">
            <a:extLst>
              <a:ext uri="{FF2B5EF4-FFF2-40B4-BE49-F238E27FC236}">
                <a16:creationId xmlns:a16="http://schemas.microsoft.com/office/drawing/2014/main" id="{9A3D745F-1FAE-48FB-BCB4-8A4615DB7221}"/>
              </a:ext>
            </a:extLst>
          </p:cNvPr>
          <p:cNvSpPr/>
          <p:nvPr/>
        </p:nvSpPr>
        <p:spPr>
          <a:xfrm>
            <a:off x="367645" y="699846"/>
            <a:ext cx="8088199" cy="5761914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6C9E89-04C9-4389-B70B-B47085C4DC20}"/>
              </a:ext>
            </a:extLst>
          </p:cNvPr>
          <p:cNvCxnSpPr/>
          <p:nvPr/>
        </p:nvCxnSpPr>
        <p:spPr>
          <a:xfrm>
            <a:off x="1970532" y="5907505"/>
            <a:ext cx="3580095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6BD6E95-986B-498F-8F7F-B89426F5B35A}"/>
                  </a:ext>
                </a:extLst>
              </p:cNvPr>
              <p:cNvSpPr txBox="1"/>
              <p:nvPr/>
            </p:nvSpPr>
            <p:spPr>
              <a:xfrm>
                <a:off x="3021978" y="5233270"/>
                <a:ext cx="1879938" cy="598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AU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AU" sz="3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6BD6E95-986B-498F-8F7F-B89426F5B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978" y="5233270"/>
                <a:ext cx="1879938" cy="59836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C71FF7E-7F35-4C48-B0A6-DD233EAA8F7B}"/>
                  </a:ext>
                </a:extLst>
              </p:cNvPr>
              <p:cNvSpPr txBox="1"/>
              <p:nvPr/>
            </p:nvSpPr>
            <p:spPr>
              <a:xfrm>
                <a:off x="1016091" y="4641104"/>
                <a:ext cx="713978" cy="369332"/>
              </a:xfrm>
              <a:prstGeom prst="rect">
                <a:avLst/>
              </a:prstGeom>
              <a:solidFill>
                <a:srgbClr val="00FFFF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𝑏𝑅𝐺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C71FF7E-7F35-4C48-B0A6-DD233EAA8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91" y="4641104"/>
                <a:ext cx="713978" cy="369332"/>
              </a:xfrm>
              <a:prstGeom prst="rect">
                <a:avLst/>
              </a:prstGeom>
              <a:blipFill>
                <a:blip r:embed="rId12"/>
                <a:stretch>
                  <a:fillRect l="-10256" r="-2564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Arrow: Bent-Up 56">
            <a:extLst>
              <a:ext uri="{FF2B5EF4-FFF2-40B4-BE49-F238E27FC236}">
                <a16:creationId xmlns:a16="http://schemas.microsoft.com/office/drawing/2014/main" id="{08874BF3-F2F0-483F-A1F9-788511466165}"/>
              </a:ext>
            </a:extLst>
          </p:cNvPr>
          <p:cNvSpPr/>
          <p:nvPr/>
        </p:nvSpPr>
        <p:spPr>
          <a:xfrm flipH="1">
            <a:off x="1380862" y="5028869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Arrow: Bent-Up 57">
            <a:extLst>
              <a:ext uri="{FF2B5EF4-FFF2-40B4-BE49-F238E27FC236}">
                <a16:creationId xmlns:a16="http://schemas.microsoft.com/office/drawing/2014/main" id="{81E0E037-E4C4-4128-8789-0C2E6CCB5F9A}"/>
              </a:ext>
            </a:extLst>
          </p:cNvPr>
          <p:cNvSpPr/>
          <p:nvPr/>
        </p:nvSpPr>
        <p:spPr>
          <a:xfrm flipH="1">
            <a:off x="4853294" y="4928393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31383F0-0CCB-414D-9F07-1C97BC1B8869}"/>
                  </a:ext>
                </a:extLst>
              </p:cNvPr>
              <p:cNvSpPr txBox="1"/>
              <p:nvPr/>
            </p:nvSpPr>
            <p:spPr>
              <a:xfrm>
                <a:off x="4401595" y="4532220"/>
                <a:ext cx="695319" cy="398955"/>
              </a:xfrm>
              <a:prstGeom prst="rect">
                <a:avLst/>
              </a:prstGeom>
              <a:solidFill>
                <a:srgbClr val="00FFFF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𝑓𝑅𝐺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31383F0-0CCB-414D-9F07-1C97BC1B8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595" y="4532220"/>
                <a:ext cx="695319" cy="398955"/>
              </a:xfrm>
              <a:prstGeom prst="rect">
                <a:avLst/>
              </a:prstGeom>
              <a:blipFill>
                <a:blip r:embed="rId13"/>
                <a:stretch>
                  <a:fillRect l="-9649" r="-6140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Arrow: Bent-Up 59">
            <a:extLst>
              <a:ext uri="{FF2B5EF4-FFF2-40B4-BE49-F238E27FC236}">
                <a16:creationId xmlns:a16="http://schemas.microsoft.com/office/drawing/2014/main" id="{D1B4757E-DFEC-4C1A-9737-491163D0AD23}"/>
              </a:ext>
            </a:extLst>
          </p:cNvPr>
          <p:cNvSpPr/>
          <p:nvPr/>
        </p:nvSpPr>
        <p:spPr>
          <a:xfrm>
            <a:off x="3432351" y="4478057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E7AFC20-A23A-42E5-AC0F-304849C7A198}"/>
                  </a:ext>
                </a:extLst>
              </p:cNvPr>
              <p:cNvSpPr txBox="1"/>
              <p:nvPr/>
            </p:nvSpPr>
            <p:spPr>
              <a:xfrm>
                <a:off x="3365022" y="4076402"/>
                <a:ext cx="689932" cy="369332"/>
              </a:xfrm>
              <a:prstGeom prst="rect">
                <a:avLst/>
              </a:prstGeom>
              <a:solidFill>
                <a:srgbClr val="00FFFF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𝑏𝐿𝐺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E7AFC20-A23A-42E5-AC0F-304849C7A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022" y="4076402"/>
                <a:ext cx="689932" cy="369332"/>
              </a:xfrm>
              <a:prstGeom prst="rect">
                <a:avLst/>
              </a:prstGeom>
              <a:blipFill>
                <a:blip r:embed="rId14"/>
                <a:stretch>
                  <a:fillRect l="-9735" r="-2655"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Arrow: Bent-Up 61">
            <a:extLst>
              <a:ext uri="{FF2B5EF4-FFF2-40B4-BE49-F238E27FC236}">
                <a16:creationId xmlns:a16="http://schemas.microsoft.com/office/drawing/2014/main" id="{15A88CEA-B51B-4902-9295-9396F9068468}"/>
              </a:ext>
            </a:extLst>
          </p:cNvPr>
          <p:cNvSpPr/>
          <p:nvPr/>
        </p:nvSpPr>
        <p:spPr>
          <a:xfrm>
            <a:off x="6850506" y="4029554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43ADE64-DA87-4E6B-984F-2D21A36F6A02}"/>
                  </a:ext>
                </a:extLst>
              </p:cNvPr>
              <p:cNvSpPr txBox="1"/>
              <p:nvPr/>
            </p:nvSpPr>
            <p:spPr>
              <a:xfrm>
                <a:off x="6875909" y="3638222"/>
                <a:ext cx="671274" cy="398955"/>
              </a:xfrm>
              <a:prstGeom prst="rect">
                <a:avLst/>
              </a:prstGeom>
              <a:solidFill>
                <a:srgbClr val="00FFFF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𝑓𝐿𝐺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43ADE64-DA87-4E6B-984F-2D21A36F6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909" y="3638222"/>
                <a:ext cx="671274" cy="398955"/>
              </a:xfrm>
              <a:prstGeom prst="rect">
                <a:avLst/>
              </a:prstGeom>
              <a:blipFill>
                <a:blip r:embed="rId15"/>
                <a:stretch>
                  <a:fillRect l="-10909" r="-6364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0277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46535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23350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7938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7899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11429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024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D99DA123-117F-4A04-8FD5-462E38F88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851021" y="3797725"/>
            <a:ext cx="710101" cy="4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6C78A7EE-9B7A-442F-8B8A-1C9F4086A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48376" y="4551566"/>
            <a:ext cx="710101" cy="4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4CF00A17-9575-4B65-88CE-EBFFF63C3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23863" y="4206721"/>
            <a:ext cx="710101" cy="4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C21C95DD-FF62-4F2D-BD65-04B1A2FDD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1446" y="4612374"/>
            <a:ext cx="710101" cy="4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16E11C7D-003A-4C90-99C4-2C72B211E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74987" y="2786828"/>
            <a:ext cx="1229884" cy="41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3563B613-F297-4987-8F00-CA2584F21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583183" y="2395665"/>
            <a:ext cx="1229884" cy="41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7B5BE66C-5D20-4149-B067-CA63A4562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88485" y="3159659"/>
            <a:ext cx="1229884" cy="41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6B4E66A2-55BA-43DF-BDD4-EB253C4D2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8987" y="3220260"/>
            <a:ext cx="1229884" cy="41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Cube 108">
            <a:extLst>
              <a:ext uri="{FF2B5EF4-FFF2-40B4-BE49-F238E27FC236}">
                <a16:creationId xmlns:a16="http://schemas.microsoft.com/office/drawing/2014/main" id="{29FEFA93-A8E5-417B-B6F9-557149CA7A9B}"/>
              </a:ext>
            </a:extLst>
          </p:cNvPr>
          <p:cNvSpPr/>
          <p:nvPr/>
        </p:nvSpPr>
        <p:spPr>
          <a:xfrm>
            <a:off x="927271" y="1693018"/>
            <a:ext cx="4289196" cy="1234911"/>
          </a:xfrm>
          <a:prstGeom prst="cube">
            <a:avLst>
              <a:gd name="adj" fmla="val 6622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49A0A53-E0C5-4155-A590-01E500919BA7}"/>
              </a:ext>
            </a:extLst>
          </p:cNvPr>
          <p:cNvCxnSpPr>
            <a:cxnSpLocks/>
          </p:cNvCxnSpPr>
          <p:nvPr/>
        </p:nvCxnSpPr>
        <p:spPr>
          <a:xfrm flipV="1">
            <a:off x="3071869" y="2117234"/>
            <a:ext cx="994755" cy="1677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D549E8B-3DBB-4DAA-B44A-43F31D307FD1}"/>
              </a:ext>
            </a:extLst>
          </p:cNvPr>
          <p:cNvCxnSpPr>
            <a:cxnSpLocks/>
          </p:cNvCxnSpPr>
          <p:nvPr/>
        </p:nvCxnSpPr>
        <p:spPr>
          <a:xfrm flipV="1">
            <a:off x="2915780" y="1276870"/>
            <a:ext cx="0" cy="683918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4A91C08-AE0F-4BFD-A7C2-921369F00D26}"/>
              </a:ext>
            </a:extLst>
          </p:cNvPr>
          <p:cNvSpPr txBox="1"/>
          <p:nvPr/>
        </p:nvSpPr>
        <p:spPr>
          <a:xfrm>
            <a:off x="3922282" y="165725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A8392BE-3EB8-42F5-BCE7-A799C08765CC}"/>
              </a:ext>
            </a:extLst>
          </p:cNvPr>
          <p:cNvSpPr txBox="1"/>
          <p:nvPr/>
        </p:nvSpPr>
        <p:spPr>
          <a:xfrm>
            <a:off x="2527750" y="115348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A4968A69-5A95-4527-A381-7268AC07A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372" y="1960788"/>
            <a:ext cx="250816" cy="267414"/>
          </a:xfrm>
          <a:prstGeom prst="rect">
            <a:avLst/>
          </a:prstGeom>
        </p:spPr>
      </p:pic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526C7D9-33DB-4CC1-9C0D-4CB82E241D9A}"/>
              </a:ext>
            </a:extLst>
          </p:cNvPr>
          <p:cNvCxnSpPr>
            <a:cxnSpLocks/>
          </p:cNvCxnSpPr>
          <p:nvPr/>
        </p:nvCxnSpPr>
        <p:spPr>
          <a:xfrm flipH="1">
            <a:off x="2398897" y="2213115"/>
            <a:ext cx="391476" cy="536071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B8A35EF7-1A82-41A3-92EF-0D1537B537D6}"/>
              </a:ext>
            </a:extLst>
          </p:cNvPr>
          <p:cNvSpPr txBox="1"/>
          <p:nvPr/>
        </p:nvSpPr>
        <p:spPr>
          <a:xfrm>
            <a:off x="2252244" y="2074930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D5CCCC-7400-4E12-AF95-0F51D6AC52DC}"/>
              </a:ext>
            </a:extLst>
          </p:cNvPr>
          <p:cNvSpPr txBox="1"/>
          <p:nvPr/>
        </p:nvSpPr>
        <p:spPr>
          <a:xfrm>
            <a:off x="489049" y="2749186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EBEE232-1DFA-46FA-9B30-83054085790A}"/>
              </a:ext>
            </a:extLst>
          </p:cNvPr>
          <p:cNvSpPr/>
          <p:nvPr/>
        </p:nvSpPr>
        <p:spPr>
          <a:xfrm>
            <a:off x="837271" y="2659186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6C47798-CB37-48CD-9583-6EFE465F1111}"/>
              </a:ext>
            </a:extLst>
          </p:cNvPr>
          <p:cNvSpPr/>
          <p:nvPr/>
        </p:nvSpPr>
        <p:spPr>
          <a:xfrm>
            <a:off x="4289052" y="2659186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5D0CC2C-7A27-433D-8D15-AB341343B06F}"/>
              </a:ext>
            </a:extLst>
          </p:cNvPr>
          <p:cNvSpPr/>
          <p:nvPr/>
        </p:nvSpPr>
        <p:spPr>
          <a:xfrm>
            <a:off x="5140878" y="1857300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162FD28-3B24-4A94-A916-0BF8DE8EDDEA}"/>
              </a:ext>
            </a:extLst>
          </p:cNvPr>
          <p:cNvCxnSpPr>
            <a:cxnSpLocks/>
          </p:cNvCxnSpPr>
          <p:nvPr/>
        </p:nvCxnSpPr>
        <p:spPr>
          <a:xfrm>
            <a:off x="927271" y="2749186"/>
            <a:ext cx="34517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568771-416C-413D-96EC-0B811A4F2AB1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4386744" y="1947300"/>
            <a:ext cx="754134" cy="8113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930B78C-E78A-4615-BC95-79A16C581F46}"/>
              </a:ext>
            </a:extLst>
          </p:cNvPr>
          <p:cNvSpPr txBox="1"/>
          <p:nvPr/>
        </p:nvSpPr>
        <p:spPr>
          <a:xfrm>
            <a:off x="3933405" y="2261809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F93D8E-9C84-42EE-A525-A29DDFC6CBE6}"/>
              </a:ext>
            </a:extLst>
          </p:cNvPr>
          <p:cNvSpPr txBox="1"/>
          <p:nvPr/>
        </p:nvSpPr>
        <p:spPr>
          <a:xfrm>
            <a:off x="5167312" y="127687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25" name="Cube 124">
            <a:extLst>
              <a:ext uri="{FF2B5EF4-FFF2-40B4-BE49-F238E27FC236}">
                <a16:creationId xmlns:a16="http://schemas.microsoft.com/office/drawing/2014/main" id="{36018240-3B9F-4FC9-8F12-D41B699E851D}"/>
              </a:ext>
            </a:extLst>
          </p:cNvPr>
          <p:cNvSpPr/>
          <p:nvPr/>
        </p:nvSpPr>
        <p:spPr>
          <a:xfrm>
            <a:off x="623809" y="3962643"/>
            <a:ext cx="640240" cy="590550"/>
          </a:xfrm>
          <a:prstGeom prst="cub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Cube 125">
            <a:extLst>
              <a:ext uri="{FF2B5EF4-FFF2-40B4-BE49-F238E27FC236}">
                <a16:creationId xmlns:a16="http://schemas.microsoft.com/office/drawing/2014/main" id="{6FB362ED-9A2A-4902-BFF1-A1618A6C1F99}"/>
              </a:ext>
            </a:extLst>
          </p:cNvPr>
          <p:cNvSpPr/>
          <p:nvPr/>
        </p:nvSpPr>
        <p:spPr>
          <a:xfrm>
            <a:off x="4066624" y="3912884"/>
            <a:ext cx="640240" cy="590550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Cube 126">
            <a:extLst>
              <a:ext uri="{FF2B5EF4-FFF2-40B4-BE49-F238E27FC236}">
                <a16:creationId xmlns:a16="http://schemas.microsoft.com/office/drawing/2014/main" id="{B5E417BF-7A68-447D-8FFC-46F3FEE7DADC}"/>
              </a:ext>
            </a:extLst>
          </p:cNvPr>
          <p:cNvSpPr/>
          <p:nvPr/>
        </p:nvSpPr>
        <p:spPr>
          <a:xfrm>
            <a:off x="1541549" y="3541895"/>
            <a:ext cx="640240" cy="590550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Cube 127">
            <a:extLst>
              <a:ext uri="{FF2B5EF4-FFF2-40B4-BE49-F238E27FC236}">
                <a16:creationId xmlns:a16="http://schemas.microsoft.com/office/drawing/2014/main" id="{2D980A72-8AA5-4E54-9247-5C00B1B082E5}"/>
              </a:ext>
            </a:extLst>
          </p:cNvPr>
          <p:cNvSpPr/>
          <p:nvPr/>
        </p:nvSpPr>
        <p:spPr>
          <a:xfrm>
            <a:off x="4931895" y="3125131"/>
            <a:ext cx="640240" cy="590550"/>
          </a:xfrm>
          <a:prstGeom prst="cube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2672DA8F-9E5C-4672-AFB2-80262253BFC3}"/>
              </a:ext>
            </a:extLst>
          </p:cNvPr>
          <p:cNvSpPr/>
          <p:nvPr/>
        </p:nvSpPr>
        <p:spPr>
          <a:xfrm>
            <a:off x="1681669" y="160301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69FA666-05DC-47BB-86C4-26279A50BD90}"/>
              </a:ext>
            </a:extLst>
          </p:cNvPr>
          <p:cNvSpPr txBox="1"/>
          <p:nvPr/>
        </p:nvSpPr>
        <p:spPr>
          <a:xfrm>
            <a:off x="1596693" y="1060902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31" name="Cube 130">
            <a:extLst>
              <a:ext uri="{FF2B5EF4-FFF2-40B4-BE49-F238E27FC236}">
                <a16:creationId xmlns:a16="http://schemas.microsoft.com/office/drawing/2014/main" id="{8D90AEA6-3187-4781-9DBC-F9BFB7F1E00A}"/>
              </a:ext>
            </a:extLst>
          </p:cNvPr>
          <p:cNvSpPr/>
          <p:nvPr/>
        </p:nvSpPr>
        <p:spPr>
          <a:xfrm>
            <a:off x="1337788" y="4776601"/>
            <a:ext cx="914456" cy="226911"/>
          </a:xfrm>
          <a:prstGeom prst="cube">
            <a:avLst>
              <a:gd name="adj" fmla="val 68351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Cube 131">
            <a:extLst>
              <a:ext uri="{FF2B5EF4-FFF2-40B4-BE49-F238E27FC236}">
                <a16:creationId xmlns:a16="http://schemas.microsoft.com/office/drawing/2014/main" id="{E10FBA29-3416-49EC-8CD5-B8CAC6441208}"/>
              </a:ext>
            </a:extLst>
          </p:cNvPr>
          <p:cNvSpPr/>
          <p:nvPr/>
        </p:nvSpPr>
        <p:spPr>
          <a:xfrm>
            <a:off x="489049" y="5183454"/>
            <a:ext cx="914456" cy="226911"/>
          </a:xfrm>
          <a:prstGeom prst="cube">
            <a:avLst>
              <a:gd name="adj" fmla="val 68351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Cube 132">
            <a:extLst>
              <a:ext uri="{FF2B5EF4-FFF2-40B4-BE49-F238E27FC236}">
                <a16:creationId xmlns:a16="http://schemas.microsoft.com/office/drawing/2014/main" id="{1C29E6BD-883C-4B9C-B7D0-0139363F3258}"/>
              </a:ext>
            </a:extLst>
          </p:cNvPr>
          <p:cNvSpPr/>
          <p:nvPr/>
        </p:nvSpPr>
        <p:spPr>
          <a:xfrm>
            <a:off x="3946198" y="5100080"/>
            <a:ext cx="914456" cy="226911"/>
          </a:xfrm>
          <a:prstGeom prst="cube">
            <a:avLst>
              <a:gd name="adj" fmla="val 68351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Cube 133">
            <a:extLst>
              <a:ext uri="{FF2B5EF4-FFF2-40B4-BE49-F238E27FC236}">
                <a16:creationId xmlns:a16="http://schemas.microsoft.com/office/drawing/2014/main" id="{4BD6BFFB-C323-4201-A768-8B600FAEF403}"/>
              </a:ext>
            </a:extLst>
          </p:cNvPr>
          <p:cNvSpPr/>
          <p:nvPr/>
        </p:nvSpPr>
        <p:spPr>
          <a:xfrm>
            <a:off x="4755950" y="4339376"/>
            <a:ext cx="914456" cy="226911"/>
          </a:xfrm>
          <a:prstGeom prst="cube">
            <a:avLst>
              <a:gd name="adj" fmla="val 68351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Arrow: Bent-Up 134">
            <a:extLst>
              <a:ext uri="{FF2B5EF4-FFF2-40B4-BE49-F238E27FC236}">
                <a16:creationId xmlns:a16="http://schemas.microsoft.com/office/drawing/2014/main" id="{0B94C257-68D4-41B7-A68E-38E3E1715631}"/>
              </a:ext>
            </a:extLst>
          </p:cNvPr>
          <p:cNvSpPr/>
          <p:nvPr/>
        </p:nvSpPr>
        <p:spPr>
          <a:xfrm>
            <a:off x="5572135" y="3051073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C6B924B-D44B-4193-8926-EA1500E902A9}"/>
                  </a:ext>
                </a:extLst>
              </p:cNvPr>
              <p:cNvSpPr txBox="1"/>
              <p:nvPr/>
            </p:nvSpPr>
            <p:spPr>
              <a:xfrm>
                <a:off x="266119" y="3521368"/>
                <a:ext cx="532838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𝑏𝑅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C6B924B-D44B-4193-8926-EA1500E90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19" y="3521368"/>
                <a:ext cx="532838" cy="369332"/>
              </a:xfrm>
              <a:prstGeom prst="rect">
                <a:avLst/>
              </a:prstGeom>
              <a:blipFill>
                <a:blip r:embed="rId4"/>
                <a:stretch>
                  <a:fillRect l="-13793" r="-4598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Arrow: Bent-Up 136">
            <a:extLst>
              <a:ext uri="{FF2B5EF4-FFF2-40B4-BE49-F238E27FC236}">
                <a16:creationId xmlns:a16="http://schemas.microsoft.com/office/drawing/2014/main" id="{6A32C80C-E614-4296-BDCE-FD13036A0702}"/>
              </a:ext>
            </a:extLst>
          </p:cNvPr>
          <p:cNvSpPr/>
          <p:nvPr/>
        </p:nvSpPr>
        <p:spPr>
          <a:xfrm>
            <a:off x="2196512" y="3445521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Arrow: Bent-Up 137">
            <a:extLst>
              <a:ext uri="{FF2B5EF4-FFF2-40B4-BE49-F238E27FC236}">
                <a16:creationId xmlns:a16="http://schemas.microsoft.com/office/drawing/2014/main" id="{7A5E8CB2-D30C-4E58-85DE-1CE2617E7B3B}"/>
              </a:ext>
            </a:extLst>
          </p:cNvPr>
          <p:cNvSpPr/>
          <p:nvPr/>
        </p:nvSpPr>
        <p:spPr>
          <a:xfrm flipH="1">
            <a:off x="368482" y="3923083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8792DC34-BDD7-4B43-813E-4AC71B72B173}"/>
              </a:ext>
            </a:extLst>
          </p:cNvPr>
          <p:cNvSpPr/>
          <p:nvPr/>
        </p:nvSpPr>
        <p:spPr>
          <a:xfrm flipH="1">
            <a:off x="3816319" y="3947778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2984904-68D3-4406-B060-AED9C2785837}"/>
                  </a:ext>
                </a:extLst>
              </p:cNvPr>
              <p:cNvSpPr txBox="1"/>
              <p:nvPr/>
            </p:nvSpPr>
            <p:spPr>
              <a:xfrm>
                <a:off x="3320173" y="3739312"/>
                <a:ext cx="515077" cy="39895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𝑓𝑅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2984904-68D3-4406-B060-AED9C2785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173" y="3739312"/>
                <a:ext cx="515077" cy="398955"/>
              </a:xfrm>
              <a:prstGeom prst="rect">
                <a:avLst/>
              </a:prstGeom>
              <a:blipFill>
                <a:blip r:embed="rId5"/>
                <a:stretch>
                  <a:fillRect l="-14286" r="-10714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15AAAEE-6749-49D1-831E-C3A2F43ED85E}"/>
                  </a:ext>
                </a:extLst>
              </p:cNvPr>
              <p:cNvSpPr txBox="1"/>
              <p:nvPr/>
            </p:nvSpPr>
            <p:spPr>
              <a:xfrm>
                <a:off x="2464657" y="3296595"/>
                <a:ext cx="508023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𝑏𝐿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15AAAEE-6749-49D1-831E-C3A2F43ED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657" y="3296595"/>
                <a:ext cx="508023" cy="369332"/>
              </a:xfrm>
              <a:prstGeom prst="rect">
                <a:avLst/>
              </a:prstGeom>
              <a:blipFill>
                <a:blip r:embed="rId6"/>
                <a:stretch>
                  <a:fillRect l="-14286" r="-3571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960E138-2BD9-4F55-8A46-0956AF77F9B1}"/>
                  </a:ext>
                </a:extLst>
              </p:cNvPr>
              <p:cNvSpPr txBox="1"/>
              <p:nvPr/>
            </p:nvSpPr>
            <p:spPr>
              <a:xfrm>
                <a:off x="5444791" y="2611841"/>
                <a:ext cx="490262" cy="39895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𝑓𝐿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960E138-2BD9-4F55-8A46-0956AF77F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791" y="2611841"/>
                <a:ext cx="490262" cy="398955"/>
              </a:xfrm>
              <a:prstGeom prst="rect">
                <a:avLst/>
              </a:prstGeom>
              <a:blipFill>
                <a:blip r:embed="rId7"/>
                <a:stretch>
                  <a:fillRect l="-14815" r="-9877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Arrow: Bent-Up 143">
            <a:extLst>
              <a:ext uri="{FF2B5EF4-FFF2-40B4-BE49-F238E27FC236}">
                <a16:creationId xmlns:a16="http://schemas.microsoft.com/office/drawing/2014/main" id="{5EC3FC1D-DA7E-42A9-9399-87A1F1A812E6}"/>
              </a:ext>
            </a:extLst>
          </p:cNvPr>
          <p:cNvSpPr/>
          <p:nvPr/>
        </p:nvSpPr>
        <p:spPr>
          <a:xfrm flipH="1">
            <a:off x="888129" y="1830255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AA5D4BE-FB90-448E-B741-E9938B64FAEC}"/>
                  </a:ext>
                </a:extLst>
              </p:cNvPr>
              <p:cNvSpPr txBox="1"/>
              <p:nvPr/>
            </p:nvSpPr>
            <p:spPr>
              <a:xfrm>
                <a:off x="657676" y="1402081"/>
                <a:ext cx="347082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AA5D4BE-FB90-448E-B741-E9938B64F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76" y="1402081"/>
                <a:ext cx="347082" cy="369332"/>
              </a:xfrm>
              <a:prstGeom prst="rect">
                <a:avLst/>
              </a:prstGeom>
              <a:blipFill>
                <a:blip r:embed="rId8"/>
                <a:stretch>
                  <a:fillRect l="-21053" r="-1754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C65C238-4234-4585-ACF8-8FED1D11F0CE}"/>
              </a:ext>
            </a:extLst>
          </p:cNvPr>
          <p:cNvCxnSpPr>
            <a:cxnSpLocks/>
          </p:cNvCxnSpPr>
          <p:nvPr/>
        </p:nvCxnSpPr>
        <p:spPr>
          <a:xfrm>
            <a:off x="3340943" y="2117234"/>
            <a:ext cx="34517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6FC8425-0ABB-4C7E-96A3-8DCDFEABD709}"/>
              </a:ext>
            </a:extLst>
          </p:cNvPr>
          <p:cNvCxnSpPr>
            <a:cxnSpLocks/>
          </p:cNvCxnSpPr>
          <p:nvPr/>
        </p:nvCxnSpPr>
        <p:spPr>
          <a:xfrm flipV="1">
            <a:off x="2483731" y="950495"/>
            <a:ext cx="1157055" cy="16725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row: Curved Up 35">
            <a:extLst>
              <a:ext uri="{FF2B5EF4-FFF2-40B4-BE49-F238E27FC236}">
                <a16:creationId xmlns:a16="http://schemas.microsoft.com/office/drawing/2014/main" id="{E97C3ED0-59C7-4E67-84B1-7EBD28D0FE54}"/>
              </a:ext>
            </a:extLst>
          </p:cNvPr>
          <p:cNvSpPr/>
          <p:nvPr/>
        </p:nvSpPr>
        <p:spPr>
          <a:xfrm rot="15114438">
            <a:off x="3155708" y="1073138"/>
            <a:ext cx="669955" cy="322359"/>
          </a:xfrm>
          <a:prstGeom prst="curvedUpArrow">
            <a:avLst>
              <a:gd name="adj1" fmla="val 25000"/>
              <a:gd name="adj2" fmla="val 60892"/>
              <a:gd name="adj3" fmla="val 41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49" name="Arrow: Curved Up 148">
            <a:extLst>
              <a:ext uri="{FF2B5EF4-FFF2-40B4-BE49-F238E27FC236}">
                <a16:creationId xmlns:a16="http://schemas.microsoft.com/office/drawing/2014/main" id="{5CD7C5F1-BCEA-4354-B21A-13D5DE27886A}"/>
              </a:ext>
            </a:extLst>
          </p:cNvPr>
          <p:cNvSpPr/>
          <p:nvPr/>
        </p:nvSpPr>
        <p:spPr>
          <a:xfrm rot="8223450">
            <a:off x="6103224" y="1913750"/>
            <a:ext cx="669955" cy="322359"/>
          </a:xfrm>
          <a:prstGeom prst="curvedUpArrow">
            <a:avLst>
              <a:gd name="adj1" fmla="val 25000"/>
              <a:gd name="adj2" fmla="val 60892"/>
              <a:gd name="adj3" fmla="val 41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F739CB4-FE39-4D74-A6C9-A85F5315872B}"/>
                  </a:ext>
                </a:extLst>
              </p:cNvPr>
              <p:cNvSpPr txBox="1"/>
              <p:nvPr/>
            </p:nvSpPr>
            <p:spPr>
              <a:xfrm>
                <a:off x="3747925" y="695144"/>
                <a:ext cx="251094" cy="55399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F739CB4-FE39-4D74-A6C9-A85F53158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925" y="695144"/>
                <a:ext cx="251094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4B4F86D-45F6-4EB4-A98A-C5C806710B7D}"/>
                  </a:ext>
                </a:extLst>
              </p:cNvPr>
              <p:cNvSpPr txBox="1"/>
              <p:nvPr/>
            </p:nvSpPr>
            <p:spPr>
              <a:xfrm>
                <a:off x="6423077" y="2103521"/>
                <a:ext cx="436338" cy="55399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4B4F86D-45F6-4EB4-A98A-C5C806710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077" y="2103521"/>
                <a:ext cx="436338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ctangle 151">
            <a:extLst>
              <a:ext uri="{FF2B5EF4-FFF2-40B4-BE49-F238E27FC236}">
                <a16:creationId xmlns:a16="http://schemas.microsoft.com/office/drawing/2014/main" id="{9A3D745F-1FAE-48FB-BCB4-8A4615DB7221}"/>
              </a:ext>
            </a:extLst>
          </p:cNvPr>
          <p:cNvSpPr/>
          <p:nvPr/>
        </p:nvSpPr>
        <p:spPr>
          <a:xfrm>
            <a:off x="91466" y="778599"/>
            <a:ext cx="11442858" cy="4881283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F684280A-E2BC-404D-A5CD-0D8934A59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571" y="1636841"/>
            <a:ext cx="3724821" cy="279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CA0D4C5D-94BC-4415-8F79-4B2CB8E08338}"/>
              </a:ext>
            </a:extLst>
          </p:cNvPr>
          <p:cNvSpPr/>
          <p:nvPr/>
        </p:nvSpPr>
        <p:spPr>
          <a:xfrm>
            <a:off x="9453981" y="3043270"/>
            <a:ext cx="180000" cy="180000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0CE12BA-ECD8-40F4-B217-321C0CEF746E}"/>
              </a:ext>
            </a:extLst>
          </p:cNvPr>
          <p:cNvSpPr/>
          <p:nvPr/>
        </p:nvSpPr>
        <p:spPr>
          <a:xfrm>
            <a:off x="8297776" y="2879771"/>
            <a:ext cx="180000" cy="180000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E9A0907-C1D5-4C04-8644-DECD14849A51}"/>
              </a:ext>
            </a:extLst>
          </p:cNvPr>
          <p:cNvSpPr txBox="1"/>
          <p:nvPr/>
        </p:nvSpPr>
        <p:spPr>
          <a:xfrm>
            <a:off x="7830239" y="2662163"/>
            <a:ext cx="402674" cy="523220"/>
          </a:xfrm>
          <a:prstGeom prst="rect">
            <a:avLst/>
          </a:prstGeom>
          <a:solidFill>
            <a:srgbClr val="FF00FF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9DDFBF-CF7D-4024-B167-53A9BC451528}"/>
              </a:ext>
            </a:extLst>
          </p:cNvPr>
          <p:cNvSpPr txBox="1"/>
          <p:nvPr/>
        </p:nvSpPr>
        <p:spPr>
          <a:xfrm>
            <a:off x="8996442" y="2901206"/>
            <a:ext cx="386644" cy="523220"/>
          </a:xfrm>
          <a:prstGeom prst="rect">
            <a:avLst/>
          </a:prstGeom>
          <a:solidFill>
            <a:srgbClr val="FF00FF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3EBCB54-DB86-428C-98B4-DA619AA3ECA2}"/>
              </a:ext>
            </a:extLst>
          </p:cNvPr>
          <p:cNvSpPr/>
          <p:nvPr/>
        </p:nvSpPr>
        <p:spPr>
          <a:xfrm>
            <a:off x="10322745" y="2830369"/>
            <a:ext cx="180000" cy="180000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94FD17-AC2E-48DF-B9C3-2A8E48C95A55}"/>
              </a:ext>
            </a:extLst>
          </p:cNvPr>
          <p:cNvSpPr txBox="1"/>
          <p:nvPr/>
        </p:nvSpPr>
        <p:spPr>
          <a:xfrm>
            <a:off x="10528286" y="2664965"/>
            <a:ext cx="386644" cy="523220"/>
          </a:xfrm>
          <a:prstGeom prst="rect">
            <a:avLst/>
          </a:prstGeom>
          <a:solidFill>
            <a:srgbClr val="FF00FF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5843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D99DA123-117F-4A04-8FD5-462E38F88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20706" y="3797725"/>
            <a:ext cx="710101" cy="4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6C78A7EE-9B7A-442F-8B8A-1C9F4086A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218061" y="4551566"/>
            <a:ext cx="710101" cy="4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4CF00A17-9575-4B65-88CE-EBFFF63C3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93548" y="4206721"/>
            <a:ext cx="710101" cy="4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C21C95DD-FF62-4F2D-BD65-04B1A2FDD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1131" y="4612374"/>
            <a:ext cx="710101" cy="4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16E11C7D-003A-4C90-99C4-2C72B211E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44672" y="2786828"/>
            <a:ext cx="1229884" cy="41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3563B613-F297-4987-8F00-CA2584F21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52868" y="2395665"/>
            <a:ext cx="1229884" cy="41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7B5BE66C-5D20-4149-B067-CA63A4562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958170" y="3159659"/>
            <a:ext cx="1229884" cy="41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http://www.cdn.sciencebuddies.org/Files/4518/7/Physics-Springs-Tutorial_Figure1_img.jpg">
            <a:extLst>
              <a:ext uri="{FF2B5EF4-FFF2-40B4-BE49-F238E27FC236}">
                <a16:creationId xmlns:a16="http://schemas.microsoft.com/office/drawing/2014/main" id="{6B4E66A2-55BA-43DF-BDD4-EB253C4D2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98672" y="3220260"/>
            <a:ext cx="1229884" cy="41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Cube 108">
            <a:extLst>
              <a:ext uri="{FF2B5EF4-FFF2-40B4-BE49-F238E27FC236}">
                <a16:creationId xmlns:a16="http://schemas.microsoft.com/office/drawing/2014/main" id="{29FEFA93-A8E5-417B-B6F9-557149CA7A9B}"/>
              </a:ext>
            </a:extLst>
          </p:cNvPr>
          <p:cNvSpPr/>
          <p:nvPr/>
        </p:nvSpPr>
        <p:spPr>
          <a:xfrm>
            <a:off x="1096956" y="1693018"/>
            <a:ext cx="4289196" cy="1234911"/>
          </a:xfrm>
          <a:prstGeom prst="cube">
            <a:avLst>
              <a:gd name="adj" fmla="val 6622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49A0A53-E0C5-4155-A590-01E500919BA7}"/>
              </a:ext>
            </a:extLst>
          </p:cNvPr>
          <p:cNvCxnSpPr>
            <a:cxnSpLocks/>
          </p:cNvCxnSpPr>
          <p:nvPr/>
        </p:nvCxnSpPr>
        <p:spPr>
          <a:xfrm flipV="1">
            <a:off x="3241554" y="2117234"/>
            <a:ext cx="994755" cy="1677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D549E8B-3DBB-4DAA-B44A-43F31D307FD1}"/>
              </a:ext>
            </a:extLst>
          </p:cNvPr>
          <p:cNvCxnSpPr>
            <a:cxnSpLocks/>
          </p:cNvCxnSpPr>
          <p:nvPr/>
        </p:nvCxnSpPr>
        <p:spPr>
          <a:xfrm flipV="1">
            <a:off x="3085465" y="1276870"/>
            <a:ext cx="0" cy="683918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4A91C08-AE0F-4BFD-A7C2-921369F00D26}"/>
              </a:ext>
            </a:extLst>
          </p:cNvPr>
          <p:cNvSpPr txBox="1"/>
          <p:nvPr/>
        </p:nvSpPr>
        <p:spPr>
          <a:xfrm>
            <a:off x="4091967" y="165725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A8392BE-3EB8-42F5-BCE7-A799C08765CC}"/>
              </a:ext>
            </a:extLst>
          </p:cNvPr>
          <p:cNvSpPr txBox="1"/>
          <p:nvPr/>
        </p:nvSpPr>
        <p:spPr>
          <a:xfrm>
            <a:off x="2697435" y="115348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A4968A69-5A95-4527-A381-7268AC07A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057" y="1960788"/>
            <a:ext cx="250816" cy="267414"/>
          </a:xfrm>
          <a:prstGeom prst="rect">
            <a:avLst/>
          </a:prstGeom>
        </p:spPr>
      </p:pic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526C7D9-33DB-4CC1-9C0D-4CB82E241D9A}"/>
              </a:ext>
            </a:extLst>
          </p:cNvPr>
          <p:cNvCxnSpPr>
            <a:cxnSpLocks/>
          </p:cNvCxnSpPr>
          <p:nvPr/>
        </p:nvCxnSpPr>
        <p:spPr>
          <a:xfrm flipH="1">
            <a:off x="2568582" y="2213115"/>
            <a:ext cx="391476" cy="536071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B8A35EF7-1A82-41A3-92EF-0D1537B537D6}"/>
              </a:ext>
            </a:extLst>
          </p:cNvPr>
          <p:cNvSpPr txBox="1"/>
          <p:nvPr/>
        </p:nvSpPr>
        <p:spPr>
          <a:xfrm>
            <a:off x="2421929" y="2074930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D5CCCC-7400-4E12-AF95-0F51D6AC52DC}"/>
              </a:ext>
            </a:extLst>
          </p:cNvPr>
          <p:cNvSpPr txBox="1"/>
          <p:nvPr/>
        </p:nvSpPr>
        <p:spPr>
          <a:xfrm>
            <a:off x="658734" y="2749186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EBEE232-1DFA-46FA-9B30-83054085790A}"/>
              </a:ext>
            </a:extLst>
          </p:cNvPr>
          <p:cNvSpPr/>
          <p:nvPr/>
        </p:nvSpPr>
        <p:spPr>
          <a:xfrm>
            <a:off x="1006956" y="2659186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6C47798-CB37-48CD-9583-6EFE465F1111}"/>
              </a:ext>
            </a:extLst>
          </p:cNvPr>
          <p:cNvSpPr/>
          <p:nvPr/>
        </p:nvSpPr>
        <p:spPr>
          <a:xfrm>
            <a:off x="4458737" y="2659186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5D0CC2C-7A27-433D-8D15-AB341343B06F}"/>
              </a:ext>
            </a:extLst>
          </p:cNvPr>
          <p:cNvSpPr/>
          <p:nvPr/>
        </p:nvSpPr>
        <p:spPr>
          <a:xfrm>
            <a:off x="5310563" y="1857300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162FD28-3B24-4A94-A916-0BF8DE8EDDEA}"/>
              </a:ext>
            </a:extLst>
          </p:cNvPr>
          <p:cNvCxnSpPr>
            <a:cxnSpLocks/>
          </p:cNvCxnSpPr>
          <p:nvPr/>
        </p:nvCxnSpPr>
        <p:spPr>
          <a:xfrm>
            <a:off x="1096956" y="2749186"/>
            <a:ext cx="34517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568771-416C-413D-96EC-0B811A4F2AB1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4556429" y="1947300"/>
            <a:ext cx="754134" cy="8113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930B78C-E78A-4615-BC95-79A16C581F46}"/>
              </a:ext>
            </a:extLst>
          </p:cNvPr>
          <p:cNvSpPr txBox="1"/>
          <p:nvPr/>
        </p:nvSpPr>
        <p:spPr>
          <a:xfrm>
            <a:off x="4103090" y="2261809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F93D8E-9C84-42EE-A525-A29DDFC6CBE6}"/>
              </a:ext>
            </a:extLst>
          </p:cNvPr>
          <p:cNvSpPr txBox="1"/>
          <p:nvPr/>
        </p:nvSpPr>
        <p:spPr>
          <a:xfrm>
            <a:off x="5336997" y="127687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25" name="Cube 124">
            <a:extLst>
              <a:ext uri="{FF2B5EF4-FFF2-40B4-BE49-F238E27FC236}">
                <a16:creationId xmlns:a16="http://schemas.microsoft.com/office/drawing/2014/main" id="{36018240-3B9F-4FC9-8F12-D41B699E851D}"/>
              </a:ext>
            </a:extLst>
          </p:cNvPr>
          <p:cNvSpPr/>
          <p:nvPr/>
        </p:nvSpPr>
        <p:spPr>
          <a:xfrm>
            <a:off x="793494" y="3962643"/>
            <a:ext cx="640240" cy="590550"/>
          </a:xfrm>
          <a:prstGeom prst="cub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Cube 125">
            <a:extLst>
              <a:ext uri="{FF2B5EF4-FFF2-40B4-BE49-F238E27FC236}">
                <a16:creationId xmlns:a16="http://schemas.microsoft.com/office/drawing/2014/main" id="{6FB362ED-9A2A-4902-BFF1-A1618A6C1F99}"/>
              </a:ext>
            </a:extLst>
          </p:cNvPr>
          <p:cNvSpPr/>
          <p:nvPr/>
        </p:nvSpPr>
        <p:spPr>
          <a:xfrm>
            <a:off x="4236309" y="3912884"/>
            <a:ext cx="640240" cy="590550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Cube 126">
            <a:extLst>
              <a:ext uri="{FF2B5EF4-FFF2-40B4-BE49-F238E27FC236}">
                <a16:creationId xmlns:a16="http://schemas.microsoft.com/office/drawing/2014/main" id="{B5E417BF-7A68-447D-8FFC-46F3FEE7DADC}"/>
              </a:ext>
            </a:extLst>
          </p:cNvPr>
          <p:cNvSpPr/>
          <p:nvPr/>
        </p:nvSpPr>
        <p:spPr>
          <a:xfrm>
            <a:off x="1711234" y="3541895"/>
            <a:ext cx="640240" cy="590550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Cube 127">
            <a:extLst>
              <a:ext uri="{FF2B5EF4-FFF2-40B4-BE49-F238E27FC236}">
                <a16:creationId xmlns:a16="http://schemas.microsoft.com/office/drawing/2014/main" id="{2D980A72-8AA5-4E54-9247-5C00B1B082E5}"/>
              </a:ext>
            </a:extLst>
          </p:cNvPr>
          <p:cNvSpPr/>
          <p:nvPr/>
        </p:nvSpPr>
        <p:spPr>
          <a:xfrm>
            <a:off x="5101580" y="3125131"/>
            <a:ext cx="640240" cy="590550"/>
          </a:xfrm>
          <a:prstGeom prst="cube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2672DA8F-9E5C-4672-AFB2-80262253BFC3}"/>
              </a:ext>
            </a:extLst>
          </p:cNvPr>
          <p:cNvSpPr/>
          <p:nvPr/>
        </p:nvSpPr>
        <p:spPr>
          <a:xfrm>
            <a:off x="1851354" y="160301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69FA666-05DC-47BB-86C4-26279A50BD90}"/>
              </a:ext>
            </a:extLst>
          </p:cNvPr>
          <p:cNvSpPr txBox="1"/>
          <p:nvPr/>
        </p:nvSpPr>
        <p:spPr>
          <a:xfrm>
            <a:off x="1766378" y="1060902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31" name="Cube 130">
            <a:extLst>
              <a:ext uri="{FF2B5EF4-FFF2-40B4-BE49-F238E27FC236}">
                <a16:creationId xmlns:a16="http://schemas.microsoft.com/office/drawing/2014/main" id="{8D90AEA6-3187-4781-9DBC-F9BFB7F1E00A}"/>
              </a:ext>
            </a:extLst>
          </p:cNvPr>
          <p:cNvSpPr/>
          <p:nvPr/>
        </p:nvSpPr>
        <p:spPr>
          <a:xfrm>
            <a:off x="1507473" y="4776601"/>
            <a:ext cx="914456" cy="226911"/>
          </a:xfrm>
          <a:prstGeom prst="cube">
            <a:avLst>
              <a:gd name="adj" fmla="val 68351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Cube 131">
            <a:extLst>
              <a:ext uri="{FF2B5EF4-FFF2-40B4-BE49-F238E27FC236}">
                <a16:creationId xmlns:a16="http://schemas.microsoft.com/office/drawing/2014/main" id="{E10FBA29-3416-49EC-8CD5-B8CAC6441208}"/>
              </a:ext>
            </a:extLst>
          </p:cNvPr>
          <p:cNvSpPr/>
          <p:nvPr/>
        </p:nvSpPr>
        <p:spPr>
          <a:xfrm>
            <a:off x="658734" y="5183454"/>
            <a:ext cx="914456" cy="226911"/>
          </a:xfrm>
          <a:prstGeom prst="cube">
            <a:avLst>
              <a:gd name="adj" fmla="val 68351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Cube 132">
            <a:extLst>
              <a:ext uri="{FF2B5EF4-FFF2-40B4-BE49-F238E27FC236}">
                <a16:creationId xmlns:a16="http://schemas.microsoft.com/office/drawing/2014/main" id="{1C29E6BD-883C-4B9C-B7D0-0139363F3258}"/>
              </a:ext>
            </a:extLst>
          </p:cNvPr>
          <p:cNvSpPr/>
          <p:nvPr/>
        </p:nvSpPr>
        <p:spPr>
          <a:xfrm>
            <a:off x="4115883" y="5100080"/>
            <a:ext cx="914456" cy="226911"/>
          </a:xfrm>
          <a:prstGeom prst="cube">
            <a:avLst>
              <a:gd name="adj" fmla="val 68351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Cube 133">
            <a:extLst>
              <a:ext uri="{FF2B5EF4-FFF2-40B4-BE49-F238E27FC236}">
                <a16:creationId xmlns:a16="http://schemas.microsoft.com/office/drawing/2014/main" id="{4BD6BFFB-C323-4201-A768-8B600FAEF403}"/>
              </a:ext>
            </a:extLst>
          </p:cNvPr>
          <p:cNvSpPr/>
          <p:nvPr/>
        </p:nvSpPr>
        <p:spPr>
          <a:xfrm>
            <a:off x="4925635" y="4339376"/>
            <a:ext cx="914456" cy="226911"/>
          </a:xfrm>
          <a:prstGeom prst="cube">
            <a:avLst>
              <a:gd name="adj" fmla="val 68351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Arrow: Bent-Up 134">
            <a:extLst>
              <a:ext uri="{FF2B5EF4-FFF2-40B4-BE49-F238E27FC236}">
                <a16:creationId xmlns:a16="http://schemas.microsoft.com/office/drawing/2014/main" id="{0B94C257-68D4-41B7-A68E-38E3E1715631}"/>
              </a:ext>
            </a:extLst>
          </p:cNvPr>
          <p:cNvSpPr/>
          <p:nvPr/>
        </p:nvSpPr>
        <p:spPr>
          <a:xfrm>
            <a:off x="5741820" y="3051073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C6B924B-D44B-4193-8926-EA1500E902A9}"/>
                  </a:ext>
                </a:extLst>
              </p:cNvPr>
              <p:cNvSpPr txBox="1"/>
              <p:nvPr/>
            </p:nvSpPr>
            <p:spPr>
              <a:xfrm>
                <a:off x="435804" y="3521368"/>
                <a:ext cx="532838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𝑏𝑅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C6B924B-D44B-4193-8926-EA1500E90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04" y="3521368"/>
                <a:ext cx="532838" cy="369332"/>
              </a:xfrm>
              <a:prstGeom prst="rect">
                <a:avLst/>
              </a:prstGeom>
              <a:blipFill>
                <a:blip r:embed="rId4"/>
                <a:stretch>
                  <a:fillRect l="-13636" r="-3409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Arrow: Bent-Up 136">
            <a:extLst>
              <a:ext uri="{FF2B5EF4-FFF2-40B4-BE49-F238E27FC236}">
                <a16:creationId xmlns:a16="http://schemas.microsoft.com/office/drawing/2014/main" id="{6A32C80C-E614-4296-BDCE-FD13036A0702}"/>
              </a:ext>
            </a:extLst>
          </p:cNvPr>
          <p:cNvSpPr/>
          <p:nvPr/>
        </p:nvSpPr>
        <p:spPr>
          <a:xfrm>
            <a:off x="2366197" y="3445521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Arrow: Bent-Up 137">
            <a:extLst>
              <a:ext uri="{FF2B5EF4-FFF2-40B4-BE49-F238E27FC236}">
                <a16:creationId xmlns:a16="http://schemas.microsoft.com/office/drawing/2014/main" id="{7A5E8CB2-D30C-4E58-85DE-1CE2617E7B3B}"/>
              </a:ext>
            </a:extLst>
          </p:cNvPr>
          <p:cNvSpPr/>
          <p:nvPr/>
        </p:nvSpPr>
        <p:spPr>
          <a:xfrm flipH="1">
            <a:off x="538167" y="3923083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8792DC34-BDD7-4B43-813E-4AC71B72B173}"/>
              </a:ext>
            </a:extLst>
          </p:cNvPr>
          <p:cNvSpPr/>
          <p:nvPr/>
        </p:nvSpPr>
        <p:spPr>
          <a:xfrm flipH="1">
            <a:off x="3986004" y="3947778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2984904-68D3-4406-B060-AED9C2785837}"/>
                  </a:ext>
                </a:extLst>
              </p:cNvPr>
              <p:cNvSpPr txBox="1"/>
              <p:nvPr/>
            </p:nvSpPr>
            <p:spPr>
              <a:xfrm>
                <a:off x="3489858" y="3739312"/>
                <a:ext cx="515077" cy="39895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𝑓𝑅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2984904-68D3-4406-B060-AED9C2785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858" y="3739312"/>
                <a:ext cx="515077" cy="398955"/>
              </a:xfrm>
              <a:prstGeom prst="rect">
                <a:avLst/>
              </a:prstGeom>
              <a:blipFill>
                <a:blip r:embed="rId5"/>
                <a:stretch>
                  <a:fillRect l="-14118" r="-9412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15AAAEE-6749-49D1-831E-C3A2F43ED85E}"/>
                  </a:ext>
                </a:extLst>
              </p:cNvPr>
              <p:cNvSpPr txBox="1"/>
              <p:nvPr/>
            </p:nvSpPr>
            <p:spPr>
              <a:xfrm>
                <a:off x="2634342" y="3296595"/>
                <a:ext cx="508023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𝑏𝐿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15AAAEE-6749-49D1-831E-C3A2F43ED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342" y="3296595"/>
                <a:ext cx="508023" cy="369332"/>
              </a:xfrm>
              <a:prstGeom prst="rect">
                <a:avLst/>
              </a:prstGeom>
              <a:blipFill>
                <a:blip r:embed="rId6"/>
                <a:stretch>
                  <a:fillRect l="-14458" r="-4819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960E138-2BD9-4F55-8A46-0956AF77F9B1}"/>
                  </a:ext>
                </a:extLst>
              </p:cNvPr>
              <p:cNvSpPr txBox="1"/>
              <p:nvPr/>
            </p:nvSpPr>
            <p:spPr>
              <a:xfrm>
                <a:off x="5614476" y="2611841"/>
                <a:ext cx="490262" cy="39895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𝑓𝐿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960E138-2BD9-4F55-8A46-0956AF77F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476" y="2611841"/>
                <a:ext cx="490262" cy="398955"/>
              </a:xfrm>
              <a:prstGeom prst="rect">
                <a:avLst/>
              </a:prstGeom>
              <a:blipFill>
                <a:blip r:embed="rId7"/>
                <a:stretch>
                  <a:fillRect l="-15000" r="-11250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Arrow: Bent-Up 143">
            <a:extLst>
              <a:ext uri="{FF2B5EF4-FFF2-40B4-BE49-F238E27FC236}">
                <a16:creationId xmlns:a16="http://schemas.microsoft.com/office/drawing/2014/main" id="{5EC3FC1D-DA7E-42A9-9399-87A1F1A812E6}"/>
              </a:ext>
            </a:extLst>
          </p:cNvPr>
          <p:cNvSpPr/>
          <p:nvPr/>
        </p:nvSpPr>
        <p:spPr>
          <a:xfrm flipH="1">
            <a:off x="1057814" y="1830255"/>
            <a:ext cx="250046" cy="36933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AA5D4BE-FB90-448E-B741-E9938B64FAEC}"/>
                  </a:ext>
                </a:extLst>
              </p:cNvPr>
              <p:cNvSpPr txBox="1"/>
              <p:nvPr/>
            </p:nvSpPr>
            <p:spPr>
              <a:xfrm>
                <a:off x="827361" y="1402081"/>
                <a:ext cx="347082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AA5D4BE-FB90-448E-B741-E9938B64F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61" y="1402081"/>
                <a:ext cx="347082" cy="369332"/>
              </a:xfrm>
              <a:prstGeom prst="rect">
                <a:avLst/>
              </a:prstGeom>
              <a:blipFill>
                <a:blip r:embed="rId8"/>
                <a:stretch>
                  <a:fillRect l="-21053" r="-1754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C65C238-4234-4585-ACF8-8FED1D11F0CE}"/>
              </a:ext>
            </a:extLst>
          </p:cNvPr>
          <p:cNvCxnSpPr>
            <a:cxnSpLocks/>
          </p:cNvCxnSpPr>
          <p:nvPr/>
        </p:nvCxnSpPr>
        <p:spPr>
          <a:xfrm>
            <a:off x="3510628" y="2117234"/>
            <a:ext cx="34517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6FC8425-0ABB-4C7E-96A3-8DCDFEABD709}"/>
              </a:ext>
            </a:extLst>
          </p:cNvPr>
          <p:cNvCxnSpPr>
            <a:cxnSpLocks/>
          </p:cNvCxnSpPr>
          <p:nvPr/>
        </p:nvCxnSpPr>
        <p:spPr>
          <a:xfrm flipV="1">
            <a:off x="2653416" y="950495"/>
            <a:ext cx="1157055" cy="16725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row: Curved Up 35">
            <a:extLst>
              <a:ext uri="{FF2B5EF4-FFF2-40B4-BE49-F238E27FC236}">
                <a16:creationId xmlns:a16="http://schemas.microsoft.com/office/drawing/2014/main" id="{E97C3ED0-59C7-4E67-84B1-7EBD28D0FE54}"/>
              </a:ext>
            </a:extLst>
          </p:cNvPr>
          <p:cNvSpPr/>
          <p:nvPr/>
        </p:nvSpPr>
        <p:spPr>
          <a:xfrm rot="15114438">
            <a:off x="3325393" y="1073138"/>
            <a:ext cx="669955" cy="322359"/>
          </a:xfrm>
          <a:prstGeom prst="curvedUpArrow">
            <a:avLst>
              <a:gd name="adj1" fmla="val 25000"/>
              <a:gd name="adj2" fmla="val 60892"/>
              <a:gd name="adj3" fmla="val 41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49" name="Arrow: Curved Up 148">
            <a:extLst>
              <a:ext uri="{FF2B5EF4-FFF2-40B4-BE49-F238E27FC236}">
                <a16:creationId xmlns:a16="http://schemas.microsoft.com/office/drawing/2014/main" id="{5CD7C5F1-BCEA-4354-B21A-13D5DE27886A}"/>
              </a:ext>
            </a:extLst>
          </p:cNvPr>
          <p:cNvSpPr/>
          <p:nvPr/>
        </p:nvSpPr>
        <p:spPr>
          <a:xfrm rot="8223450">
            <a:off x="6272909" y="1913750"/>
            <a:ext cx="669955" cy="322359"/>
          </a:xfrm>
          <a:prstGeom prst="curvedUpArrow">
            <a:avLst>
              <a:gd name="adj1" fmla="val 25000"/>
              <a:gd name="adj2" fmla="val 60892"/>
              <a:gd name="adj3" fmla="val 41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F739CB4-FE39-4D74-A6C9-A85F5315872B}"/>
                  </a:ext>
                </a:extLst>
              </p:cNvPr>
              <p:cNvSpPr txBox="1"/>
              <p:nvPr/>
            </p:nvSpPr>
            <p:spPr>
              <a:xfrm>
                <a:off x="3917610" y="695144"/>
                <a:ext cx="251094" cy="55399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F739CB4-FE39-4D74-A6C9-A85F53158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610" y="695144"/>
                <a:ext cx="251094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4B4F86D-45F6-4EB4-A98A-C5C806710B7D}"/>
                  </a:ext>
                </a:extLst>
              </p:cNvPr>
              <p:cNvSpPr txBox="1"/>
              <p:nvPr/>
            </p:nvSpPr>
            <p:spPr>
              <a:xfrm>
                <a:off x="6592762" y="2103521"/>
                <a:ext cx="436338" cy="55399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4B4F86D-45F6-4EB4-A98A-C5C806710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762" y="2103521"/>
                <a:ext cx="436338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ctangle 151">
            <a:extLst>
              <a:ext uri="{FF2B5EF4-FFF2-40B4-BE49-F238E27FC236}">
                <a16:creationId xmlns:a16="http://schemas.microsoft.com/office/drawing/2014/main" id="{9A3D745F-1FAE-48FB-BCB4-8A4615DB7221}"/>
              </a:ext>
            </a:extLst>
          </p:cNvPr>
          <p:cNvSpPr/>
          <p:nvPr/>
        </p:nvSpPr>
        <p:spPr>
          <a:xfrm>
            <a:off x="261151" y="778599"/>
            <a:ext cx="11442858" cy="4881283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99321779-89C5-4108-926D-2E3D102D77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0074673" flipH="1">
            <a:off x="7769960" y="1574502"/>
            <a:ext cx="3262658" cy="966127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9E69BB4-D27C-4C82-8953-8752AF4D6D77}"/>
              </a:ext>
            </a:extLst>
          </p:cNvPr>
          <p:cNvCxnSpPr>
            <a:cxnSpLocks/>
          </p:cNvCxnSpPr>
          <p:nvPr/>
        </p:nvCxnSpPr>
        <p:spPr>
          <a:xfrm flipV="1">
            <a:off x="7783052" y="2212143"/>
            <a:ext cx="3595540" cy="451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0A84E259-BF09-4528-AB60-7F377A078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907" y="2078436"/>
            <a:ext cx="250816" cy="267414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29F80F1-69D7-4FAF-8B7C-C30FB65DEDBD}"/>
              </a:ext>
            </a:extLst>
          </p:cNvPr>
          <p:cNvCxnSpPr>
            <a:cxnSpLocks/>
          </p:cNvCxnSpPr>
          <p:nvPr/>
        </p:nvCxnSpPr>
        <p:spPr>
          <a:xfrm flipV="1">
            <a:off x="8115239" y="1254842"/>
            <a:ext cx="3093760" cy="16653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5DEEFA0A-8F13-457E-82BA-2EB73A700CDE}"/>
              </a:ext>
            </a:extLst>
          </p:cNvPr>
          <p:cNvSpPr/>
          <p:nvPr/>
        </p:nvSpPr>
        <p:spPr>
          <a:xfrm rot="1491452">
            <a:off x="10462865" y="1328988"/>
            <a:ext cx="877302" cy="1182043"/>
          </a:xfrm>
          <a:prstGeom prst="arc">
            <a:avLst>
              <a:gd name="adj1" fmla="val 16539196"/>
              <a:gd name="adj2" fmla="val 571666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D43A0A8-88C8-49AE-9AA1-B0FD42B3E290}"/>
                  </a:ext>
                </a:extLst>
              </p:cNvPr>
              <p:cNvSpPr txBox="1"/>
              <p:nvPr/>
            </p:nvSpPr>
            <p:spPr>
              <a:xfrm>
                <a:off x="11452915" y="1540610"/>
                <a:ext cx="2510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D43A0A8-88C8-49AE-9AA1-B0FD42B3E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2915" y="1540610"/>
                <a:ext cx="251094" cy="369332"/>
              </a:xfrm>
              <a:prstGeom prst="rect">
                <a:avLst/>
              </a:prstGeom>
              <a:blipFill>
                <a:blip r:embed="rId12"/>
                <a:stretch>
                  <a:fillRect l="-29268" r="-24390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8CDD1A6E-54EA-4236-B415-16BB4317F6F2}"/>
              </a:ext>
            </a:extLst>
          </p:cNvPr>
          <p:cNvSpPr txBox="1"/>
          <p:nvPr/>
        </p:nvSpPr>
        <p:spPr>
          <a:xfrm>
            <a:off x="9002536" y="1015451"/>
            <a:ext cx="1412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PITCHING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154AD5B8-AA24-42AB-9536-4B52703ABB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9779468">
            <a:off x="8406442" y="3977476"/>
            <a:ext cx="1838325" cy="1171575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51EF0A6-2471-4CDE-8641-B4AF3A12FB62}"/>
              </a:ext>
            </a:extLst>
          </p:cNvPr>
          <p:cNvCxnSpPr>
            <a:cxnSpLocks/>
          </p:cNvCxnSpPr>
          <p:nvPr/>
        </p:nvCxnSpPr>
        <p:spPr>
          <a:xfrm flipV="1">
            <a:off x="7739627" y="4651824"/>
            <a:ext cx="3595540" cy="451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55FA91F3-1BE5-41B2-B4E8-53350FD84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82" y="4518117"/>
            <a:ext cx="250816" cy="267414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1E4ADF4-E5D0-42AF-B7A7-EF53622C82D2}"/>
              </a:ext>
            </a:extLst>
          </p:cNvPr>
          <p:cNvCxnSpPr>
            <a:cxnSpLocks/>
          </p:cNvCxnSpPr>
          <p:nvPr/>
        </p:nvCxnSpPr>
        <p:spPr>
          <a:xfrm flipV="1">
            <a:off x="7813301" y="3897744"/>
            <a:ext cx="3195259" cy="15455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rc 90">
            <a:extLst>
              <a:ext uri="{FF2B5EF4-FFF2-40B4-BE49-F238E27FC236}">
                <a16:creationId xmlns:a16="http://schemas.microsoft.com/office/drawing/2014/main" id="{3414CD6F-B4CF-4CB7-B833-E532A0E8CCDD}"/>
              </a:ext>
            </a:extLst>
          </p:cNvPr>
          <p:cNvSpPr/>
          <p:nvPr/>
        </p:nvSpPr>
        <p:spPr>
          <a:xfrm rot="1230416">
            <a:off x="10277083" y="3970278"/>
            <a:ext cx="877302" cy="842669"/>
          </a:xfrm>
          <a:prstGeom prst="arc">
            <a:avLst>
              <a:gd name="adj1" fmla="val 16539196"/>
              <a:gd name="adj2" fmla="val 571666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4915E7A-EE5C-4A7A-9F12-9F318982C5D8}"/>
                  </a:ext>
                </a:extLst>
              </p:cNvPr>
              <p:cNvSpPr txBox="1"/>
              <p:nvPr/>
            </p:nvSpPr>
            <p:spPr>
              <a:xfrm>
                <a:off x="11223409" y="4090118"/>
                <a:ext cx="2898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4915E7A-EE5C-4A7A-9F12-9F318982C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3409" y="4090118"/>
                <a:ext cx="289823" cy="369332"/>
              </a:xfrm>
              <a:prstGeom prst="rect">
                <a:avLst/>
              </a:prstGeom>
              <a:blipFill>
                <a:blip r:embed="rId14"/>
                <a:stretch>
                  <a:fillRect l="-35417" r="-33333" b="-327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48C17319-804D-4918-A39A-3502933AC2E4}"/>
              </a:ext>
            </a:extLst>
          </p:cNvPr>
          <p:cNvSpPr txBox="1"/>
          <p:nvPr/>
        </p:nvSpPr>
        <p:spPr>
          <a:xfrm>
            <a:off x="9024599" y="3344257"/>
            <a:ext cx="1302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ROLLING</a:t>
            </a:r>
          </a:p>
        </p:txBody>
      </p:sp>
    </p:spTree>
    <p:extLst>
      <p:ext uri="{BB962C8B-B14F-4D97-AF65-F5344CB8AC3E}">
        <p14:creationId xmlns:p14="http://schemas.microsoft.com/office/powerpoint/2010/main" val="288518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B7F224D4-014C-4865-81AE-566B8ED2AC7A}"/>
              </a:ext>
            </a:extLst>
          </p:cNvPr>
          <p:cNvGrpSpPr/>
          <p:nvPr/>
        </p:nvGrpSpPr>
        <p:grpSpPr>
          <a:xfrm>
            <a:off x="885461" y="1132284"/>
            <a:ext cx="3790198" cy="2619268"/>
            <a:chOff x="7588511" y="528991"/>
            <a:chExt cx="3790198" cy="261926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75DBA1-3F96-44B3-A544-04B7D9603EA1}"/>
                </a:ext>
              </a:extLst>
            </p:cNvPr>
            <p:cNvSpPr/>
            <p:nvPr/>
          </p:nvSpPr>
          <p:spPr>
            <a:xfrm rot="19864738">
              <a:off x="7768196" y="1662607"/>
              <a:ext cx="3303906" cy="30967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2D9F934-C795-4D32-B5CA-FF179115328D}"/>
                </a:ext>
              </a:extLst>
            </p:cNvPr>
            <p:cNvSpPr/>
            <p:nvPr/>
          </p:nvSpPr>
          <p:spPr>
            <a:xfrm>
              <a:off x="7880389" y="2509452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3CC09D3-0312-4E94-AFB2-005FC2487B6E}"/>
                </a:ext>
              </a:extLst>
            </p:cNvPr>
            <p:cNvSpPr/>
            <p:nvPr/>
          </p:nvSpPr>
          <p:spPr>
            <a:xfrm>
              <a:off x="10760963" y="911065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01B5757-BDE5-4E02-BB9E-D11130A214E6}"/>
                </a:ext>
              </a:extLst>
            </p:cNvPr>
            <p:cNvCxnSpPr>
              <a:cxnSpLocks/>
              <a:endCxn id="39" idx="6"/>
            </p:cNvCxnSpPr>
            <p:nvPr/>
          </p:nvCxnSpPr>
          <p:spPr>
            <a:xfrm flipV="1">
              <a:off x="8013348" y="1001065"/>
              <a:ext cx="2927615" cy="158236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5F3BB27-7700-47B9-AA27-CD67A2512CAF}"/>
                </a:ext>
              </a:extLst>
            </p:cNvPr>
            <p:cNvGrpSpPr/>
            <p:nvPr/>
          </p:nvGrpSpPr>
          <p:grpSpPr>
            <a:xfrm rot="19798368">
              <a:off x="9088847" y="703132"/>
              <a:ext cx="1193973" cy="934119"/>
              <a:chOff x="8106281" y="3642319"/>
              <a:chExt cx="1193973" cy="934119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8F52EDC-66D4-4704-BE8C-8ABBE8D2B8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06281" y="4549178"/>
                <a:ext cx="951634" cy="9437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7ED2FE8-1889-4C49-8E7B-383B75FF98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4204" y="3754782"/>
                <a:ext cx="0" cy="821656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D38276F-B266-4CA8-A403-6C2716A8B468}"/>
                  </a:ext>
                </a:extLst>
              </p:cNvPr>
              <p:cNvSpPr txBox="1"/>
              <p:nvPr/>
            </p:nvSpPr>
            <p:spPr>
              <a:xfrm>
                <a:off x="8918418" y="3959865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64C6E5-7791-4C1B-ADF1-5026BF8806F2}"/>
                  </a:ext>
                </a:extLst>
              </p:cNvPr>
              <p:cNvSpPr txBox="1"/>
              <p:nvPr/>
            </p:nvSpPr>
            <p:spPr>
              <a:xfrm>
                <a:off x="8197754" y="364231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</a:t>
                </a:r>
              </a:p>
            </p:txBody>
          </p:sp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2D71240-3148-4EC4-940C-F84F002CF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94741" y="1706549"/>
              <a:ext cx="250816" cy="267414"/>
            </a:xfrm>
            <a:prstGeom prst="rect">
              <a:avLst/>
            </a:prstGeom>
          </p:spPr>
        </p:pic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D457BDBA-CAEC-45CF-BBE7-2176643BE9AA}"/>
                </a:ext>
              </a:extLst>
            </p:cNvPr>
            <p:cNvSpPr/>
            <p:nvPr/>
          </p:nvSpPr>
          <p:spPr>
            <a:xfrm>
              <a:off x="10374485" y="1295522"/>
              <a:ext cx="877302" cy="842669"/>
            </a:xfrm>
            <a:prstGeom prst="arc">
              <a:avLst>
                <a:gd name="adj1" fmla="val 16539196"/>
                <a:gd name="adj2" fmla="val 571666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DB2E4F8-E6D6-4D50-995D-F8213D3E3EF5}"/>
                    </a:ext>
                  </a:extLst>
                </p:cNvPr>
                <p:cNvSpPr txBox="1"/>
                <p:nvPr/>
              </p:nvSpPr>
              <p:spPr>
                <a:xfrm>
                  <a:off x="10669336" y="1398667"/>
                  <a:ext cx="25109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AU" sz="24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DB2E4F8-E6D6-4D50-995D-F8213D3E3E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9336" y="1398667"/>
                  <a:ext cx="25109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6829" r="-26829" b="-65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0F8064C-03B9-442B-915B-CA8AA8167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3169" y="1823301"/>
              <a:ext cx="3595540" cy="4514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65C738E-026A-42B5-AC4B-81CDB8A636FB}"/>
                </a:ext>
              </a:extLst>
            </p:cNvPr>
            <p:cNvSpPr txBox="1"/>
            <p:nvPr/>
          </p:nvSpPr>
          <p:spPr>
            <a:xfrm>
              <a:off x="10899626" y="528991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2425B8D-563A-45B5-974A-166DF3AFF624}"/>
                </a:ext>
              </a:extLst>
            </p:cNvPr>
            <p:cNvSpPr txBox="1"/>
            <p:nvPr/>
          </p:nvSpPr>
          <p:spPr>
            <a:xfrm>
              <a:off x="7588511" y="2625039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02724819-9B0B-4FD9-B8D0-FBB250C5739F}"/>
              </a:ext>
            </a:extLst>
          </p:cNvPr>
          <p:cNvGrpSpPr/>
          <p:nvPr/>
        </p:nvGrpSpPr>
        <p:grpSpPr>
          <a:xfrm>
            <a:off x="5950702" y="1519123"/>
            <a:ext cx="4289522" cy="1426962"/>
            <a:chOff x="7337630" y="3973229"/>
            <a:chExt cx="4289522" cy="1426962"/>
          </a:xfrm>
        </p:grpSpPr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9642611E-1D30-430C-81A8-D7F29750E8D5}"/>
                </a:ext>
              </a:extLst>
            </p:cNvPr>
            <p:cNvGrpSpPr/>
            <p:nvPr/>
          </p:nvGrpSpPr>
          <p:grpSpPr>
            <a:xfrm rot="20023443">
              <a:off x="7337630" y="3973229"/>
              <a:ext cx="3954208" cy="1426962"/>
              <a:chOff x="7502651" y="4559679"/>
              <a:chExt cx="3954208" cy="142696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D06BFF-14D9-4787-8B33-2B5A864260B9}"/>
                  </a:ext>
                </a:extLst>
              </p:cNvPr>
              <p:cNvSpPr txBox="1"/>
              <p:nvPr/>
            </p:nvSpPr>
            <p:spPr>
              <a:xfrm>
                <a:off x="8561601" y="4809100"/>
                <a:ext cx="356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Z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1B0F1C-664A-40A8-BEC6-65E5938E55E1}"/>
                  </a:ext>
                </a:extLst>
              </p:cNvPr>
              <p:cNvSpPr txBox="1"/>
              <p:nvPr/>
            </p:nvSpPr>
            <p:spPr>
              <a:xfrm>
                <a:off x="9601728" y="455967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8183624-5F78-45F4-97FE-E7D50F8FA501}"/>
                  </a:ext>
                </a:extLst>
              </p:cNvPr>
              <p:cNvSpPr/>
              <p:nvPr/>
            </p:nvSpPr>
            <p:spPr>
              <a:xfrm>
                <a:off x="7889295" y="5279401"/>
                <a:ext cx="3303906" cy="30967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EFF066B-15F6-413D-B73D-3FC5315C5CF3}"/>
                  </a:ext>
                </a:extLst>
              </p:cNvPr>
              <p:cNvSpPr/>
              <p:nvPr/>
            </p:nvSpPr>
            <p:spPr>
              <a:xfrm>
                <a:off x="7799295" y="5344239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AA377A1-5DB8-4415-800D-A7AB2F3A9774}"/>
                  </a:ext>
                </a:extLst>
              </p:cNvPr>
              <p:cNvSpPr/>
              <p:nvPr/>
            </p:nvSpPr>
            <p:spPr>
              <a:xfrm>
                <a:off x="11093155" y="5351238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554B14B-8B39-44C9-8C65-329793CE4169}"/>
                  </a:ext>
                </a:extLst>
              </p:cNvPr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7979295" y="5434239"/>
                <a:ext cx="3113860" cy="699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FFCAADE-E5E9-4BE2-853B-54D645D3BA5C}"/>
                  </a:ext>
                </a:extLst>
              </p:cNvPr>
              <p:cNvSpPr txBox="1"/>
              <p:nvPr/>
            </p:nvSpPr>
            <p:spPr>
              <a:xfrm>
                <a:off x="7502651" y="5463421"/>
                <a:ext cx="3866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B75237D-F103-4341-BE64-93770F277958}"/>
                  </a:ext>
                </a:extLst>
              </p:cNvPr>
              <p:cNvSpPr txBox="1"/>
              <p:nvPr/>
            </p:nvSpPr>
            <p:spPr>
              <a:xfrm>
                <a:off x="11070215" y="4791618"/>
                <a:ext cx="3866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</a:p>
            </p:txBody>
          </p:sp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1D91A63B-D731-475E-8A35-950400689A7A}"/>
                  </a:ext>
                </a:extLst>
              </p:cNvPr>
              <p:cNvGrpSpPr/>
              <p:nvPr/>
            </p:nvGrpSpPr>
            <p:grpSpPr>
              <a:xfrm>
                <a:off x="8594593" y="4627843"/>
                <a:ext cx="1037345" cy="925805"/>
                <a:chOff x="8791600" y="3380270"/>
                <a:chExt cx="1037345" cy="925805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645CA6DA-3F09-4004-9213-8105E840AB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791600" y="4183898"/>
                  <a:ext cx="951634" cy="9437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93E8A192-B4D1-407F-BEDE-0270DCDA6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03785" y="3380270"/>
                  <a:ext cx="0" cy="821656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5" name="Picture 64">
                  <a:extLst>
                    <a:ext uri="{FF2B5EF4-FFF2-40B4-BE49-F238E27FC236}">
                      <a16:creationId xmlns:a16="http://schemas.microsoft.com/office/drawing/2014/main" id="{E8E330DD-DAFF-4987-86C8-E90E6FD13F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578129" y="4038661"/>
                  <a:ext cx="250816" cy="267414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2EDE4C5-2978-468B-B451-9827EF848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9482" y="4804916"/>
              <a:ext cx="3657670" cy="4785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03D4D190-58AF-45E3-8D42-72BD7802C159}"/>
                </a:ext>
              </a:extLst>
            </p:cNvPr>
            <p:cNvSpPr/>
            <p:nvPr/>
          </p:nvSpPr>
          <p:spPr>
            <a:xfrm>
              <a:off x="10470038" y="4287738"/>
              <a:ext cx="877302" cy="842669"/>
            </a:xfrm>
            <a:prstGeom prst="arc">
              <a:avLst>
                <a:gd name="adj1" fmla="val 16539196"/>
                <a:gd name="adj2" fmla="val 571666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6" name="TextBox 1035">
                  <a:extLst>
                    <a:ext uri="{FF2B5EF4-FFF2-40B4-BE49-F238E27FC236}">
                      <a16:creationId xmlns:a16="http://schemas.microsoft.com/office/drawing/2014/main" id="{3742A826-97A2-4145-872D-EB4D0058936A}"/>
                    </a:ext>
                  </a:extLst>
                </p:cNvPr>
                <p:cNvSpPr txBox="1"/>
                <p:nvPr/>
              </p:nvSpPr>
              <p:spPr>
                <a:xfrm>
                  <a:off x="10676067" y="4380859"/>
                  <a:ext cx="28982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en-AU" sz="2400" dirty="0"/>
                </a:p>
              </p:txBody>
            </p:sp>
          </mc:Choice>
          <mc:Fallback xmlns="">
            <p:sp>
              <p:nvSpPr>
                <p:cNvPr id="1036" name="TextBox 1035">
                  <a:extLst>
                    <a:ext uri="{FF2B5EF4-FFF2-40B4-BE49-F238E27FC236}">
                      <a16:creationId xmlns:a16="http://schemas.microsoft.com/office/drawing/2014/main" id="{3742A826-97A2-4145-872D-EB4D005893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6067" y="4380859"/>
                  <a:ext cx="28982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6170" r="-36170" b="-35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1293361-AEF3-4886-9C52-E637A3A1EAF3}"/>
              </a:ext>
            </a:extLst>
          </p:cNvPr>
          <p:cNvCxnSpPr>
            <a:cxnSpLocks/>
          </p:cNvCxnSpPr>
          <p:nvPr/>
        </p:nvCxnSpPr>
        <p:spPr>
          <a:xfrm flipV="1">
            <a:off x="2263770" y="783381"/>
            <a:ext cx="1448836" cy="743545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4EDF081-541E-45F7-AFCE-CA3F3FC635E7}"/>
                  </a:ext>
                </a:extLst>
              </p:cNvPr>
              <p:cNvSpPr txBox="1"/>
              <p:nvPr/>
            </p:nvSpPr>
            <p:spPr>
              <a:xfrm>
                <a:off x="1196285" y="1425906"/>
                <a:ext cx="3858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4EDF081-541E-45F7-AFCE-CA3F3FC63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285" y="1425906"/>
                <a:ext cx="385875" cy="369332"/>
              </a:xfrm>
              <a:prstGeom prst="rect">
                <a:avLst/>
              </a:prstGeom>
              <a:blipFill>
                <a:blip r:embed="rId5"/>
                <a:stretch>
                  <a:fillRect l="-17188" r="-6250"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CA49509-5E4A-4ECA-8A16-52990501FDCD}"/>
                  </a:ext>
                </a:extLst>
              </p:cNvPr>
              <p:cNvSpPr txBox="1"/>
              <p:nvPr/>
            </p:nvSpPr>
            <p:spPr>
              <a:xfrm>
                <a:off x="2569129" y="723649"/>
                <a:ext cx="367216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CA49509-5E4A-4ECA-8A16-52990501F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129" y="723649"/>
                <a:ext cx="367216" cy="398955"/>
              </a:xfrm>
              <a:prstGeom prst="rect">
                <a:avLst/>
              </a:prstGeom>
              <a:blipFill>
                <a:blip r:embed="rId6"/>
                <a:stretch>
                  <a:fillRect l="-18033" r="-13115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F76A826-5566-476E-8FCD-F318DB54F274}"/>
              </a:ext>
            </a:extLst>
          </p:cNvPr>
          <p:cNvCxnSpPr>
            <a:cxnSpLocks/>
          </p:cNvCxnSpPr>
          <p:nvPr/>
        </p:nvCxnSpPr>
        <p:spPr>
          <a:xfrm flipV="1">
            <a:off x="830021" y="1573165"/>
            <a:ext cx="1330125" cy="71109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AB3BF20-06AD-48A2-84BC-07C3FE0F95D7}"/>
              </a:ext>
            </a:extLst>
          </p:cNvPr>
          <p:cNvCxnSpPr>
            <a:cxnSpLocks/>
          </p:cNvCxnSpPr>
          <p:nvPr/>
        </p:nvCxnSpPr>
        <p:spPr>
          <a:xfrm flipV="1">
            <a:off x="7650722" y="865992"/>
            <a:ext cx="1357415" cy="658744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285939D-F9D1-4046-AAC1-601A8E742A75}"/>
              </a:ext>
            </a:extLst>
          </p:cNvPr>
          <p:cNvCxnSpPr>
            <a:cxnSpLocks/>
          </p:cNvCxnSpPr>
          <p:nvPr/>
        </p:nvCxnSpPr>
        <p:spPr>
          <a:xfrm flipV="1">
            <a:off x="6233081" y="1599784"/>
            <a:ext cx="1357415" cy="658744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DA6BE6D-706C-4AB3-8F7E-2D85B7D1E811}"/>
                  </a:ext>
                </a:extLst>
              </p:cNvPr>
              <p:cNvSpPr txBox="1"/>
              <p:nvPr/>
            </p:nvSpPr>
            <p:spPr>
              <a:xfrm>
                <a:off x="7961508" y="783381"/>
                <a:ext cx="374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DA6BE6D-706C-4AB3-8F7E-2D85B7D1E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508" y="783381"/>
                <a:ext cx="374654" cy="369332"/>
              </a:xfrm>
              <a:prstGeom prst="rect">
                <a:avLst/>
              </a:prstGeom>
              <a:blipFill>
                <a:blip r:embed="rId7"/>
                <a:stretch>
                  <a:fillRect l="-18033" r="-6557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CFDBCC1-D6C1-42D6-92C5-71023935C31C}"/>
                  </a:ext>
                </a:extLst>
              </p:cNvPr>
              <p:cNvSpPr txBox="1"/>
              <p:nvPr/>
            </p:nvSpPr>
            <p:spPr>
              <a:xfrm>
                <a:off x="6582554" y="1322150"/>
                <a:ext cx="3994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CFDBCC1-D6C1-42D6-92C5-71023935C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554" y="1322150"/>
                <a:ext cx="399468" cy="369332"/>
              </a:xfrm>
              <a:prstGeom prst="rect">
                <a:avLst/>
              </a:prstGeom>
              <a:blipFill>
                <a:blip r:embed="rId8"/>
                <a:stretch>
                  <a:fillRect l="-18462" r="-6154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Picture 68">
            <a:extLst>
              <a:ext uri="{FF2B5EF4-FFF2-40B4-BE49-F238E27FC236}">
                <a16:creationId xmlns:a16="http://schemas.microsoft.com/office/drawing/2014/main" id="{DD3FFA75-D948-46CA-8FFF-6271BE637E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074673" flipH="1">
            <a:off x="1201372" y="3241133"/>
            <a:ext cx="3262658" cy="966127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C41F3E6-4D3F-46F9-8CF3-C548E44938FE}"/>
              </a:ext>
            </a:extLst>
          </p:cNvPr>
          <p:cNvCxnSpPr>
            <a:cxnSpLocks/>
          </p:cNvCxnSpPr>
          <p:nvPr/>
        </p:nvCxnSpPr>
        <p:spPr>
          <a:xfrm flipV="1">
            <a:off x="1214464" y="3878774"/>
            <a:ext cx="3595540" cy="451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EB71A84C-0EC1-4073-A9C0-E2CC6C3EE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319" y="3745067"/>
            <a:ext cx="250816" cy="267414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79FF651-C3DA-4EC1-8115-1731B1D71E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9779468">
            <a:off x="7326767" y="3068625"/>
            <a:ext cx="1838325" cy="1171575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6A85287-ED8B-456B-B74C-0E8F2A9D76A9}"/>
              </a:ext>
            </a:extLst>
          </p:cNvPr>
          <p:cNvCxnSpPr>
            <a:cxnSpLocks/>
          </p:cNvCxnSpPr>
          <p:nvPr/>
        </p:nvCxnSpPr>
        <p:spPr>
          <a:xfrm flipV="1">
            <a:off x="6659952" y="3742973"/>
            <a:ext cx="3595540" cy="451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B3C2AF46-A558-417B-B389-909E59C48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807" y="3609266"/>
            <a:ext cx="250816" cy="267414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BFE8F93-CEBC-48BF-A2AF-A5B48C9A3A15}"/>
              </a:ext>
            </a:extLst>
          </p:cNvPr>
          <p:cNvCxnSpPr>
            <a:cxnSpLocks/>
          </p:cNvCxnSpPr>
          <p:nvPr/>
        </p:nvCxnSpPr>
        <p:spPr>
          <a:xfrm flipV="1">
            <a:off x="1546651" y="2921473"/>
            <a:ext cx="3093760" cy="16653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7459540-FAD2-43CC-94CE-B268639DBA5A}"/>
              </a:ext>
            </a:extLst>
          </p:cNvPr>
          <p:cNvCxnSpPr>
            <a:cxnSpLocks/>
          </p:cNvCxnSpPr>
          <p:nvPr/>
        </p:nvCxnSpPr>
        <p:spPr>
          <a:xfrm flipV="1">
            <a:off x="6733626" y="2988893"/>
            <a:ext cx="3195259" cy="15455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rc 80">
            <a:extLst>
              <a:ext uri="{FF2B5EF4-FFF2-40B4-BE49-F238E27FC236}">
                <a16:creationId xmlns:a16="http://schemas.microsoft.com/office/drawing/2014/main" id="{BD4AC6E6-6C56-450B-9A33-CABE4DA4B80D}"/>
              </a:ext>
            </a:extLst>
          </p:cNvPr>
          <p:cNvSpPr/>
          <p:nvPr/>
        </p:nvSpPr>
        <p:spPr>
          <a:xfrm rot="1230416">
            <a:off x="9197408" y="3061427"/>
            <a:ext cx="877302" cy="842669"/>
          </a:xfrm>
          <a:prstGeom prst="arc">
            <a:avLst>
              <a:gd name="adj1" fmla="val 16539196"/>
              <a:gd name="adj2" fmla="val 571666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56AE8D0-F13F-4963-841D-0A53FA716D2B}"/>
                  </a:ext>
                </a:extLst>
              </p:cNvPr>
              <p:cNvSpPr txBox="1"/>
              <p:nvPr/>
            </p:nvSpPr>
            <p:spPr>
              <a:xfrm>
                <a:off x="10143734" y="3181267"/>
                <a:ext cx="2898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56AE8D0-F13F-4963-841D-0A53FA716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734" y="3181267"/>
                <a:ext cx="289823" cy="369332"/>
              </a:xfrm>
              <a:prstGeom prst="rect">
                <a:avLst/>
              </a:prstGeom>
              <a:blipFill>
                <a:blip r:embed="rId11"/>
                <a:stretch>
                  <a:fillRect l="-35417" r="-33333" b="-3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Arc 83">
            <a:extLst>
              <a:ext uri="{FF2B5EF4-FFF2-40B4-BE49-F238E27FC236}">
                <a16:creationId xmlns:a16="http://schemas.microsoft.com/office/drawing/2014/main" id="{17496393-CAE5-4286-A10D-C3EC7452A2A1}"/>
              </a:ext>
            </a:extLst>
          </p:cNvPr>
          <p:cNvSpPr/>
          <p:nvPr/>
        </p:nvSpPr>
        <p:spPr>
          <a:xfrm rot="1491452">
            <a:off x="3894277" y="2995619"/>
            <a:ext cx="877302" cy="1182043"/>
          </a:xfrm>
          <a:prstGeom prst="arc">
            <a:avLst>
              <a:gd name="adj1" fmla="val 16539196"/>
              <a:gd name="adj2" fmla="val 571666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645428F-E10F-4BE0-9578-5AD7AE49032D}"/>
                  </a:ext>
                </a:extLst>
              </p:cNvPr>
              <p:cNvSpPr txBox="1"/>
              <p:nvPr/>
            </p:nvSpPr>
            <p:spPr>
              <a:xfrm>
                <a:off x="4884327" y="3207241"/>
                <a:ext cx="2510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645428F-E10F-4BE0-9578-5AD7AE490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327" y="3207241"/>
                <a:ext cx="251094" cy="369332"/>
              </a:xfrm>
              <a:prstGeom prst="rect">
                <a:avLst/>
              </a:prstGeom>
              <a:blipFill>
                <a:blip r:embed="rId12"/>
                <a:stretch>
                  <a:fillRect l="-26829" r="-26829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8C78542A-7093-418D-8D5A-F8982956533A}"/>
              </a:ext>
            </a:extLst>
          </p:cNvPr>
          <p:cNvSpPr txBox="1"/>
          <p:nvPr/>
        </p:nvSpPr>
        <p:spPr>
          <a:xfrm>
            <a:off x="2421414" y="4787257"/>
            <a:ext cx="1412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PITCHING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600FAAB-C45D-453F-A491-A69F49FEB0B4}"/>
              </a:ext>
            </a:extLst>
          </p:cNvPr>
          <p:cNvSpPr txBox="1"/>
          <p:nvPr/>
        </p:nvSpPr>
        <p:spPr>
          <a:xfrm>
            <a:off x="7986988" y="4681326"/>
            <a:ext cx="1302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ROLLING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B4524C-4BF0-484C-ABFE-C8FBE11188F3}"/>
              </a:ext>
            </a:extLst>
          </p:cNvPr>
          <p:cNvSpPr/>
          <p:nvPr/>
        </p:nvSpPr>
        <p:spPr>
          <a:xfrm>
            <a:off x="738233" y="484687"/>
            <a:ext cx="9781721" cy="4710518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190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:a16="http://schemas.microsoft.com/office/drawing/2014/main" id="{4B600016-D590-4053-9514-97B1D6CC5690}"/>
              </a:ext>
            </a:extLst>
          </p:cNvPr>
          <p:cNvSpPr/>
          <p:nvPr/>
        </p:nvSpPr>
        <p:spPr>
          <a:xfrm>
            <a:off x="1086001" y="2988297"/>
            <a:ext cx="4289196" cy="1234911"/>
          </a:xfrm>
          <a:prstGeom prst="cube">
            <a:avLst>
              <a:gd name="adj" fmla="val 6622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511F48-BD99-4D46-818C-B261E6ADC36E}"/>
              </a:ext>
            </a:extLst>
          </p:cNvPr>
          <p:cNvCxnSpPr>
            <a:cxnSpLocks/>
          </p:cNvCxnSpPr>
          <p:nvPr/>
        </p:nvCxnSpPr>
        <p:spPr>
          <a:xfrm flipV="1">
            <a:off x="3230599" y="3414189"/>
            <a:ext cx="975228" cy="1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FEA355-F75B-4ED4-AFE7-913DED5236C6}"/>
              </a:ext>
            </a:extLst>
          </p:cNvPr>
          <p:cNvCxnSpPr>
            <a:cxnSpLocks/>
          </p:cNvCxnSpPr>
          <p:nvPr/>
        </p:nvCxnSpPr>
        <p:spPr>
          <a:xfrm flipV="1">
            <a:off x="3074510" y="1708067"/>
            <a:ext cx="0" cy="1548000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68671C-CB2C-4E00-B62E-078467D8EEA3}"/>
              </a:ext>
            </a:extLst>
          </p:cNvPr>
          <p:cNvSpPr txBox="1"/>
          <p:nvPr/>
        </p:nvSpPr>
        <p:spPr>
          <a:xfrm>
            <a:off x="6271918" y="315257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B80822-31B2-4673-ADD0-A39E3A01555E}"/>
              </a:ext>
            </a:extLst>
          </p:cNvPr>
          <p:cNvSpPr txBox="1"/>
          <p:nvPr/>
        </p:nvSpPr>
        <p:spPr>
          <a:xfrm>
            <a:off x="2564461" y="155583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F1F907C-AE5F-4F22-A70F-C70175B41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102" y="3256067"/>
            <a:ext cx="250816" cy="26741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43AD66-08B2-4366-B754-4F0D1E220F2E}"/>
              </a:ext>
            </a:extLst>
          </p:cNvPr>
          <p:cNvCxnSpPr>
            <a:cxnSpLocks/>
          </p:cNvCxnSpPr>
          <p:nvPr/>
        </p:nvCxnSpPr>
        <p:spPr>
          <a:xfrm flipH="1">
            <a:off x="2374924" y="3523481"/>
            <a:ext cx="640166" cy="1012762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F938A1-FADE-415D-B225-D586C723873C}"/>
              </a:ext>
            </a:extLst>
          </p:cNvPr>
          <p:cNvSpPr txBox="1"/>
          <p:nvPr/>
        </p:nvSpPr>
        <p:spPr>
          <a:xfrm>
            <a:off x="1907312" y="4413131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64E74F-ED79-4496-8828-EBC4AA79455D}"/>
              </a:ext>
            </a:extLst>
          </p:cNvPr>
          <p:cNvSpPr txBox="1"/>
          <p:nvPr/>
        </p:nvSpPr>
        <p:spPr>
          <a:xfrm>
            <a:off x="647779" y="4044465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4E08E-163C-4284-9CDE-7B82EB2D4662}"/>
              </a:ext>
            </a:extLst>
          </p:cNvPr>
          <p:cNvSpPr/>
          <p:nvPr/>
        </p:nvSpPr>
        <p:spPr>
          <a:xfrm>
            <a:off x="996001" y="3954465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5BF41B-B42F-465A-9748-F8CEF43460AC}"/>
              </a:ext>
            </a:extLst>
          </p:cNvPr>
          <p:cNvSpPr/>
          <p:nvPr/>
        </p:nvSpPr>
        <p:spPr>
          <a:xfrm>
            <a:off x="4447782" y="3954465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B26351F-525C-44B6-9703-370501BFC037}"/>
              </a:ext>
            </a:extLst>
          </p:cNvPr>
          <p:cNvSpPr/>
          <p:nvPr/>
        </p:nvSpPr>
        <p:spPr>
          <a:xfrm>
            <a:off x="5299608" y="3152579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A1486C9C-499A-4E30-BC43-61C982BA8A8B}"/>
              </a:ext>
            </a:extLst>
          </p:cNvPr>
          <p:cNvCxnSpPr>
            <a:cxnSpLocks/>
          </p:cNvCxnSpPr>
          <p:nvPr/>
        </p:nvCxnSpPr>
        <p:spPr>
          <a:xfrm>
            <a:off x="1086001" y="4044465"/>
            <a:ext cx="34517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62C0B4F-5CEC-41EE-B931-A99A40E7C5E6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4545474" y="3242579"/>
            <a:ext cx="754134" cy="8113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9B595E0-73C4-4ECD-BE1E-F7941235A147}"/>
              </a:ext>
            </a:extLst>
          </p:cNvPr>
          <p:cNvSpPr txBox="1"/>
          <p:nvPr/>
        </p:nvSpPr>
        <p:spPr>
          <a:xfrm>
            <a:off x="4559262" y="4138012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009C5B-7EFB-4A53-8B8F-7E5F715E5ED4}"/>
              </a:ext>
            </a:extLst>
          </p:cNvPr>
          <p:cNvSpPr txBox="1"/>
          <p:nvPr/>
        </p:nvSpPr>
        <p:spPr>
          <a:xfrm>
            <a:off x="5410745" y="275276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B7F224D4-014C-4865-81AE-566B8ED2AC7A}"/>
              </a:ext>
            </a:extLst>
          </p:cNvPr>
          <p:cNvGrpSpPr/>
          <p:nvPr/>
        </p:nvGrpSpPr>
        <p:grpSpPr>
          <a:xfrm>
            <a:off x="7521931" y="789088"/>
            <a:ext cx="3790198" cy="2619268"/>
            <a:chOff x="7588511" y="528991"/>
            <a:chExt cx="3790198" cy="261926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75DBA1-3F96-44B3-A544-04B7D9603EA1}"/>
                </a:ext>
              </a:extLst>
            </p:cNvPr>
            <p:cNvSpPr/>
            <p:nvPr/>
          </p:nvSpPr>
          <p:spPr>
            <a:xfrm rot="19864738">
              <a:off x="7768196" y="1662607"/>
              <a:ext cx="3303906" cy="30967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2D9F934-C795-4D32-B5CA-FF179115328D}"/>
                </a:ext>
              </a:extLst>
            </p:cNvPr>
            <p:cNvSpPr/>
            <p:nvPr/>
          </p:nvSpPr>
          <p:spPr>
            <a:xfrm>
              <a:off x="7880389" y="2509452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3CC09D3-0312-4E94-AFB2-005FC2487B6E}"/>
                </a:ext>
              </a:extLst>
            </p:cNvPr>
            <p:cNvSpPr/>
            <p:nvPr/>
          </p:nvSpPr>
          <p:spPr>
            <a:xfrm>
              <a:off x="10760963" y="911065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01B5757-BDE5-4E02-BB9E-D11130A214E6}"/>
                </a:ext>
              </a:extLst>
            </p:cNvPr>
            <p:cNvCxnSpPr>
              <a:cxnSpLocks/>
              <a:endCxn id="39" idx="6"/>
            </p:cNvCxnSpPr>
            <p:nvPr/>
          </p:nvCxnSpPr>
          <p:spPr>
            <a:xfrm flipV="1">
              <a:off x="8013348" y="1001065"/>
              <a:ext cx="2927615" cy="158236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5F3BB27-7700-47B9-AA27-CD67A2512CAF}"/>
                </a:ext>
              </a:extLst>
            </p:cNvPr>
            <p:cNvGrpSpPr/>
            <p:nvPr/>
          </p:nvGrpSpPr>
          <p:grpSpPr>
            <a:xfrm rot="19798368">
              <a:off x="9088847" y="703132"/>
              <a:ext cx="1193973" cy="934119"/>
              <a:chOff x="8106281" y="3642319"/>
              <a:chExt cx="1193973" cy="934119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8F52EDC-66D4-4704-BE8C-8ABBE8D2B8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06281" y="4549178"/>
                <a:ext cx="951634" cy="9437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7ED2FE8-1889-4C49-8E7B-383B75FF98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4204" y="3754782"/>
                <a:ext cx="0" cy="821656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D38276F-B266-4CA8-A403-6C2716A8B468}"/>
                  </a:ext>
                </a:extLst>
              </p:cNvPr>
              <p:cNvSpPr txBox="1"/>
              <p:nvPr/>
            </p:nvSpPr>
            <p:spPr>
              <a:xfrm>
                <a:off x="8918418" y="3959865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64C6E5-7791-4C1B-ADF1-5026BF8806F2}"/>
                  </a:ext>
                </a:extLst>
              </p:cNvPr>
              <p:cNvSpPr txBox="1"/>
              <p:nvPr/>
            </p:nvSpPr>
            <p:spPr>
              <a:xfrm>
                <a:off x="8197754" y="364231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</a:t>
                </a:r>
              </a:p>
            </p:txBody>
          </p:sp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2D71240-3148-4EC4-940C-F84F002CF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94741" y="1706549"/>
              <a:ext cx="250816" cy="267414"/>
            </a:xfrm>
            <a:prstGeom prst="rect">
              <a:avLst/>
            </a:prstGeom>
          </p:spPr>
        </p:pic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D457BDBA-CAEC-45CF-BBE7-2176643BE9AA}"/>
                </a:ext>
              </a:extLst>
            </p:cNvPr>
            <p:cNvSpPr/>
            <p:nvPr/>
          </p:nvSpPr>
          <p:spPr>
            <a:xfrm>
              <a:off x="10374485" y="1295522"/>
              <a:ext cx="877302" cy="842669"/>
            </a:xfrm>
            <a:prstGeom prst="arc">
              <a:avLst>
                <a:gd name="adj1" fmla="val 16539196"/>
                <a:gd name="adj2" fmla="val 571666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DB2E4F8-E6D6-4D50-995D-F8213D3E3EF5}"/>
                    </a:ext>
                  </a:extLst>
                </p:cNvPr>
                <p:cNvSpPr txBox="1"/>
                <p:nvPr/>
              </p:nvSpPr>
              <p:spPr>
                <a:xfrm>
                  <a:off x="10669336" y="1398667"/>
                  <a:ext cx="25109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AU" sz="24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DB2E4F8-E6D6-4D50-995D-F8213D3E3E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9336" y="1398667"/>
                  <a:ext cx="25109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6829" r="-26829" b="-65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0F8064C-03B9-442B-915B-CA8AA8167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3169" y="1823301"/>
              <a:ext cx="3595540" cy="4514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65C738E-026A-42B5-AC4B-81CDB8A636FB}"/>
                </a:ext>
              </a:extLst>
            </p:cNvPr>
            <p:cNvSpPr txBox="1"/>
            <p:nvPr/>
          </p:nvSpPr>
          <p:spPr>
            <a:xfrm>
              <a:off x="10899626" y="528991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2425B8D-563A-45B5-974A-166DF3AFF624}"/>
                </a:ext>
              </a:extLst>
            </p:cNvPr>
            <p:cNvSpPr txBox="1"/>
            <p:nvPr/>
          </p:nvSpPr>
          <p:spPr>
            <a:xfrm>
              <a:off x="7588511" y="2625039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02724819-9B0B-4FD9-B8D0-FBB250C5739F}"/>
              </a:ext>
            </a:extLst>
          </p:cNvPr>
          <p:cNvGrpSpPr/>
          <p:nvPr/>
        </p:nvGrpSpPr>
        <p:grpSpPr>
          <a:xfrm>
            <a:off x="7480505" y="4515543"/>
            <a:ext cx="4289522" cy="1426962"/>
            <a:chOff x="7337630" y="3973229"/>
            <a:chExt cx="4289522" cy="1426962"/>
          </a:xfrm>
        </p:grpSpPr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9642611E-1D30-430C-81A8-D7F29750E8D5}"/>
                </a:ext>
              </a:extLst>
            </p:cNvPr>
            <p:cNvGrpSpPr/>
            <p:nvPr/>
          </p:nvGrpSpPr>
          <p:grpSpPr>
            <a:xfrm rot="20023443">
              <a:off x="7337630" y="3973229"/>
              <a:ext cx="3954208" cy="1426962"/>
              <a:chOff x="7502651" y="4559679"/>
              <a:chExt cx="3954208" cy="142696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D06BFF-14D9-4787-8B33-2B5A864260B9}"/>
                  </a:ext>
                </a:extLst>
              </p:cNvPr>
              <p:cNvSpPr txBox="1"/>
              <p:nvPr/>
            </p:nvSpPr>
            <p:spPr>
              <a:xfrm>
                <a:off x="8561601" y="4809100"/>
                <a:ext cx="356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Z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1B0F1C-664A-40A8-BEC6-65E5938E55E1}"/>
                  </a:ext>
                </a:extLst>
              </p:cNvPr>
              <p:cNvSpPr txBox="1"/>
              <p:nvPr/>
            </p:nvSpPr>
            <p:spPr>
              <a:xfrm>
                <a:off x="9601728" y="455967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8183624-5F78-45F4-97FE-E7D50F8FA501}"/>
                  </a:ext>
                </a:extLst>
              </p:cNvPr>
              <p:cNvSpPr/>
              <p:nvPr/>
            </p:nvSpPr>
            <p:spPr>
              <a:xfrm>
                <a:off x="7889295" y="5279401"/>
                <a:ext cx="3303906" cy="30967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EFF066B-15F6-413D-B73D-3FC5315C5CF3}"/>
                  </a:ext>
                </a:extLst>
              </p:cNvPr>
              <p:cNvSpPr/>
              <p:nvPr/>
            </p:nvSpPr>
            <p:spPr>
              <a:xfrm>
                <a:off x="7799295" y="5344239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AA377A1-5DB8-4415-800D-A7AB2F3A9774}"/>
                  </a:ext>
                </a:extLst>
              </p:cNvPr>
              <p:cNvSpPr/>
              <p:nvPr/>
            </p:nvSpPr>
            <p:spPr>
              <a:xfrm>
                <a:off x="11093155" y="5351238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554B14B-8B39-44C9-8C65-329793CE4169}"/>
                  </a:ext>
                </a:extLst>
              </p:cNvPr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7979295" y="5434239"/>
                <a:ext cx="3113860" cy="699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FFCAADE-E5E9-4BE2-853B-54D645D3BA5C}"/>
                  </a:ext>
                </a:extLst>
              </p:cNvPr>
              <p:cNvSpPr txBox="1"/>
              <p:nvPr/>
            </p:nvSpPr>
            <p:spPr>
              <a:xfrm>
                <a:off x="7502651" y="5463421"/>
                <a:ext cx="3866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B75237D-F103-4341-BE64-93770F277958}"/>
                  </a:ext>
                </a:extLst>
              </p:cNvPr>
              <p:cNvSpPr txBox="1"/>
              <p:nvPr/>
            </p:nvSpPr>
            <p:spPr>
              <a:xfrm>
                <a:off x="11070215" y="4791618"/>
                <a:ext cx="3866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</a:p>
            </p:txBody>
          </p:sp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1D91A63B-D731-475E-8A35-950400689A7A}"/>
                  </a:ext>
                </a:extLst>
              </p:cNvPr>
              <p:cNvGrpSpPr/>
              <p:nvPr/>
            </p:nvGrpSpPr>
            <p:grpSpPr>
              <a:xfrm>
                <a:off x="8594593" y="4627843"/>
                <a:ext cx="1037345" cy="925805"/>
                <a:chOff x="8791600" y="3380270"/>
                <a:chExt cx="1037345" cy="925805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645CA6DA-3F09-4004-9213-8105E840AB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791600" y="4183898"/>
                  <a:ext cx="951634" cy="9437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93E8A192-B4D1-407F-BEDE-0270DCDA6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03785" y="3380270"/>
                  <a:ext cx="0" cy="821656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5" name="Picture 64">
                  <a:extLst>
                    <a:ext uri="{FF2B5EF4-FFF2-40B4-BE49-F238E27FC236}">
                      <a16:creationId xmlns:a16="http://schemas.microsoft.com/office/drawing/2014/main" id="{E8E330DD-DAFF-4987-86C8-E90E6FD13F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578129" y="4038661"/>
                  <a:ext cx="250816" cy="267414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2EDE4C5-2978-468B-B451-9827EF848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9482" y="4804916"/>
              <a:ext cx="3657670" cy="4785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03D4D190-58AF-45E3-8D42-72BD7802C159}"/>
                </a:ext>
              </a:extLst>
            </p:cNvPr>
            <p:cNvSpPr/>
            <p:nvPr/>
          </p:nvSpPr>
          <p:spPr>
            <a:xfrm>
              <a:off x="10470038" y="4287738"/>
              <a:ext cx="877302" cy="842669"/>
            </a:xfrm>
            <a:prstGeom prst="arc">
              <a:avLst>
                <a:gd name="adj1" fmla="val 16539196"/>
                <a:gd name="adj2" fmla="val 571666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6" name="TextBox 1035">
                  <a:extLst>
                    <a:ext uri="{FF2B5EF4-FFF2-40B4-BE49-F238E27FC236}">
                      <a16:creationId xmlns:a16="http://schemas.microsoft.com/office/drawing/2014/main" id="{3742A826-97A2-4145-872D-EB4D0058936A}"/>
                    </a:ext>
                  </a:extLst>
                </p:cNvPr>
                <p:cNvSpPr txBox="1"/>
                <p:nvPr/>
              </p:nvSpPr>
              <p:spPr>
                <a:xfrm>
                  <a:off x="10676067" y="4380859"/>
                  <a:ext cx="28982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en-AU" sz="2400" dirty="0"/>
                </a:p>
              </p:txBody>
            </p:sp>
          </mc:Choice>
          <mc:Fallback xmlns="">
            <p:sp>
              <p:nvSpPr>
                <p:cNvPr id="1036" name="TextBox 1035">
                  <a:extLst>
                    <a:ext uri="{FF2B5EF4-FFF2-40B4-BE49-F238E27FC236}">
                      <a16:creationId xmlns:a16="http://schemas.microsoft.com/office/drawing/2014/main" id="{3742A826-97A2-4145-872D-EB4D005893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6067" y="4380859"/>
                  <a:ext cx="28982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6170" r="-36170" b="-35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1293361-AEF3-4886-9C52-E637A3A1EAF3}"/>
              </a:ext>
            </a:extLst>
          </p:cNvPr>
          <p:cNvCxnSpPr>
            <a:cxnSpLocks/>
          </p:cNvCxnSpPr>
          <p:nvPr/>
        </p:nvCxnSpPr>
        <p:spPr>
          <a:xfrm flipV="1">
            <a:off x="8900240" y="440185"/>
            <a:ext cx="1448836" cy="743545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4EDF081-541E-45F7-AFCE-CA3F3FC635E7}"/>
                  </a:ext>
                </a:extLst>
              </p:cNvPr>
              <p:cNvSpPr txBox="1"/>
              <p:nvPr/>
            </p:nvSpPr>
            <p:spPr>
              <a:xfrm>
                <a:off x="7832755" y="1082710"/>
                <a:ext cx="3858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4EDF081-541E-45F7-AFCE-CA3F3FC63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755" y="1082710"/>
                <a:ext cx="385875" cy="369332"/>
              </a:xfrm>
              <a:prstGeom prst="rect">
                <a:avLst/>
              </a:prstGeom>
              <a:blipFill>
                <a:blip r:embed="rId5"/>
                <a:stretch>
                  <a:fillRect l="-19048" r="-7937"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CA49509-5E4A-4ECA-8A16-52990501FDCD}"/>
                  </a:ext>
                </a:extLst>
              </p:cNvPr>
              <p:cNvSpPr txBox="1"/>
              <p:nvPr/>
            </p:nvSpPr>
            <p:spPr>
              <a:xfrm>
                <a:off x="9205599" y="380453"/>
                <a:ext cx="367216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CA49509-5E4A-4ECA-8A16-52990501F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599" y="380453"/>
                <a:ext cx="367216" cy="398955"/>
              </a:xfrm>
              <a:prstGeom prst="rect">
                <a:avLst/>
              </a:prstGeom>
              <a:blipFill>
                <a:blip r:embed="rId6"/>
                <a:stretch>
                  <a:fillRect l="-18333" r="-15000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F76A826-5566-476E-8FCD-F318DB54F274}"/>
              </a:ext>
            </a:extLst>
          </p:cNvPr>
          <p:cNvCxnSpPr>
            <a:cxnSpLocks/>
          </p:cNvCxnSpPr>
          <p:nvPr/>
        </p:nvCxnSpPr>
        <p:spPr>
          <a:xfrm flipV="1">
            <a:off x="7466491" y="1229969"/>
            <a:ext cx="1330125" cy="71109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AB3BF20-06AD-48A2-84BC-07C3FE0F95D7}"/>
              </a:ext>
            </a:extLst>
          </p:cNvPr>
          <p:cNvCxnSpPr>
            <a:cxnSpLocks/>
          </p:cNvCxnSpPr>
          <p:nvPr/>
        </p:nvCxnSpPr>
        <p:spPr>
          <a:xfrm flipV="1">
            <a:off x="9180525" y="3862412"/>
            <a:ext cx="1357415" cy="658744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285939D-F9D1-4046-AAC1-601A8E742A75}"/>
              </a:ext>
            </a:extLst>
          </p:cNvPr>
          <p:cNvCxnSpPr>
            <a:cxnSpLocks/>
          </p:cNvCxnSpPr>
          <p:nvPr/>
        </p:nvCxnSpPr>
        <p:spPr>
          <a:xfrm flipV="1">
            <a:off x="7762884" y="4596204"/>
            <a:ext cx="1357415" cy="658744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DA6BE6D-706C-4AB3-8F7E-2D85B7D1E811}"/>
                  </a:ext>
                </a:extLst>
              </p:cNvPr>
              <p:cNvSpPr txBox="1"/>
              <p:nvPr/>
            </p:nvSpPr>
            <p:spPr>
              <a:xfrm>
                <a:off x="9491311" y="3779801"/>
                <a:ext cx="374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DA6BE6D-706C-4AB3-8F7E-2D85B7D1E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311" y="3779801"/>
                <a:ext cx="374654" cy="369332"/>
              </a:xfrm>
              <a:prstGeom prst="rect">
                <a:avLst/>
              </a:prstGeom>
              <a:blipFill>
                <a:blip r:embed="rId7"/>
                <a:stretch>
                  <a:fillRect l="-19672" r="-6557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CFDBCC1-D6C1-42D6-92C5-71023935C31C}"/>
                  </a:ext>
                </a:extLst>
              </p:cNvPr>
              <p:cNvSpPr txBox="1"/>
              <p:nvPr/>
            </p:nvSpPr>
            <p:spPr>
              <a:xfrm>
                <a:off x="8112357" y="4318570"/>
                <a:ext cx="3994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CFDBCC1-D6C1-42D6-92C5-71023935C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357" y="4318570"/>
                <a:ext cx="399468" cy="369332"/>
              </a:xfrm>
              <a:prstGeom prst="rect">
                <a:avLst/>
              </a:prstGeom>
              <a:blipFill>
                <a:blip r:embed="rId8"/>
                <a:stretch>
                  <a:fillRect l="-18462" r="-6154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D69E40E7-DD33-45A6-B8EF-312A6E465244}"/>
              </a:ext>
            </a:extLst>
          </p:cNvPr>
          <p:cNvSpPr txBox="1"/>
          <p:nvPr/>
        </p:nvSpPr>
        <p:spPr>
          <a:xfrm>
            <a:off x="4750320" y="3407098"/>
            <a:ext cx="111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FRONT (f)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0765DB2-3061-47A1-9D74-F8541F5A1A92}"/>
              </a:ext>
            </a:extLst>
          </p:cNvPr>
          <p:cNvSpPr txBox="1"/>
          <p:nvPr/>
        </p:nvSpPr>
        <p:spPr>
          <a:xfrm>
            <a:off x="946610" y="3105365"/>
            <a:ext cx="101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BACK (b)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90B0BF-3B16-4FF5-8240-34603023F5F1}"/>
              </a:ext>
            </a:extLst>
          </p:cNvPr>
          <p:cNvSpPr txBox="1"/>
          <p:nvPr/>
        </p:nvSpPr>
        <p:spPr>
          <a:xfrm>
            <a:off x="1271218" y="3591764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RIGHT (R)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9A1B634-1900-4806-BB2E-A97BB65E82CD}"/>
              </a:ext>
            </a:extLst>
          </p:cNvPr>
          <p:cNvSpPr txBox="1"/>
          <p:nvPr/>
        </p:nvSpPr>
        <p:spPr>
          <a:xfrm>
            <a:off x="2069120" y="280336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LEFT (L)</a:t>
            </a:r>
          </a:p>
        </p:txBody>
      </p:sp>
    </p:spTree>
    <p:extLst>
      <p:ext uri="{BB962C8B-B14F-4D97-AF65-F5344CB8AC3E}">
        <p14:creationId xmlns:p14="http://schemas.microsoft.com/office/powerpoint/2010/main" val="1117971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3489</TotalTime>
  <Words>830</Words>
  <Application>Microsoft Office PowerPoint</Application>
  <PresentationFormat>Widescreen</PresentationFormat>
  <Paragraphs>509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Horton</dc:creator>
  <cp:lastModifiedBy>Bradley Horton</cp:lastModifiedBy>
  <cp:revision>263</cp:revision>
  <dcterms:created xsi:type="dcterms:W3CDTF">2020-02-26T22:15:34Z</dcterms:created>
  <dcterms:modified xsi:type="dcterms:W3CDTF">2023-04-16T12:14:49Z</dcterms:modified>
</cp:coreProperties>
</file>