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3" r:id="rId2"/>
    <p:sldId id="396" r:id="rId3"/>
    <p:sldId id="400" r:id="rId4"/>
    <p:sldId id="399" r:id="rId5"/>
    <p:sldId id="401" r:id="rId6"/>
    <p:sldId id="402" r:id="rId7"/>
    <p:sldId id="425" r:id="rId8"/>
    <p:sldId id="403" r:id="rId9"/>
    <p:sldId id="404" r:id="rId10"/>
    <p:sldId id="417" r:id="rId11"/>
    <p:sldId id="418" r:id="rId12"/>
    <p:sldId id="419" r:id="rId13"/>
    <p:sldId id="420" r:id="rId14"/>
    <p:sldId id="421" r:id="rId15"/>
    <p:sldId id="398" r:id="rId16"/>
    <p:sldId id="407" r:id="rId17"/>
    <p:sldId id="410" r:id="rId18"/>
    <p:sldId id="405" r:id="rId19"/>
    <p:sldId id="412" r:id="rId20"/>
    <p:sldId id="408" r:id="rId21"/>
    <p:sldId id="422" r:id="rId22"/>
    <p:sldId id="406" r:id="rId23"/>
    <p:sldId id="415" r:id="rId24"/>
    <p:sldId id="424" r:id="rId25"/>
    <p:sldId id="423" r:id="rId26"/>
    <p:sldId id="416" r:id="rId27"/>
    <p:sldId id="426" r:id="rId28"/>
    <p:sldId id="427" r:id="rId29"/>
    <p:sldId id="429" r:id="rId30"/>
    <p:sldId id="4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FF"/>
    <a:srgbClr val="0000FF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D4149-39C6-4CEC-8D17-3079981FB00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1D4EB-5D56-40F9-BD57-0D3A10485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7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B6AB-3472-42DC-BBE4-0BBD4248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EEFD3-0338-4DEB-ABB7-016A16FFC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5E2D-6458-4340-AE85-BFDE7C58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B36D-30C1-43A3-ADDE-412BCFEB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C473-0651-47FC-8BB4-8ECCA7EF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6D6D-0DB0-4B44-BE5E-173D81B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03134-E86E-4EA8-9935-B55D62974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36E5-16EA-483C-BF68-CF12B79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12A08-01EB-4647-B16F-E8182B52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C537-FEBF-43B9-A610-4901DE1B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981E2-8083-455D-AD7E-4C5814E05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1A09-7429-4286-BF9C-932B9BDDE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921F-E1B3-4028-BFC6-A2F3BA2E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9E6D-042C-423D-9B19-4DB83761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7AE7-4640-434F-AA6A-8146A704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3A05-45AA-4B15-A644-08A6254F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B24F-AA12-43F8-B6A2-089DDD3A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0A3D-5C8F-40F4-9212-E334E702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928F-1D95-477E-964E-1DD11085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F6E8-4693-4847-B7B3-40FF0E4D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FB79-02D7-492D-9C07-C7B2A82E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8EC89-2340-4F6B-B0F6-2C10F6A0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D550-6454-4594-B05B-3D6F3D71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6658-A314-4B10-901A-A7EC8557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5FE2-2654-4ED8-8CC2-0425B7DB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1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56EC-9CE1-4942-ABFB-B0D1D3AA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6C05-E228-4040-BD7D-A6E0CEC51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C3AA-FFE0-48DE-B001-8B10357F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C623-F24E-468B-BDFF-003A0135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041B-DCA7-47EB-9FE7-D546BB7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95B3-E76E-4AF1-A5C4-D9F295CE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F040-56D8-4CA8-803E-384CB85E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483D-A767-4E93-8E5D-CAD8A937D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C6C12-734D-4D12-8CF3-BEDA35178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3B9D7-75F8-4DF9-9BB1-05080B309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5B35A-0399-4166-B27B-C5E5FE66E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00F2-653B-4E65-AC80-56D972CA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F29CC-4C1B-4428-B3F5-506D285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E4E88-DC7C-40C3-A4AB-3E2A740D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D0B-49E3-4648-BBD6-115026A0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D3575-F94A-445A-9796-DDBBB3B7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2850F-5035-47B6-BAF8-15A47CBB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615A7-8219-44DB-99D1-9868103B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5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924B8-5361-415C-AB54-C39DE06F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461A6-6F75-4BB0-BE35-500267FE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F9ECE-8350-4857-9807-5E9978CE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5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A3A8-7E2D-4206-8A08-8F866859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3C88-974B-4249-B986-9AED7E6A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ADC47-DCE2-4369-8503-2DCAE33D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37D39-5247-40AC-B65C-D9B98B47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694C-F4A9-42A0-8E47-0D70CFA2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17CD5-95A1-4651-A0B4-C4AE1EC0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913A-3A78-4B88-92CA-69DDC7A1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D9396-B722-4E8D-8CF8-498D1D3F3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BEF77-F697-4C2A-B6BA-C71623FD5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A8D7-5007-41F3-B36C-65BFB00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49CCE-F542-4BAE-9950-9EA6E4A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4B6C-2C28-4622-8FDA-63208B43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825D5-D528-42D9-A4BB-C0678F0D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949B2-6078-4A7B-AC0F-CC2C3104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E074-526A-4540-A8BF-2B714D5C9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E0C6-2354-40BB-A4A5-96459488CD0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2668-E48B-4914-BE6C-C23643963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6899-8779-474C-A746-C7BAC7AA7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DC025-1F67-4FB9-92ED-8447EABA5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13.jpe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4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70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0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70.png"/><Relationship Id="rId2" Type="http://schemas.openxmlformats.org/officeDocument/2006/relationships/image" Target="../media/image47.png"/><Relationship Id="rId16" Type="http://schemas.openxmlformats.org/officeDocument/2006/relationships/image" Target="../media/image6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9.png"/><Relationship Id="rId5" Type="http://schemas.openxmlformats.org/officeDocument/2006/relationships/image" Target="../media/image40.png"/><Relationship Id="rId15" Type="http://schemas.openxmlformats.org/officeDocument/2006/relationships/image" Target="../media/image59.png"/><Relationship Id="rId23" Type="http://schemas.openxmlformats.org/officeDocument/2006/relationships/image" Target="../media/image68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NULL"/><Relationship Id="rId18" Type="http://schemas.openxmlformats.org/officeDocument/2006/relationships/image" Target="../media/image95.png"/><Relationship Id="rId3" Type="http://schemas.openxmlformats.org/officeDocument/2006/relationships/image" Target="NULL"/><Relationship Id="rId7" Type="http://schemas.openxmlformats.org/officeDocument/2006/relationships/image" Target="../media/image90.png"/><Relationship Id="rId12" Type="http://schemas.openxmlformats.org/officeDocument/2006/relationships/image" Target="NULL"/><Relationship Id="rId17" Type="http://schemas.openxmlformats.org/officeDocument/2006/relationships/image" Target="../media/image94.png"/><Relationship Id="rId2" Type="http://schemas.openxmlformats.org/officeDocument/2006/relationships/image" Target="../media/image880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../media/image92.png"/><Relationship Id="rId19" Type="http://schemas.openxmlformats.org/officeDocument/2006/relationships/image" Target="../media/image96.png"/><Relationship Id="rId4" Type="http://schemas.openxmlformats.org/officeDocument/2006/relationships/image" Target="../media/image890.png"/><Relationship Id="rId1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NULL"/><Relationship Id="rId18" Type="http://schemas.openxmlformats.org/officeDocument/2006/relationships/image" Target="../media/image95.png"/><Relationship Id="rId3" Type="http://schemas.openxmlformats.org/officeDocument/2006/relationships/image" Target="NULL"/><Relationship Id="rId21" Type="http://schemas.openxmlformats.org/officeDocument/2006/relationships/image" Target="../media/image99.png"/><Relationship Id="rId7" Type="http://schemas.openxmlformats.org/officeDocument/2006/relationships/image" Target="../media/image90.png"/><Relationship Id="rId17" Type="http://schemas.openxmlformats.org/officeDocument/2006/relationships/image" Target="../media/image94.png"/><Relationship Id="rId2" Type="http://schemas.openxmlformats.org/officeDocument/2006/relationships/image" Target="../media/image880.png"/><Relationship Id="rId16" Type="http://schemas.openxmlformats.org/officeDocument/2006/relationships/image" Target="../media/image93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5" Type="http://schemas.openxmlformats.org/officeDocument/2006/relationships/image" Target="../media/image92.png"/><Relationship Id="rId19" Type="http://schemas.openxmlformats.org/officeDocument/2006/relationships/image" Target="../media/image96.png"/><Relationship Id="rId4" Type="http://schemas.openxmlformats.org/officeDocument/2006/relationships/image" Target="../media/image890.png"/><Relationship Id="rId9" Type="http://schemas.openxmlformats.org/officeDocument/2006/relationships/image" Target="../media/image97.png"/><Relationship Id="rId1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sv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sv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these are all HANDS drawn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basic shapes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540367" y="5493518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turn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I used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following ICONs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the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ICON library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FE1EE8-1045-475F-986F-CB5C96BE100A}"/>
              </a:ext>
            </a:extLst>
          </p:cNvPr>
          <p:cNvSpPr txBox="1"/>
          <p:nvPr/>
        </p:nvSpPr>
        <p:spPr>
          <a:xfrm>
            <a:off x="4646724" y="1772721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turn</a:t>
            </a:r>
          </a:p>
        </p:txBody>
      </p:sp>
      <p:pic>
        <p:nvPicPr>
          <p:cNvPr id="33" name="Graphic 32" descr="Brain in head">
            <a:extLst>
              <a:ext uri="{FF2B5EF4-FFF2-40B4-BE49-F238E27FC236}">
                <a16:creationId xmlns:a16="http://schemas.microsoft.com/office/drawing/2014/main" id="{5918A15E-E96A-4453-AABB-C1814E3AD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6989" y="4112265"/>
            <a:ext cx="515269" cy="515269"/>
          </a:xfrm>
          <a:prstGeom prst="rect">
            <a:avLst/>
          </a:prstGeom>
        </p:spPr>
      </p:pic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7B754F96-1F5E-46A8-844A-00F039C81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5985" y="4188584"/>
            <a:ext cx="552726" cy="552726"/>
          </a:xfrm>
          <a:prstGeom prst="rect">
            <a:avLst/>
          </a:prstGeom>
        </p:spPr>
      </p:pic>
      <p:pic>
        <p:nvPicPr>
          <p:cNvPr id="8" name="Graphic 7" descr="Stethoscope">
            <a:extLst>
              <a:ext uri="{FF2B5EF4-FFF2-40B4-BE49-F238E27FC236}">
                <a16:creationId xmlns:a16="http://schemas.microsoft.com/office/drawing/2014/main" id="{29A5754F-BE3A-472D-8CB1-E73CE0D694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5595" y="5460861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0A59EF1-9D6A-4A9B-A869-5C80D3DE96B7}"/>
              </a:ext>
            </a:extLst>
          </p:cNvPr>
          <p:cNvSpPr/>
          <p:nvPr/>
        </p:nvSpPr>
        <p:spPr>
          <a:xfrm>
            <a:off x="10275595" y="5355770"/>
            <a:ext cx="834887" cy="11010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Graphic 15" descr="Right pointing backhand index with solid fill">
            <a:extLst>
              <a:ext uri="{FF2B5EF4-FFF2-40B4-BE49-F238E27FC236}">
                <a16:creationId xmlns:a16="http://schemas.microsoft.com/office/drawing/2014/main" id="{F7D053E3-B13E-44D7-9F7E-777B70DB2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1" y="2971801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98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7DDC11-3A55-4E4D-80B3-ACB452A18083}"/>
              </a:ext>
            </a:extLst>
          </p:cNvPr>
          <p:cNvCxnSpPr>
            <a:cxnSpLocks/>
          </p:cNvCxnSpPr>
          <p:nvPr/>
        </p:nvCxnSpPr>
        <p:spPr>
          <a:xfrm flipV="1">
            <a:off x="1066800" y="4180114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853F83-1FDF-493E-9459-03AE6909F008}"/>
              </a:ext>
            </a:extLst>
          </p:cNvPr>
          <p:cNvCxnSpPr>
            <a:cxnSpLocks/>
          </p:cNvCxnSpPr>
          <p:nvPr/>
        </p:nvCxnSpPr>
        <p:spPr>
          <a:xfrm>
            <a:off x="1866122" y="4180114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989B73-E2CC-49D5-B09D-7BE0077B413B}"/>
              </a:ext>
            </a:extLst>
          </p:cNvPr>
          <p:cNvCxnSpPr>
            <a:cxnSpLocks/>
          </p:cNvCxnSpPr>
          <p:nvPr/>
        </p:nvCxnSpPr>
        <p:spPr>
          <a:xfrm flipV="1">
            <a:off x="732851" y="5176815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5DA1E-DF64-4B7C-BA5C-2D4C1AD2C1F2}"/>
              </a:ext>
            </a:extLst>
          </p:cNvPr>
          <p:cNvCxnSpPr>
            <a:cxnSpLocks/>
          </p:cNvCxnSpPr>
          <p:nvPr/>
        </p:nvCxnSpPr>
        <p:spPr>
          <a:xfrm flipH="1" flipV="1">
            <a:off x="1866122" y="3696188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B68DE-B0C8-43BF-99A8-56299CA2F7EB}"/>
                  </a:ext>
                </a:extLst>
              </p:cNvPr>
              <p:cNvSpPr txBox="1"/>
              <p:nvPr/>
            </p:nvSpPr>
            <p:spPr>
              <a:xfrm>
                <a:off x="1360200" y="487851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EB68DE-B0C8-43BF-99A8-56299CA2F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00" y="4878514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FADA8F-42ED-4867-8538-BE6C3125DF6B}"/>
                  </a:ext>
                </a:extLst>
              </p:cNvPr>
              <p:cNvSpPr txBox="1"/>
              <p:nvPr/>
            </p:nvSpPr>
            <p:spPr>
              <a:xfrm>
                <a:off x="3230290" y="4885701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FADA8F-42ED-4867-8538-BE6C3125D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90" y="4885701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72549A69-AA31-45C4-B508-6CF12895E45C}"/>
              </a:ext>
            </a:extLst>
          </p:cNvPr>
          <p:cNvSpPr/>
          <p:nvPr/>
        </p:nvSpPr>
        <p:spPr>
          <a:xfrm rot="6915099" flipH="1">
            <a:off x="811917" y="4601049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0F91A-B7F3-4FB3-9C9B-5FADA9C19E47}"/>
              </a:ext>
            </a:extLst>
          </p:cNvPr>
          <p:cNvSpPr txBox="1"/>
          <p:nvPr/>
        </p:nvSpPr>
        <p:spPr>
          <a:xfrm>
            <a:off x="689279" y="474338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BF861-51EB-419A-8E5E-C24EF06BC0C9}"/>
              </a:ext>
            </a:extLst>
          </p:cNvPr>
          <p:cNvSpPr txBox="1"/>
          <p:nvPr/>
        </p:nvSpPr>
        <p:spPr>
          <a:xfrm>
            <a:off x="1509614" y="382585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E7CC8-CB02-490A-B879-340CEC96C8F1}"/>
              </a:ext>
            </a:extLst>
          </p:cNvPr>
          <p:cNvSpPr txBox="1"/>
          <p:nvPr/>
        </p:nvSpPr>
        <p:spPr>
          <a:xfrm>
            <a:off x="4125765" y="472228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DC0CB3F-B0F5-4295-8094-49C5C8618BD2}"/>
              </a:ext>
            </a:extLst>
          </p:cNvPr>
          <p:cNvSpPr/>
          <p:nvPr/>
        </p:nvSpPr>
        <p:spPr>
          <a:xfrm rot="14684901">
            <a:off x="2927155" y="4589378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CCD97F-1256-4736-89EF-AE8A03DD39AF}"/>
              </a:ext>
            </a:extLst>
          </p:cNvPr>
          <p:cNvSpPr/>
          <p:nvPr/>
        </p:nvSpPr>
        <p:spPr>
          <a:xfrm>
            <a:off x="438539" y="3573624"/>
            <a:ext cx="4553339" cy="2248923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6BD1CA-AC98-4B7A-8543-F9A29A1CA2A4}"/>
              </a:ext>
            </a:extLst>
          </p:cNvPr>
          <p:cNvGrpSpPr/>
          <p:nvPr/>
        </p:nvGrpSpPr>
        <p:grpSpPr>
          <a:xfrm rot="5400000">
            <a:off x="1144368" y="4215410"/>
            <a:ext cx="920602" cy="1129172"/>
            <a:chOff x="1510186" y="279512"/>
            <a:chExt cx="920602" cy="11291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5B8B6B-F3E9-4EB6-B256-312C59EB4F16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8D7822F-D290-41C0-856F-569DAB6A0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2B16A57-B0A2-45C7-9A92-7B2C261A9C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857345-B6B2-482E-89DB-76C1B46AC244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EE78ACD-969A-4CFE-9ABA-FE667AE1CF31}"/>
              </a:ext>
            </a:extLst>
          </p:cNvPr>
          <p:cNvSpPr txBox="1"/>
          <p:nvPr/>
        </p:nvSpPr>
        <p:spPr>
          <a:xfrm>
            <a:off x="2062981" y="51909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6FF803-831C-4407-9B4B-4F9248944E75}"/>
              </a:ext>
            </a:extLst>
          </p:cNvPr>
          <p:cNvSpPr txBox="1"/>
          <p:nvPr/>
        </p:nvSpPr>
        <p:spPr>
          <a:xfrm>
            <a:off x="741858" y="420016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601D74-7525-4F79-9C7A-F5CE8BBAECE4}"/>
              </a:ext>
            </a:extLst>
          </p:cNvPr>
          <p:cNvGrpSpPr/>
          <p:nvPr/>
        </p:nvGrpSpPr>
        <p:grpSpPr>
          <a:xfrm>
            <a:off x="815456" y="5072912"/>
            <a:ext cx="572813" cy="542284"/>
            <a:chOff x="1638300" y="2214693"/>
            <a:chExt cx="838200" cy="86406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ED6690-B6BB-4284-9979-14ED9B6447B0}"/>
                </a:ext>
              </a:extLst>
            </p:cNvPr>
            <p:cNvSpPr/>
            <p:nvPr/>
          </p:nvSpPr>
          <p:spPr>
            <a:xfrm>
              <a:off x="1895912" y="2491530"/>
              <a:ext cx="318782" cy="453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611860-CC76-43DE-9CC3-DEC04DF223CB}"/>
                </a:ext>
              </a:extLst>
            </p:cNvPr>
            <p:cNvSpPr/>
            <p:nvPr/>
          </p:nvSpPr>
          <p:spPr>
            <a:xfrm>
              <a:off x="1895912" y="2214693"/>
              <a:ext cx="318782" cy="553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4CDDBF-EB9E-492E-BF04-BF4C2BB08F91}"/>
                </a:ext>
              </a:extLst>
            </p:cNvPr>
            <p:cNvSpPr/>
            <p:nvPr/>
          </p:nvSpPr>
          <p:spPr>
            <a:xfrm>
              <a:off x="1638300" y="2634144"/>
              <a:ext cx="838200" cy="4446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F0CFC1-7B49-4318-97D2-D728918383C8}"/>
                </a:ext>
              </a:extLst>
            </p:cNvPr>
            <p:cNvSpPr/>
            <p:nvPr/>
          </p:nvSpPr>
          <p:spPr>
            <a:xfrm>
              <a:off x="1975392" y="2333013"/>
              <a:ext cx="159822" cy="158517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1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D83CDC-0FBA-4E58-9A32-7E11E56DF12C}"/>
              </a:ext>
            </a:extLst>
          </p:cNvPr>
          <p:cNvCxnSpPr>
            <a:cxnSpLocks/>
          </p:cNvCxnSpPr>
          <p:nvPr/>
        </p:nvCxnSpPr>
        <p:spPr>
          <a:xfrm>
            <a:off x="1102215" y="3217478"/>
            <a:ext cx="1858381" cy="23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97EE2E-BCD6-4D32-B782-C3639805F39E}"/>
              </a:ext>
            </a:extLst>
          </p:cNvPr>
          <p:cNvCxnSpPr>
            <a:cxnSpLocks/>
          </p:cNvCxnSpPr>
          <p:nvPr/>
        </p:nvCxnSpPr>
        <p:spPr>
          <a:xfrm flipH="1" flipV="1">
            <a:off x="1654618" y="2534194"/>
            <a:ext cx="942886" cy="723150"/>
          </a:xfrm>
          <a:prstGeom prst="straightConnector1">
            <a:avLst/>
          </a:prstGeom>
          <a:ln w="8572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089393E-F8E4-4C73-A9E2-08D0982D3608}"/>
              </a:ext>
            </a:extLst>
          </p:cNvPr>
          <p:cNvCxnSpPr>
            <a:cxnSpLocks/>
          </p:cNvCxnSpPr>
          <p:nvPr/>
        </p:nvCxnSpPr>
        <p:spPr>
          <a:xfrm flipV="1">
            <a:off x="1066800" y="3222171"/>
            <a:ext cx="1461210" cy="198287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4A87F5-C10D-4E41-9495-783B45A59BB2}"/>
              </a:ext>
            </a:extLst>
          </p:cNvPr>
          <p:cNvCxnSpPr>
            <a:cxnSpLocks/>
          </p:cNvCxnSpPr>
          <p:nvPr/>
        </p:nvCxnSpPr>
        <p:spPr>
          <a:xfrm>
            <a:off x="7079729" y="3251817"/>
            <a:ext cx="3215085" cy="198848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5053E9-DB83-481C-B916-EC597D114161}"/>
              </a:ext>
            </a:extLst>
          </p:cNvPr>
          <p:cNvCxnSpPr>
            <a:cxnSpLocks/>
          </p:cNvCxnSpPr>
          <p:nvPr/>
        </p:nvCxnSpPr>
        <p:spPr>
          <a:xfrm>
            <a:off x="7110038" y="3259196"/>
            <a:ext cx="2356069" cy="17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6D3EE4-EBD9-4743-A168-9A44C7B22C3F}"/>
                  </a:ext>
                </a:extLst>
              </p:cNvPr>
              <p:cNvSpPr txBox="1"/>
              <p:nvPr/>
            </p:nvSpPr>
            <p:spPr>
              <a:xfrm>
                <a:off x="1360200" y="487851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6D3EE4-EBD9-4743-A168-9A44C7B22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00" y="4878514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BF552-0D6B-4F7B-A7CD-933AB2C03613}"/>
                  </a:ext>
                </a:extLst>
              </p:cNvPr>
              <p:cNvSpPr txBox="1"/>
              <p:nvPr/>
            </p:nvSpPr>
            <p:spPr>
              <a:xfrm>
                <a:off x="9647441" y="4940592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BBF552-0D6B-4F7B-A7CD-933AB2C0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441" y="4940592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>
            <a:extLst>
              <a:ext uri="{FF2B5EF4-FFF2-40B4-BE49-F238E27FC236}">
                <a16:creationId xmlns:a16="http://schemas.microsoft.com/office/drawing/2014/main" id="{82121D45-B301-4644-9D72-4C38EF59ED4A}"/>
              </a:ext>
            </a:extLst>
          </p:cNvPr>
          <p:cNvSpPr/>
          <p:nvPr/>
        </p:nvSpPr>
        <p:spPr>
          <a:xfrm rot="6915099" flipH="1">
            <a:off x="811917" y="4601049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9CDBB-E606-4047-A053-FCD0432E2C1F}"/>
              </a:ext>
            </a:extLst>
          </p:cNvPr>
          <p:cNvSpPr txBox="1"/>
          <p:nvPr/>
        </p:nvSpPr>
        <p:spPr>
          <a:xfrm>
            <a:off x="689279" y="474338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ED3D4-2E68-4E0F-BF8E-57B655EFD58E}"/>
              </a:ext>
            </a:extLst>
          </p:cNvPr>
          <p:cNvSpPr txBox="1"/>
          <p:nvPr/>
        </p:nvSpPr>
        <p:spPr>
          <a:xfrm>
            <a:off x="2501329" y="317035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D0CC0-7AE3-4199-8E07-64E8F11B32BD}"/>
              </a:ext>
            </a:extLst>
          </p:cNvPr>
          <p:cNvSpPr txBox="1"/>
          <p:nvPr/>
        </p:nvSpPr>
        <p:spPr>
          <a:xfrm>
            <a:off x="9925802" y="529475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729A200-791A-4B70-B4E2-24C1EBF45812}"/>
              </a:ext>
            </a:extLst>
          </p:cNvPr>
          <p:cNvSpPr/>
          <p:nvPr/>
        </p:nvSpPr>
        <p:spPr>
          <a:xfrm rot="14684901">
            <a:off x="1676244" y="2601658"/>
            <a:ext cx="764984" cy="875175"/>
          </a:xfrm>
          <a:prstGeom prst="arc">
            <a:avLst>
              <a:gd name="adj1" fmla="val 16484704"/>
              <a:gd name="adj2" fmla="val 19735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7E14D-C507-41B0-8823-B9C711ED0441}"/>
              </a:ext>
            </a:extLst>
          </p:cNvPr>
          <p:cNvGrpSpPr/>
          <p:nvPr/>
        </p:nvGrpSpPr>
        <p:grpSpPr>
          <a:xfrm rot="5400000">
            <a:off x="1144368" y="4215410"/>
            <a:ext cx="920602" cy="1129172"/>
            <a:chOff x="1510186" y="279512"/>
            <a:chExt cx="920602" cy="11291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8BE6B0-96E0-4E45-BE88-307EA34B39EA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5ECB543-117B-409A-BE7B-996B870D2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3EACF09-8F75-41D8-9AD5-C53ABB390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D190FEE-DC04-488D-A78F-4CD2A4537201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6462BA8-0D45-408B-B1C5-A7FFA4CCEDB1}"/>
              </a:ext>
            </a:extLst>
          </p:cNvPr>
          <p:cNvSpPr txBox="1"/>
          <p:nvPr/>
        </p:nvSpPr>
        <p:spPr>
          <a:xfrm>
            <a:off x="2062981" y="51909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6B1DF-43E8-4849-81EC-007B4C812852}"/>
              </a:ext>
            </a:extLst>
          </p:cNvPr>
          <p:cNvSpPr txBox="1"/>
          <p:nvPr/>
        </p:nvSpPr>
        <p:spPr>
          <a:xfrm>
            <a:off x="741858" y="420016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913D5F-E572-458C-906D-E2DDBCB5F80F}"/>
              </a:ext>
            </a:extLst>
          </p:cNvPr>
          <p:cNvGrpSpPr/>
          <p:nvPr/>
        </p:nvGrpSpPr>
        <p:grpSpPr>
          <a:xfrm>
            <a:off x="815456" y="5072912"/>
            <a:ext cx="572813" cy="542284"/>
            <a:chOff x="1638300" y="2214693"/>
            <a:chExt cx="838200" cy="86406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B05684-C619-40F3-8867-1F1AB8DD8B91}"/>
                </a:ext>
              </a:extLst>
            </p:cNvPr>
            <p:cNvSpPr/>
            <p:nvPr/>
          </p:nvSpPr>
          <p:spPr>
            <a:xfrm>
              <a:off x="1895912" y="2491530"/>
              <a:ext cx="318782" cy="453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12B2B2-1058-4362-BDAA-3FCDD84D5095}"/>
                </a:ext>
              </a:extLst>
            </p:cNvPr>
            <p:cNvSpPr/>
            <p:nvPr/>
          </p:nvSpPr>
          <p:spPr>
            <a:xfrm>
              <a:off x="1895912" y="2214693"/>
              <a:ext cx="318782" cy="553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0DCFCD-C1FE-43E7-B60E-491C9C606C06}"/>
                </a:ext>
              </a:extLst>
            </p:cNvPr>
            <p:cNvSpPr/>
            <p:nvPr/>
          </p:nvSpPr>
          <p:spPr>
            <a:xfrm>
              <a:off x="1638300" y="2634144"/>
              <a:ext cx="838200" cy="4446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88FB7F-4E5B-4D8A-90BA-6D3BB287AE8F}"/>
                </a:ext>
              </a:extLst>
            </p:cNvPr>
            <p:cNvSpPr/>
            <p:nvPr/>
          </p:nvSpPr>
          <p:spPr>
            <a:xfrm>
              <a:off x="1975392" y="2333013"/>
              <a:ext cx="159822" cy="158517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13D5112-D864-46DC-B4B6-EFD421C2F50E}"/>
              </a:ext>
            </a:extLst>
          </p:cNvPr>
          <p:cNvSpPr/>
          <p:nvPr/>
        </p:nvSpPr>
        <p:spPr>
          <a:xfrm>
            <a:off x="2481909" y="3172429"/>
            <a:ext cx="109220" cy="99484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B9E6B0-CD60-43DE-B501-68CB9BD5A645}"/>
              </a:ext>
            </a:extLst>
          </p:cNvPr>
          <p:cNvSpPr/>
          <p:nvPr/>
        </p:nvSpPr>
        <p:spPr>
          <a:xfrm rot="18412072">
            <a:off x="2265533" y="3177412"/>
            <a:ext cx="139337" cy="1533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E78E05-2171-47BF-89EA-FA1B6BE6DB96}"/>
              </a:ext>
            </a:extLst>
          </p:cNvPr>
          <p:cNvCxnSpPr>
            <a:cxnSpLocks/>
          </p:cNvCxnSpPr>
          <p:nvPr/>
        </p:nvCxnSpPr>
        <p:spPr>
          <a:xfrm>
            <a:off x="4335043" y="3224821"/>
            <a:ext cx="1298300" cy="41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024027-2CF4-46C6-865E-8AAFA4C66D6F}"/>
              </a:ext>
            </a:extLst>
          </p:cNvPr>
          <p:cNvCxnSpPr>
            <a:cxnSpLocks/>
          </p:cNvCxnSpPr>
          <p:nvPr/>
        </p:nvCxnSpPr>
        <p:spPr>
          <a:xfrm flipV="1">
            <a:off x="3602941" y="3229514"/>
            <a:ext cx="1461210" cy="198287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051367-C577-48D6-B578-928630CE5DE2}"/>
                  </a:ext>
                </a:extLst>
              </p:cNvPr>
              <p:cNvSpPr txBox="1"/>
              <p:nvPr/>
            </p:nvSpPr>
            <p:spPr>
              <a:xfrm>
                <a:off x="3896341" y="488585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F051367-C577-48D6-B578-928630CE5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341" y="4885857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B061B3F3-F200-4A87-92D9-9297063209AE}"/>
              </a:ext>
            </a:extLst>
          </p:cNvPr>
          <p:cNvSpPr/>
          <p:nvPr/>
        </p:nvSpPr>
        <p:spPr>
          <a:xfrm rot="6915099" flipH="1">
            <a:off x="3348058" y="4608392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B13DA8-6364-42E2-B2F1-E96473A3E728}"/>
              </a:ext>
            </a:extLst>
          </p:cNvPr>
          <p:cNvSpPr txBox="1"/>
          <p:nvPr/>
        </p:nvSpPr>
        <p:spPr>
          <a:xfrm>
            <a:off x="3225420" y="475072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053D32-4969-4002-9FC3-81E4271255F4}"/>
              </a:ext>
            </a:extLst>
          </p:cNvPr>
          <p:cNvSpPr txBox="1"/>
          <p:nvPr/>
        </p:nvSpPr>
        <p:spPr>
          <a:xfrm>
            <a:off x="5037470" y="317769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AB4F10-B817-4BBC-A216-6845C5E821EB}"/>
              </a:ext>
            </a:extLst>
          </p:cNvPr>
          <p:cNvGrpSpPr/>
          <p:nvPr/>
        </p:nvGrpSpPr>
        <p:grpSpPr>
          <a:xfrm rot="5400000">
            <a:off x="3680509" y="4222753"/>
            <a:ext cx="920602" cy="1129172"/>
            <a:chOff x="1510186" y="279512"/>
            <a:chExt cx="920602" cy="11291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555999-BAFB-47E2-9D0D-ACCC7B5EE54C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0A8243E-D840-4350-A644-B370A43FAA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CCF81AD-703D-40D0-9A93-2C59F39378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3B3CAEE-0887-4D58-BE61-B106A855EA5B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6514FED-F3AC-4D1D-8B3E-0E0EB9E73740}"/>
              </a:ext>
            </a:extLst>
          </p:cNvPr>
          <p:cNvSpPr txBox="1"/>
          <p:nvPr/>
        </p:nvSpPr>
        <p:spPr>
          <a:xfrm>
            <a:off x="4599122" y="519827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4E7A8F-1D7B-4CF8-A4E5-2EACF9DC7A75}"/>
              </a:ext>
            </a:extLst>
          </p:cNvPr>
          <p:cNvSpPr txBox="1"/>
          <p:nvPr/>
        </p:nvSpPr>
        <p:spPr>
          <a:xfrm>
            <a:off x="3277999" y="420750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652CD6-DD5B-4EC2-AAAC-7BF39C57A911}"/>
              </a:ext>
            </a:extLst>
          </p:cNvPr>
          <p:cNvGrpSpPr/>
          <p:nvPr/>
        </p:nvGrpSpPr>
        <p:grpSpPr>
          <a:xfrm>
            <a:off x="3351597" y="5080255"/>
            <a:ext cx="572813" cy="542284"/>
            <a:chOff x="1638300" y="2214693"/>
            <a:chExt cx="838200" cy="86406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43B832-EAC7-441A-B182-A7827F049DF5}"/>
                </a:ext>
              </a:extLst>
            </p:cNvPr>
            <p:cNvSpPr/>
            <p:nvPr/>
          </p:nvSpPr>
          <p:spPr>
            <a:xfrm>
              <a:off x="1895912" y="2491530"/>
              <a:ext cx="318782" cy="453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087B370-6BF4-4A84-A085-9527E089F110}"/>
                </a:ext>
              </a:extLst>
            </p:cNvPr>
            <p:cNvSpPr/>
            <p:nvPr/>
          </p:nvSpPr>
          <p:spPr>
            <a:xfrm>
              <a:off x="1895912" y="2214693"/>
              <a:ext cx="318782" cy="553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E8DF87E-3279-44D1-A4EF-EA2B2621862E}"/>
                </a:ext>
              </a:extLst>
            </p:cNvPr>
            <p:cNvSpPr/>
            <p:nvPr/>
          </p:nvSpPr>
          <p:spPr>
            <a:xfrm>
              <a:off x="1638300" y="2634144"/>
              <a:ext cx="838200" cy="4446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198C13D-E713-41C7-A28E-8A0857E2D692}"/>
                </a:ext>
              </a:extLst>
            </p:cNvPr>
            <p:cNvSpPr/>
            <p:nvPr/>
          </p:nvSpPr>
          <p:spPr>
            <a:xfrm>
              <a:off x="1975392" y="2333013"/>
              <a:ext cx="159822" cy="158517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2B2499A3-C996-404B-B5C1-8815081A07CC}"/>
              </a:ext>
            </a:extLst>
          </p:cNvPr>
          <p:cNvSpPr/>
          <p:nvPr/>
        </p:nvSpPr>
        <p:spPr>
          <a:xfrm>
            <a:off x="5018050" y="3179772"/>
            <a:ext cx="109220" cy="99484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972380F-DABF-4031-AAAE-ABDAB1C1E8C9}"/>
                  </a:ext>
                </a:extLst>
              </p:cNvPr>
              <p:cNvSpPr txBox="1"/>
              <p:nvPr/>
            </p:nvSpPr>
            <p:spPr>
              <a:xfrm>
                <a:off x="1840656" y="2902578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972380F-DABF-4031-AAAE-ABDAB1C1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56" y="2902578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174" r="-3636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582AA89-CF32-4A35-9429-38BFD06397A0}"/>
                  </a:ext>
                </a:extLst>
              </p:cNvPr>
              <p:cNvSpPr txBox="1"/>
              <p:nvPr/>
            </p:nvSpPr>
            <p:spPr>
              <a:xfrm>
                <a:off x="506594" y="3425489"/>
                <a:ext cx="1361975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582AA89-CF32-4A35-9429-38BFD0639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4" y="3425489"/>
                <a:ext cx="1361975" cy="470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C8ED11-3837-4003-A3FD-2D07D95892A2}"/>
              </a:ext>
            </a:extLst>
          </p:cNvPr>
          <p:cNvCxnSpPr>
            <a:cxnSpLocks/>
          </p:cNvCxnSpPr>
          <p:nvPr/>
        </p:nvCxnSpPr>
        <p:spPr>
          <a:xfrm flipH="1" flipV="1">
            <a:off x="3988915" y="3233415"/>
            <a:ext cx="1025459" cy="7343"/>
          </a:xfrm>
          <a:prstGeom prst="straightConnector1">
            <a:avLst/>
          </a:prstGeom>
          <a:ln w="444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5EF78C-DF2B-494A-B409-92D355015D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8017" y="2664249"/>
            <a:ext cx="1025459" cy="7343"/>
          </a:xfrm>
          <a:prstGeom prst="straightConnector1">
            <a:avLst/>
          </a:prstGeom>
          <a:ln w="444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17A61B5-FB09-4547-8FA2-FA2DE76427B8}"/>
                  </a:ext>
                </a:extLst>
              </p:cNvPr>
              <p:cNvSpPr txBox="1"/>
              <p:nvPr/>
            </p:nvSpPr>
            <p:spPr>
              <a:xfrm>
                <a:off x="3104025" y="2873793"/>
                <a:ext cx="16081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17A61B5-FB09-4547-8FA2-FA2DE764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25" y="2873793"/>
                <a:ext cx="1608133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156EC26-0AB4-444B-8759-84948FC5CF25}"/>
                  </a:ext>
                </a:extLst>
              </p:cNvPr>
              <p:cNvSpPr txBox="1"/>
              <p:nvPr/>
            </p:nvSpPr>
            <p:spPr>
              <a:xfrm>
                <a:off x="3686993" y="2003984"/>
                <a:ext cx="16081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156EC26-0AB4-444B-8759-84948FC5C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993" y="2003984"/>
                <a:ext cx="1608133" cy="276999"/>
              </a:xfrm>
              <a:prstGeom prst="rect">
                <a:avLst/>
              </a:prstGeom>
              <a:blipFill>
                <a:blip r:embed="rId9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42D8E2-4731-4F31-9905-9FC8226E0501}"/>
                  </a:ext>
                </a:extLst>
              </p:cNvPr>
              <p:cNvSpPr txBox="1"/>
              <p:nvPr/>
            </p:nvSpPr>
            <p:spPr>
              <a:xfrm>
                <a:off x="1259366" y="2253039"/>
                <a:ext cx="3481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542D8E2-4731-4F31-9905-9FC8226E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66" y="2253039"/>
                <a:ext cx="348186" cy="369332"/>
              </a:xfrm>
              <a:prstGeom prst="rect">
                <a:avLst/>
              </a:prstGeom>
              <a:blipFill>
                <a:blip r:embed="rId10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47552617-058A-42A0-A594-5B8FE84F008D}"/>
              </a:ext>
            </a:extLst>
          </p:cNvPr>
          <p:cNvSpPr/>
          <p:nvPr/>
        </p:nvSpPr>
        <p:spPr>
          <a:xfrm>
            <a:off x="7032663" y="3202075"/>
            <a:ext cx="109220" cy="99484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3FBE61-953A-4B4A-87A8-7D0657F5D209}"/>
              </a:ext>
            </a:extLst>
          </p:cNvPr>
          <p:cNvSpPr txBox="1"/>
          <p:nvPr/>
        </p:nvSpPr>
        <p:spPr>
          <a:xfrm>
            <a:off x="6756849" y="286928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D8B1BE-4E8B-43CE-A7A1-E4233DAA6F81}"/>
              </a:ext>
            </a:extLst>
          </p:cNvPr>
          <p:cNvCxnSpPr>
            <a:cxnSpLocks/>
          </p:cNvCxnSpPr>
          <p:nvPr/>
        </p:nvCxnSpPr>
        <p:spPr>
          <a:xfrm flipH="1" flipV="1">
            <a:off x="6044248" y="3244474"/>
            <a:ext cx="1025459" cy="7343"/>
          </a:xfrm>
          <a:prstGeom prst="straightConnector1">
            <a:avLst/>
          </a:prstGeom>
          <a:ln w="444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055E56B-7555-4CFF-AD3D-2FE3997A2C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23350" y="2675308"/>
            <a:ext cx="1025459" cy="7343"/>
          </a:xfrm>
          <a:prstGeom prst="straightConnector1">
            <a:avLst/>
          </a:prstGeom>
          <a:ln w="444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2D36874-1D76-44E7-85CA-5CF2D4AD3E64}"/>
                  </a:ext>
                </a:extLst>
              </p:cNvPr>
              <p:cNvSpPr txBox="1"/>
              <p:nvPr/>
            </p:nvSpPr>
            <p:spPr>
              <a:xfrm>
                <a:off x="5694613" y="3329185"/>
                <a:ext cx="16081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2D36874-1D76-44E7-85CA-5CF2D4AD3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13" y="3329185"/>
                <a:ext cx="1608133" cy="276999"/>
              </a:xfrm>
              <a:prstGeom prst="rect">
                <a:avLst/>
              </a:prstGeom>
              <a:blipFill>
                <a:blip r:embed="rId11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F9D7FF-B0FF-464F-B386-74844435F241}"/>
                  </a:ext>
                </a:extLst>
              </p:cNvPr>
              <p:cNvSpPr txBox="1"/>
              <p:nvPr/>
            </p:nvSpPr>
            <p:spPr>
              <a:xfrm>
                <a:off x="7018730" y="2091131"/>
                <a:ext cx="16081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1F9D7FF-B0FF-464F-B386-7484443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730" y="2091131"/>
                <a:ext cx="1608133" cy="276999"/>
              </a:xfrm>
              <a:prstGeom prst="rect">
                <a:avLst/>
              </a:prstGeom>
              <a:blipFill>
                <a:blip r:embed="rId1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6CBF96B0-E883-43B4-AFA8-76B8E76FD778}"/>
              </a:ext>
            </a:extLst>
          </p:cNvPr>
          <p:cNvSpPr/>
          <p:nvPr/>
        </p:nvSpPr>
        <p:spPr>
          <a:xfrm>
            <a:off x="10240499" y="5204254"/>
            <a:ext cx="109220" cy="99484"/>
          </a:xfrm>
          <a:prstGeom prst="ellipse">
            <a:avLst/>
          </a:prstGeom>
          <a:solidFill>
            <a:srgbClr val="00FF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069E8F01-39E4-429B-83F5-E1D73DFEE2D3}"/>
              </a:ext>
            </a:extLst>
          </p:cNvPr>
          <p:cNvSpPr/>
          <p:nvPr/>
        </p:nvSpPr>
        <p:spPr>
          <a:xfrm rot="14684901">
            <a:off x="9479880" y="4635324"/>
            <a:ext cx="764984" cy="875175"/>
          </a:xfrm>
          <a:prstGeom prst="arc">
            <a:avLst>
              <a:gd name="adj1" fmla="val 16484704"/>
              <a:gd name="adj2" fmla="val 1973510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DF29AC-41F0-432C-8899-6CA0DE9677FE}"/>
                  </a:ext>
                </a:extLst>
              </p:cNvPr>
              <p:cNvSpPr txBox="1"/>
              <p:nvPr/>
            </p:nvSpPr>
            <p:spPr>
              <a:xfrm>
                <a:off x="7539903" y="3244474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DF29AC-41F0-432C-8899-6CA0DE96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903" y="3244474"/>
                <a:ext cx="214931" cy="276999"/>
              </a:xfrm>
              <a:prstGeom prst="rect">
                <a:avLst/>
              </a:prstGeom>
              <a:blipFill>
                <a:blip r:embed="rId13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c 96">
            <a:extLst>
              <a:ext uri="{FF2B5EF4-FFF2-40B4-BE49-F238E27FC236}">
                <a16:creationId xmlns:a16="http://schemas.microsoft.com/office/drawing/2014/main" id="{02856D29-49AF-42B5-8B81-0502BF196E0F}"/>
              </a:ext>
            </a:extLst>
          </p:cNvPr>
          <p:cNvSpPr/>
          <p:nvPr/>
        </p:nvSpPr>
        <p:spPr>
          <a:xfrm rot="8684292" flipH="1">
            <a:off x="7116098" y="2863518"/>
            <a:ext cx="764984" cy="875175"/>
          </a:xfrm>
          <a:prstGeom prst="arc">
            <a:avLst>
              <a:gd name="adj1" fmla="val 16484704"/>
              <a:gd name="adj2" fmla="val 19735104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96C15499-1B0C-4724-BEC8-3EF9D0E0FF9E}"/>
              </a:ext>
            </a:extLst>
          </p:cNvPr>
          <p:cNvSpPr/>
          <p:nvPr/>
        </p:nvSpPr>
        <p:spPr>
          <a:xfrm rot="6915099" flipH="1">
            <a:off x="8241712" y="3783363"/>
            <a:ext cx="848256" cy="875175"/>
          </a:xfrm>
          <a:prstGeom prst="arc">
            <a:avLst>
              <a:gd name="adj1" fmla="val 10007815"/>
              <a:gd name="adj2" fmla="val 281013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56AFAED-B8EA-4CF5-A077-C00BA034F518}"/>
              </a:ext>
            </a:extLst>
          </p:cNvPr>
          <p:cNvCxnSpPr>
            <a:cxnSpLocks/>
          </p:cNvCxnSpPr>
          <p:nvPr/>
        </p:nvCxnSpPr>
        <p:spPr>
          <a:xfrm>
            <a:off x="8821792" y="5262131"/>
            <a:ext cx="1473022" cy="45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29B02BA-4E52-4BB2-9BB3-4A4BEE2036AF}"/>
                  </a:ext>
                </a:extLst>
              </p:cNvPr>
              <p:cNvSpPr txBox="1"/>
              <p:nvPr/>
            </p:nvSpPr>
            <p:spPr>
              <a:xfrm>
                <a:off x="8875414" y="3436099"/>
                <a:ext cx="6443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AU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𝑩𝑷</m:t>
                          </m:r>
                        </m:sub>
                      </m:sSub>
                    </m:oMath>
                  </m:oMathPara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29B02BA-4E52-4BB2-9BB3-4A4BEE203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14" y="3436099"/>
                <a:ext cx="644344" cy="369332"/>
              </a:xfrm>
              <a:prstGeom prst="rect">
                <a:avLst/>
              </a:prstGeom>
              <a:blipFill>
                <a:blip r:embed="rId14"/>
                <a:stretch>
                  <a:fillRect l="-6604" r="-4717"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23A0A40-8CBD-44DD-BB25-0C2C08CF2B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2106" y="4681735"/>
            <a:ext cx="1025459" cy="7343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C0FCFF-5A41-47DB-BADC-5871BFC5D2DB}"/>
              </a:ext>
            </a:extLst>
          </p:cNvPr>
          <p:cNvCxnSpPr>
            <a:cxnSpLocks/>
          </p:cNvCxnSpPr>
          <p:nvPr/>
        </p:nvCxnSpPr>
        <p:spPr>
          <a:xfrm flipV="1">
            <a:off x="10349719" y="5242981"/>
            <a:ext cx="1025459" cy="7343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180B27D-4942-491C-B039-696108D53739}"/>
                  </a:ext>
                </a:extLst>
              </p:cNvPr>
              <p:cNvSpPr txBox="1"/>
              <p:nvPr/>
            </p:nvSpPr>
            <p:spPr>
              <a:xfrm>
                <a:off x="10947481" y="4843057"/>
                <a:ext cx="576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180B27D-4942-491C-B039-696108D5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81" y="4843057"/>
                <a:ext cx="5768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966063C-53C2-4C1B-9CD4-8D00F17F7661}"/>
                  </a:ext>
                </a:extLst>
              </p:cNvPr>
              <p:cNvSpPr txBox="1"/>
              <p:nvPr/>
            </p:nvSpPr>
            <p:spPr>
              <a:xfrm>
                <a:off x="10341880" y="4061391"/>
                <a:ext cx="5768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966063C-53C2-4C1B-9CD4-8D00F17F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880" y="4061391"/>
                <a:ext cx="57681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83594CA-0DE8-4D6A-8A67-EBF1D723CC58}"/>
              </a:ext>
            </a:extLst>
          </p:cNvPr>
          <p:cNvSpPr/>
          <p:nvPr/>
        </p:nvSpPr>
        <p:spPr>
          <a:xfrm>
            <a:off x="287383" y="1709328"/>
            <a:ext cx="11245276" cy="4168958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42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14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85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3327EF8-F929-4C45-A693-91A143934D3F}"/>
              </a:ext>
            </a:extLst>
          </p:cNvPr>
          <p:cNvSpPr/>
          <p:nvPr/>
        </p:nvSpPr>
        <p:spPr>
          <a:xfrm>
            <a:off x="4308220" y="3474009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E6A51B-6721-40FB-AA4B-E72A793B06D6}"/>
              </a:ext>
            </a:extLst>
          </p:cNvPr>
          <p:cNvCxnSpPr>
            <a:cxnSpLocks/>
          </p:cNvCxnSpPr>
          <p:nvPr/>
        </p:nvCxnSpPr>
        <p:spPr>
          <a:xfrm flipV="1">
            <a:off x="1361568" y="2682540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C1A83F-B331-4CBD-8FB1-1593FA080315}"/>
              </a:ext>
            </a:extLst>
          </p:cNvPr>
          <p:cNvCxnSpPr>
            <a:cxnSpLocks/>
          </p:cNvCxnSpPr>
          <p:nvPr/>
        </p:nvCxnSpPr>
        <p:spPr>
          <a:xfrm>
            <a:off x="2160890" y="2682540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76A462-8400-4D0A-B043-B15F9E2324C2}"/>
              </a:ext>
            </a:extLst>
          </p:cNvPr>
          <p:cNvCxnSpPr>
            <a:cxnSpLocks/>
          </p:cNvCxnSpPr>
          <p:nvPr/>
        </p:nvCxnSpPr>
        <p:spPr>
          <a:xfrm flipV="1">
            <a:off x="1027619" y="3679241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1ACF27-F360-4B2D-A965-CC87B903D0A5}"/>
              </a:ext>
            </a:extLst>
          </p:cNvPr>
          <p:cNvCxnSpPr>
            <a:cxnSpLocks/>
          </p:cNvCxnSpPr>
          <p:nvPr/>
        </p:nvCxnSpPr>
        <p:spPr>
          <a:xfrm flipH="1" flipV="1">
            <a:off x="2160890" y="2198614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9E900-47A1-4A95-AEA4-AB218839DE9D}"/>
                  </a:ext>
                </a:extLst>
              </p:cNvPr>
              <p:cNvSpPr txBox="1"/>
              <p:nvPr/>
            </p:nvSpPr>
            <p:spPr>
              <a:xfrm>
                <a:off x="1657308" y="338195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9E900-47A1-4A95-AEA4-AB218839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08" y="3381955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227B17-B55C-4077-A2FD-E76DF3CF2FFD}"/>
                  </a:ext>
                </a:extLst>
              </p:cNvPr>
              <p:cNvSpPr txBox="1"/>
              <p:nvPr/>
            </p:nvSpPr>
            <p:spPr>
              <a:xfrm>
                <a:off x="3525058" y="338812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227B17-B55C-4077-A2FD-E76DF3CF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58" y="3388127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2AE8DBEA-B4B4-4820-84D4-76105EFD2AED}"/>
              </a:ext>
            </a:extLst>
          </p:cNvPr>
          <p:cNvSpPr/>
          <p:nvPr/>
        </p:nvSpPr>
        <p:spPr>
          <a:xfrm rot="6915099" flipH="1">
            <a:off x="1106685" y="3103475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6B8298-74A6-42E4-807E-7701CE000F79}"/>
              </a:ext>
            </a:extLst>
          </p:cNvPr>
          <p:cNvSpPr txBox="1"/>
          <p:nvPr/>
        </p:nvSpPr>
        <p:spPr>
          <a:xfrm>
            <a:off x="1105927" y="364594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80EF9-3331-406B-91D0-E7CE6E12CA19}"/>
              </a:ext>
            </a:extLst>
          </p:cNvPr>
          <p:cNvSpPr txBox="1"/>
          <p:nvPr/>
        </p:nvSpPr>
        <p:spPr>
          <a:xfrm>
            <a:off x="1804382" y="232828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19108-72F3-4AD5-B1AF-B6868AF15B92}"/>
              </a:ext>
            </a:extLst>
          </p:cNvPr>
          <p:cNvSpPr txBox="1"/>
          <p:nvPr/>
        </p:nvSpPr>
        <p:spPr>
          <a:xfrm>
            <a:off x="4216922" y="262642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7F68464-7572-4AE3-B70A-07F23CC626FC}"/>
              </a:ext>
            </a:extLst>
          </p:cNvPr>
          <p:cNvSpPr/>
          <p:nvPr/>
        </p:nvSpPr>
        <p:spPr>
          <a:xfrm rot="14684901">
            <a:off x="3221923" y="3091804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EEEBD7-8A5B-4C16-8702-04DF73E0BAAA}"/>
              </a:ext>
            </a:extLst>
          </p:cNvPr>
          <p:cNvSpPr/>
          <p:nvPr/>
        </p:nvSpPr>
        <p:spPr>
          <a:xfrm>
            <a:off x="733307" y="2076050"/>
            <a:ext cx="4965831" cy="2351636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93BAB0-92D8-4EF2-832D-F82B4AE9297F}"/>
              </a:ext>
            </a:extLst>
          </p:cNvPr>
          <p:cNvGrpSpPr/>
          <p:nvPr/>
        </p:nvGrpSpPr>
        <p:grpSpPr>
          <a:xfrm rot="5400000">
            <a:off x="1439136" y="2717836"/>
            <a:ext cx="920602" cy="1129172"/>
            <a:chOff x="1510186" y="279512"/>
            <a:chExt cx="920602" cy="11291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99054D-590B-4179-87AC-11C069649F15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64A7A30-EBCD-407D-A405-623200140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DF2ED46-A9A6-460C-A2E1-B4143C2BA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B53167-1028-43BE-AC97-F1FA7904E686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8E62A68-680B-46EF-8BCD-6DEDB038E854}"/>
              </a:ext>
            </a:extLst>
          </p:cNvPr>
          <p:cNvSpPr txBox="1"/>
          <p:nvPr/>
        </p:nvSpPr>
        <p:spPr>
          <a:xfrm>
            <a:off x="2357749" y="369335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FE9FB-804E-4BEF-A026-1758E2729845}"/>
              </a:ext>
            </a:extLst>
          </p:cNvPr>
          <p:cNvSpPr txBox="1"/>
          <p:nvPr/>
        </p:nvSpPr>
        <p:spPr>
          <a:xfrm>
            <a:off x="1036626" y="270259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2E6DA-1684-4328-8659-43F5577B2B64}"/>
              </a:ext>
            </a:extLst>
          </p:cNvPr>
          <p:cNvSpPr/>
          <p:nvPr/>
        </p:nvSpPr>
        <p:spPr>
          <a:xfrm rot="5400000">
            <a:off x="2118959" y="263958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C03BBD-EE74-425B-9184-6BFA31481108}"/>
              </a:ext>
            </a:extLst>
          </p:cNvPr>
          <p:cNvSpPr/>
          <p:nvPr/>
        </p:nvSpPr>
        <p:spPr>
          <a:xfrm rot="5400000">
            <a:off x="4528563" y="362865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7DB11-1552-4168-87F9-BA52214B6826}"/>
              </a:ext>
            </a:extLst>
          </p:cNvPr>
          <p:cNvCxnSpPr/>
          <p:nvPr/>
        </p:nvCxnSpPr>
        <p:spPr>
          <a:xfrm>
            <a:off x="4163357" y="3257294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8C477B-E434-493A-AC19-A766EA461870}"/>
              </a:ext>
            </a:extLst>
          </p:cNvPr>
          <p:cNvCxnSpPr/>
          <p:nvPr/>
        </p:nvCxnSpPr>
        <p:spPr>
          <a:xfrm>
            <a:off x="4179696" y="4062007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5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9D3A51-58EC-44D8-BFE1-B49C57666C1B}"/>
              </a:ext>
            </a:extLst>
          </p:cNvPr>
          <p:cNvSpPr/>
          <p:nvPr/>
        </p:nvSpPr>
        <p:spPr>
          <a:xfrm>
            <a:off x="9206791" y="3651141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C8080C-BD54-4E08-9B32-294108CCFB5C}"/>
              </a:ext>
            </a:extLst>
          </p:cNvPr>
          <p:cNvCxnSpPr>
            <a:cxnSpLocks/>
          </p:cNvCxnSpPr>
          <p:nvPr/>
        </p:nvCxnSpPr>
        <p:spPr>
          <a:xfrm flipV="1">
            <a:off x="6260139" y="2859672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C8AD59-44E7-4A3E-9E16-135EB7E5C341}"/>
              </a:ext>
            </a:extLst>
          </p:cNvPr>
          <p:cNvCxnSpPr>
            <a:cxnSpLocks/>
          </p:cNvCxnSpPr>
          <p:nvPr/>
        </p:nvCxnSpPr>
        <p:spPr>
          <a:xfrm>
            <a:off x="7059461" y="2859672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24E868-2107-4DCF-9848-B015FDA6BB24}"/>
              </a:ext>
            </a:extLst>
          </p:cNvPr>
          <p:cNvSpPr/>
          <p:nvPr/>
        </p:nvSpPr>
        <p:spPr>
          <a:xfrm>
            <a:off x="5631878" y="2253182"/>
            <a:ext cx="4965831" cy="2351636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8A5757-FC4B-41B0-9B65-FEDD37B6E8E3}"/>
              </a:ext>
            </a:extLst>
          </p:cNvPr>
          <p:cNvSpPr/>
          <p:nvPr/>
        </p:nvSpPr>
        <p:spPr>
          <a:xfrm rot="5400000">
            <a:off x="7017530" y="2816715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562A91-3C0F-487F-93CD-1F9A7816E862}"/>
              </a:ext>
            </a:extLst>
          </p:cNvPr>
          <p:cNvSpPr/>
          <p:nvPr/>
        </p:nvSpPr>
        <p:spPr>
          <a:xfrm rot="5400000">
            <a:off x="9427134" y="3805785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7CDB19-57C8-4E15-9CC6-DA737E0E811C}"/>
                  </a:ext>
                </a:extLst>
              </p:cNvPr>
              <p:cNvSpPr txBox="1"/>
              <p:nvPr/>
            </p:nvSpPr>
            <p:spPr>
              <a:xfrm>
                <a:off x="6563666" y="3516904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7CDB19-57C8-4E15-9CC6-DA737E0E8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666" y="3516904"/>
                <a:ext cx="425821" cy="276999"/>
              </a:xfrm>
              <a:prstGeom prst="rect">
                <a:avLst/>
              </a:prstGeom>
              <a:blipFill>
                <a:blip r:embed="rId2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3BC82E-6190-4F10-B15C-EB9250B11E84}"/>
                  </a:ext>
                </a:extLst>
              </p:cNvPr>
              <p:cNvSpPr txBox="1"/>
              <p:nvPr/>
            </p:nvSpPr>
            <p:spPr>
              <a:xfrm>
                <a:off x="6376634" y="3874761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3BC82E-6190-4F10-B15C-EB9250B1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34" y="3874761"/>
                <a:ext cx="425821" cy="276999"/>
              </a:xfrm>
              <a:prstGeom prst="rect">
                <a:avLst/>
              </a:prstGeom>
              <a:blipFill>
                <a:blip r:embed="rId3"/>
                <a:stretch>
                  <a:fillRect l="-1429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26FB529C-35BB-4284-A215-59D4C25DE34B}"/>
              </a:ext>
            </a:extLst>
          </p:cNvPr>
          <p:cNvSpPr/>
          <p:nvPr/>
        </p:nvSpPr>
        <p:spPr>
          <a:xfrm rot="5400000">
            <a:off x="6251502" y="3788257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57D953-970E-431C-9F47-69C005C93AEF}"/>
                  </a:ext>
                </a:extLst>
              </p:cNvPr>
              <p:cNvSpPr txBox="1"/>
              <p:nvPr/>
            </p:nvSpPr>
            <p:spPr>
              <a:xfrm>
                <a:off x="7901882" y="3407111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57D953-970E-431C-9F47-69C005C93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882" y="3407111"/>
                <a:ext cx="425821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16FA6-DB77-4021-97BB-03043D0DC0A9}"/>
                  </a:ext>
                </a:extLst>
              </p:cNvPr>
              <p:cNvSpPr txBox="1"/>
              <p:nvPr/>
            </p:nvSpPr>
            <p:spPr>
              <a:xfrm>
                <a:off x="7894450" y="3665505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16FA6-DB77-4021-97BB-03043D0D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450" y="3665505"/>
                <a:ext cx="425821" cy="276999"/>
              </a:xfrm>
              <a:prstGeom prst="rect">
                <a:avLst/>
              </a:prstGeom>
              <a:blipFill>
                <a:blip r:embed="rId5"/>
                <a:stretch>
                  <a:fillRect l="-2857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E250C7-39E4-4D3E-93FB-F4FA89DCC2D1}"/>
                  </a:ext>
                </a:extLst>
              </p:cNvPr>
              <p:cNvSpPr txBox="1"/>
              <p:nvPr/>
            </p:nvSpPr>
            <p:spPr>
              <a:xfrm>
                <a:off x="9797276" y="3717873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E250C7-39E4-4D3E-93FB-F4FA89DC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276" y="3717873"/>
                <a:ext cx="425821" cy="276999"/>
              </a:xfrm>
              <a:prstGeom prst="rect">
                <a:avLst/>
              </a:prstGeom>
              <a:blipFill>
                <a:blip r:embed="rId6"/>
                <a:stretch>
                  <a:fillRect l="-1429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6151E-8CD7-4257-AAF1-FEA019D69894}"/>
              </a:ext>
            </a:extLst>
          </p:cNvPr>
          <p:cNvCxnSpPr/>
          <p:nvPr/>
        </p:nvCxnSpPr>
        <p:spPr>
          <a:xfrm>
            <a:off x="7167461" y="2532524"/>
            <a:ext cx="2409604" cy="984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0139F3-466F-4C5E-8336-B540528F26C6}"/>
              </a:ext>
            </a:extLst>
          </p:cNvPr>
          <p:cNvCxnSpPr>
            <a:cxnSpLocks/>
          </p:cNvCxnSpPr>
          <p:nvPr/>
        </p:nvCxnSpPr>
        <p:spPr>
          <a:xfrm flipV="1">
            <a:off x="5996886" y="2716729"/>
            <a:ext cx="711625" cy="889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491336-54A2-495F-AD87-9D37CE931853}"/>
                  </a:ext>
                </a:extLst>
              </p:cNvPr>
              <p:cNvSpPr txBox="1"/>
              <p:nvPr/>
            </p:nvSpPr>
            <p:spPr>
              <a:xfrm>
                <a:off x="6011161" y="2844885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491336-54A2-495F-AD87-9D37CE931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61" y="2844885"/>
                <a:ext cx="425821" cy="276999"/>
              </a:xfrm>
              <a:prstGeom prst="rect">
                <a:avLst/>
              </a:prstGeom>
              <a:blipFill>
                <a:blip r:embed="rId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AB252B-5940-4379-AF01-9207887AEFF6}"/>
                  </a:ext>
                </a:extLst>
              </p:cNvPr>
              <p:cNvSpPr txBox="1"/>
              <p:nvPr/>
            </p:nvSpPr>
            <p:spPr>
              <a:xfrm>
                <a:off x="8382133" y="2721172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AB252B-5940-4379-AF01-9207887A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33" y="2721172"/>
                <a:ext cx="425821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BC15E9-ADCB-428B-AE53-5FD4C7F543AB}"/>
              </a:ext>
            </a:extLst>
          </p:cNvPr>
          <p:cNvSpPr/>
          <p:nvPr/>
        </p:nvSpPr>
        <p:spPr>
          <a:xfrm>
            <a:off x="3990133" y="3651141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44E36B-0622-41CD-AA2F-C994D56EB4DA}"/>
              </a:ext>
            </a:extLst>
          </p:cNvPr>
          <p:cNvCxnSpPr>
            <a:cxnSpLocks/>
          </p:cNvCxnSpPr>
          <p:nvPr/>
        </p:nvCxnSpPr>
        <p:spPr>
          <a:xfrm flipV="1">
            <a:off x="1043481" y="2859672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74CEF7-E463-4DC6-A6A9-97B37F5C7BAA}"/>
              </a:ext>
            </a:extLst>
          </p:cNvPr>
          <p:cNvCxnSpPr>
            <a:cxnSpLocks/>
          </p:cNvCxnSpPr>
          <p:nvPr/>
        </p:nvCxnSpPr>
        <p:spPr>
          <a:xfrm>
            <a:off x="1842803" y="2859672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16EA20-A461-4FDC-A8A5-9F2DAF429813}"/>
              </a:ext>
            </a:extLst>
          </p:cNvPr>
          <p:cNvCxnSpPr>
            <a:cxnSpLocks/>
          </p:cNvCxnSpPr>
          <p:nvPr/>
        </p:nvCxnSpPr>
        <p:spPr>
          <a:xfrm flipV="1">
            <a:off x="921485" y="3856373"/>
            <a:ext cx="3916445" cy="164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BEAD1-C31B-4803-8F0C-0AEB48A57EB5}"/>
              </a:ext>
            </a:extLst>
          </p:cNvPr>
          <p:cNvCxnSpPr>
            <a:cxnSpLocks/>
          </p:cNvCxnSpPr>
          <p:nvPr/>
        </p:nvCxnSpPr>
        <p:spPr>
          <a:xfrm flipH="1" flipV="1">
            <a:off x="1842803" y="2375746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C29917-1B53-480C-972B-1938C83407FA}"/>
                  </a:ext>
                </a:extLst>
              </p:cNvPr>
              <p:cNvSpPr txBox="1"/>
              <p:nvPr/>
            </p:nvSpPr>
            <p:spPr>
              <a:xfrm>
                <a:off x="1521549" y="352739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C29917-1B53-480C-972B-1938C8340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49" y="3527395"/>
                <a:ext cx="189475" cy="276999"/>
              </a:xfrm>
              <a:prstGeom prst="rect">
                <a:avLst/>
              </a:prstGeom>
              <a:blipFill>
                <a:blip r:embed="rId9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28F9D9-6347-4205-B1A1-574A5EB52C71}"/>
                  </a:ext>
                </a:extLst>
              </p:cNvPr>
              <p:cNvSpPr txBox="1"/>
              <p:nvPr/>
            </p:nvSpPr>
            <p:spPr>
              <a:xfrm>
                <a:off x="3206971" y="3565259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28F9D9-6347-4205-B1A1-574A5EB5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71" y="3565259"/>
                <a:ext cx="214931" cy="276999"/>
              </a:xfrm>
              <a:prstGeom prst="rect">
                <a:avLst/>
              </a:prstGeom>
              <a:blipFill>
                <a:blip r:embed="rId10"/>
                <a:stretch>
                  <a:fillRect l="-37143" r="-3714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828FE353-F15F-4CBB-829A-64031E9B0FA8}"/>
              </a:ext>
            </a:extLst>
          </p:cNvPr>
          <p:cNvSpPr/>
          <p:nvPr/>
        </p:nvSpPr>
        <p:spPr>
          <a:xfrm rot="6915099" flipH="1">
            <a:off x="931432" y="3280285"/>
            <a:ext cx="848256" cy="875175"/>
          </a:xfrm>
          <a:prstGeom prst="arc">
            <a:avLst>
              <a:gd name="adj1" fmla="val 16484704"/>
              <a:gd name="adj2" fmla="val 113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2D6614-8D0D-428E-8426-9AC2E68603EF}"/>
              </a:ext>
            </a:extLst>
          </p:cNvPr>
          <p:cNvSpPr txBox="1"/>
          <p:nvPr/>
        </p:nvSpPr>
        <p:spPr>
          <a:xfrm>
            <a:off x="617637" y="364601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719AA3-C29A-49C1-8715-A1C252D2AC2F}"/>
              </a:ext>
            </a:extLst>
          </p:cNvPr>
          <p:cNvSpPr txBox="1"/>
          <p:nvPr/>
        </p:nvSpPr>
        <p:spPr>
          <a:xfrm>
            <a:off x="1486295" y="250541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47F04A-1625-495A-A960-8DCB8983B29D}"/>
              </a:ext>
            </a:extLst>
          </p:cNvPr>
          <p:cNvSpPr txBox="1"/>
          <p:nvPr/>
        </p:nvSpPr>
        <p:spPr>
          <a:xfrm>
            <a:off x="4158073" y="343888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396B357-0649-474D-A5EF-728FCD7BE4C3}"/>
              </a:ext>
            </a:extLst>
          </p:cNvPr>
          <p:cNvSpPr/>
          <p:nvPr/>
        </p:nvSpPr>
        <p:spPr>
          <a:xfrm rot="14684901">
            <a:off x="2903836" y="3268936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37BCC4C-38DA-4486-95DB-A61170898F4A}"/>
              </a:ext>
            </a:extLst>
          </p:cNvPr>
          <p:cNvSpPr/>
          <p:nvPr/>
        </p:nvSpPr>
        <p:spPr>
          <a:xfrm>
            <a:off x="415220" y="2253181"/>
            <a:ext cx="4965831" cy="2488937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B48F67-9D33-4C27-BD35-CC3CA9E7C13A}"/>
              </a:ext>
            </a:extLst>
          </p:cNvPr>
          <p:cNvGrpSpPr/>
          <p:nvPr/>
        </p:nvGrpSpPr>
        <p:grpSpPr>
          <a:xfrm rot="5400000">
            <a:off x="1121049" y="2894968"/>
            <a:ext cx="920602" cy="1129172"/>
            <a:chOff x="1510186" y="279512"/>
            <a:chExt cx="920602" cy="11291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099CBB-17AE-418C-B926-7468E787001E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DDE404F-5E56-44A6-A310-97674C9AD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BD3F161-0C62-4700-849B-8454CF0948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CCE2DD-CD3A-468E-A5A6-2B6C95BB44DA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9E6C51D-62F9-4450-A220-BC113B87022E}"/>
              </a:ext>
            </a:extLst>
          </p:cNvPr>
          <p:cNvSpPr txBox="1"/>
          <p:nvPr/>
        </p:nvSpPr>
        <p:spPr>
          <a:xfrm>
            <a:off x="2039662" y="387048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BD0044-5BB6-4F13-9B3C-7AAD5EE44218}"/>
              </a:ext>
            </a:extLst>
          </p:cNvPr>
          <p:cNvSpPr txBox="1"/>
          <p:nvPr/>
        </p:nvSpPr>
        <p:spPr>
          <a:xfrm>
            <a:off x="1057373" y="282363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50DF5DE-2EE3-4A4D-95A8-91AF703A056C}"/>
              </a:ext>
            </a:extLst>
          </p:cNvPr>
          <p:cNvSpPr/>
          <p:nvPr/>
        </p:nvSpPr>
        <p:spPr>
          <a:xfrm rot="5400000">
            <a:off x="1800872" y="2816715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4A0E42D-5658-4D46-A5E8-781737A3ABB8}"/>
              </a:ext>
            </a:extLst>
          </p:cNvPr>
          <p:cNvSpPr/>
          <p:nvPr/>
        </p:nvSpPr>
        <p:spPr>
          <a:xfrm rot="5400000">
            <a:off x="4210476" y="3805785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567169-C440-4D4D-8194-3433052E0E18}"/>
              </a:ext>
            </a:extLst>
          </p:cNvPr>
          <p:cNvCxnSpPr/>
          <p:nvPr/>
        </p:nvCxnSpPr>
        <p:spPr>
          <a:xfrm>
            <a:off x="3845270" y="3434426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5BA695-82D6-4E6C-ACB6-A234F9298FA5}"/>
              </a:ext>
            </a:extLst>
          </p:cNvPr>
          <p:cNvCxnSpPr/>
          <p:nvPr/>
        </p:nvCxnSpPr>
        <p:spPr>
          <a:xfrm>
            <a:off x="3861609" y="4239139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083F222-F4A9-411A-B5C9-A2AE97ED1032}"/>
              </a:ext>
            </a:extLst>
          </p:cNvPr>
          <p:cNvGrpSpPr/>
          <p:nvPr/>
        </p:nvGrpSpPr>
        <p:grpSpPr>
          <a:xfrm>
            <a:off x="5053212" y="1003611"/>
            <a:ext cx="1157332" cy="1249571"/>
            <a:chOff x="7154102" y="433692"/>
            <a:chExt cx="1157332" cy="124957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917836-C8C4-4725-86FE-7B1DF812F580}"/>
                </a:ext>
              </a:extLst>
            </p:cNvPr>
            <p:cNvGrpSpPr/>
            <p:nvPr/>
          </p:nvGrpSpPr>
          <p:grpSpPr>
            <a:xfrm>
              <a:off x="7477466" y="547065"/>
              <a:ext cx="833968" cy="806863"/>
              <a:chOff x="3369186" y="418138"/>
              <a:chExt cx="1012154" cy="1072538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9D97F9F-1146-4115-9598-4CA3FCD40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3" y="1490676"/>
                <a:ext cx="1010747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31D6455-E6F0-4676-8D7B-B53E3A2AE5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9186" y="418138"/>
                <a:ext cx="1" cy="106235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221E216-81BA-4C35-9BDF-D93CCE9C80CE}"/>
                    </a:ext>
                  </a:extLst>
                </p:cNvPr>
                <p:cNvSpPr txBox="1"/>
                <p:nvPr/>
              </p:nvSpPr>
              <p:spPr>
                <a:xfrm>
                  <a:off x="7528305" y="433692"/>
                  <a:ext cx="2307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𝑌</m:t>
                        </m:r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221E216-81BA-4C35-9BDF-D93CCE9C8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305" y="433692"/>
                  <a:ext cx="23070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1053" r="-21053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9391FCE-87E5-4AEA-AD3F-BD76B86324AB}"/>
                    </a:ext>
                  </a:extLst>
                </p:cNvPr>
                <p:cNvSpPr txBox="1"/>
                <p:nvPr/>
              </p:nvSpPr>
              <p:spPr>
                <a:xfrm>
                  <a:off x="8049579" y="970267"/>
                  <a:ext cx="2419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𝑋</m:t>
                        </m:r>
                      </m:oMath>
                    </m:oMathPara>
                  </a14:m>
                  <a:endParaRPr lang="en-A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9391FCE-87E5-4AEA-AD3F-BD76B8632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579" y="970267"/>
                  <a:ext cx="24192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E556000-258C-4ED1-A858-D5C15DD8312E}"/>
                </a:ext>
              </a:extLst>
            </p:cNvPr>
            <p:cNvSpPr txBox="1"/>
            <p:nvPr/>
          </p:nvSpPr>
          <p:spPr>
            <a:xfrm>
              <a:off x="7593412" y="650486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dirty="0"/>
                <a:t>+</a:t>
              </a: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50815272-70F7-4E30-952D-1A952D223ED9}"/>
                </a:ext>
              </a:extLst>
            </p:cNvPr>
            <p:cNvSpPr/>
            <p:nvPr/>
          </p:nvSpPr>
          <p:spPr>
            <a:xfrm rot="1961363">
              <a:off x="7154102" y="1054294"/>
              <a:ext cx="690465" cy="628969"/>
            </a:xfrm>
            <a:prstGeom prst="arc">
              <a:avLst>
                <a:gd name="adj1" fmla="val 10871234"/>
                <a:gd name="adj2" fmla="val 0"/>
              </a:avLst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2D2A010D-8E1F-4FB0-848D-43A1A1AB69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4846" y="3238432"/>
            <a:ext cx="213203" cy="22731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ACBD6ADC-D90D-4D54-AB2A-EC9B205DBB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0338" y="3200231"/>
            <a:ext cx="213203" cy="227313"/>
          </a:xfrm>
          <a:prstGeom prst="rect">
            <a:avLst/>
          </a:prstGeom>
        </p:spPr>
      </p:pic>
      <p:sp>
        <p:nvSpPr>
          <p:cNvPr id="65" name="Arc 64">
            <a:extLst>
              <a:ext uri="{FF2B5EF4-FFF2-40B4-BE49-F238E27FC236}">
                <a16:creationId xmlns:a16="http://schemas.microsoft.com/office/drawing/2014/main" id="{9EFEF314-1652-4617-AA82-60ADFCD04C63}"/>
              </a:ext>
            </a:extLst>
          </p:cNvPr>
          <p:cNvSpPr/>
          <p:nvPr/>
        </p:nvSpPr>
        <p:spPr>
          <a:xfrm rot="4682097" flipH="1">
            <a:off x="590106" y="3569871"/>
            <a:ext cx="875369" cy="849793"/>
          </a:xfrm>
          <a:prstGeom prst="arc">
            <a:avLst>
              <a:gd name="adj1" fmla="val 14053999"/>
              <a:gd name="adj2" fmla="val 2330137"/>
            </a:avLst>
          </a:prstGeom>
          <a:ln w="508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6055AE-D8A6-423A-A11D-F0EFC17C5ECB}"/>
                  </a:ext>
                </a:extLst>
              </p:cNvPr>
              <p:cNvSpPr txBox="1"/>
              <p:nvPr/>
            </p:nvSpPr>
            <p:spPr>
              <a:xfrm>
                <a:off x="480099" y="316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6055AE-D8A6-423A-A11D-F0EFC17C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" y="3165057"/>
                <a:ext cx="358688" cy="369332"/>
              </a:xfrm>
              <a:prstGeom prst="rect">
                <a:avLst/>
              </a:prstGeom>
              <a:blipFill>
                <a:blip r:embed="rId14"/>
                <a:stretch>
                  <a:fillRect l="-11864" r="-6780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row: Up 66">
            <a:extLst>
              <a:ext uri="{FF2B5EF4-FFF2-40B4-BE49-F238E27FC236}">
                <a16:creationId xmlns:a16="http://schemas.microsoft.com/office/drawing/2014/main" id="{A4F82EA0-6509-4FCC-BEEA-467938FA70EF}"/>
              </a:ext>
            </a:extLst>
          </p:cNvPr>
          <p:cNvSpPr/>
          <p:nvPr/>
        </p:nvSpPr>
        <p:spPr>
          <a:xfrm rot="5400000">
            <a:off x="4700655" y="3449721"/>
            <a:ext cx="227917" cy="786007"/>
          </a:xfrm>
          <a:prstGeom prst="upArrow">
            <a:avLst>
              <a:gd name="adj1" fmla="val 50000"/>
              <a:gd name="adj2" fmla="val 95851"/>
            </a:avLst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EA89DA5-010A-420E-9A44-46CFB86B2942}"/>
                  </a:ext>
                </a:extLst>
              </p:cNvPr>
              <p:cNvSpPr txBox="1"/>
              <p:nvPr/>
            </p:nvSpPr>
            <p:spPr>
              <a:xfrm>
                <a:off x="4955384" y="3372138"/>
                <a:ext cx="3867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EA89DA5-010A-420E-9A44-46CFB86B2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84" y="3372138"/>
                <a:ext cx="386709" cy="369332"/>
              </a:xfrm>
              <a:prstGeom prst="rect">
                <a:avLst/>
              </a:prstGeom>
              <a:blipFill>
                <a:blip r:embed="rId15"/>
                <a:stretch>
                  <a:fillRect l="-19048" r="-793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75E669F-CBAC-462B-AC6B-BDE33EDA485E}"/>
              </a:ext>
            </a:extLst>
          </p:cNvPr>
          <p:cNvGrpSpPr/>
          <p:nvPr/>
        </p:nvGrpSpPr>
        <p:grpSpPr>
          <a:xfrm>
            <a:off x="766408" y="3753043"/>
            <a:ext cx="572813" cy="542284"/>
            <a:chOff x="1638300" y="2214693"/>
            <a:chExt cx="838200" cy="86406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EE2827-69EA-4B9F-8F90-CDD3DD958439}"/>
                </a:ext>
              </a:extLst>
            </p:cNvPr>
            <p:cNvSpPr/>
            <p:nvPr/>
          </p:nvSpPr>
          <p:spPr>
            <a:xfrm>
              <a:off x="1895912" y="2491530"/>
              <a:ext cx="318782" cy="453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1BBEA3-7C2A-4727-9C59-424138D5710E}"/>
                </a:ext>
              </a:extLst>
            </p:cNvPr>
            <p:cNvSpPr/>
            <p:nvPr/>
          </p:nvSpPr>
          <p:spPr>
            <a:xfrm>
              <a:off x="1895912" y="2214693"/>
              <a:ext cx="318782" cy="553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E49F7B-ED15-4982-9AA7-CE6AC362AC7F}"/>
                </a:ext>
              </a:extLst>
            </p:cNvPr>
            <p:cNvSpPr/>
            <p:nvPr/>
          </p:nvSpPr>
          <p:spPr>
            <a:xfrm>
              <a:off x="1638300" y="2634144"/>
              <a:ext cx="838200" cy="444616"/>
            </a:xfrm>
            <a:prstGeom prst="rect">
              <a:avLst/>
            </a:prstGeom>
            <a:blipFill>
              <a:blip r:embed="rId16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F644EC1-C870-4E6A-848D-02C1E9097EF2}"/>
                </a:ext>
              </a:extLst>
            </p:cNvPr>
            <p:cNvSpPr/>
            <p:nvPr/>
          </p:nvSpPr>
          <p:spPr>
            <a:xfrm>
              <a:off x="1975392" y="2333013"/>
              <a:ext cx="159822" cy="158517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369E96F-889B-4EEF-92D9-7E04ACB81807}"/>
              </a:ext>
            </a:extLst>
          </p:cNvPr>
          <p:cNvSpPr/>
          <p:nvPr/>
        </p:nvSpPr>
        <p:spPr>
          <a:xfrm>
            <a:off x="3853907" y="3080208"/>
            <a:ext cx="975270" cy="319862"/>
          </a:xfrm>
          <a:prstGeom prst="rect">
            <a:avLst/>
          </a:prstGeom>
          <a:blipFill>
            <a:blip r:embed="rId1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92F2D8-6BC6-430D-958E-400800210892}"/>
              </a:ext>
            </a:extLst>
          </p:cNvPr>
          <p:cNvSpPr/>
          <p:nvPr/>
        </p:nvSpPr>
        <p:spPr>
          <a:xfrm>
            <a:off x="3866605" y="4278319"/>
            <a:ext cx="987663" cy="319862"/>
          </a:xfrm>
          <a:prstGeom prst="rect">
            <a:avLst/>
          </a:prstGeom>
          <a:blipFill>
            <a:blip r:embed="rId1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96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DAB63C-8161-4934-94FE-8BFFCFBE6F8B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2655636" y="3623633"/>
            <a:ext cx="6382481" cy="35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D1261-6A02-44ED-A676-08A2152AE126}"/>
              </a:ext>
            </a:extLst>
          </p:cNvPr>
          <p:cNvCxnSpPr>
            <a:cxnSpLocks/>
          </p:cNvCxnSpPr>
          <p:nvPr/>
        </p:nvCxnSpPr>
        <p:spPr>
          <a:xfrm flipV="1">
            <a:off x="2717591" y="1692403"/>
            <a:ext cx="1763376" cy="199368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83EEA3-B25B-48A7-AC34-7BF0918A4E37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4482677" y="1692403"/>
            <a:ext cx="4571256" cy="1893046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3F2D93-7ACD-4031-A077-EFB196DC6312}"/>
              </a:ext>
            </a:extLst>
          </p:cNvPr>
          <p:cNvCxnSpPr>
            <a:cxnSpLocks/>
          </p:cNvCxnSpPr>
          <p:nvPr/>
        </p:nvCxnSpPr>
        <p:spPr>
          <a:xfrm flipV="1">
            <a:off x="4384770" y="1661648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01B591-C676-4065-AFB6-AE9E225E74D3}"/>
              </a:ext>
            </a:extLst>
          </p:cNvPr>
          <p:cNvSpPr txBox="1"/>
          <p:nvPr/>
        </p:nvSpPr>
        <p:spPr>
          <a:xfrm>
            <a:off x="4066322" y="140496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E395C3-8F53-4B01-9CD6-969157E18EBB}"/>
              </a:ext>
            </a:extLst>
          </p:cNvPr>
          <p:cNvSpPr/>
          <p:nvPr/>
        </p:nvSpPr>
        <p:spPr>
          <a:xfrm rot="5400000">
            <a:off x="4428677" y="163840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9D8C26-0925-40EE-BD14-CD1F39575C41}"/>
              </a:ext>
            </a:extLst>
          </p:cNvPr>
          <p:cNvSpPr/>
          <p:nvPr/>
        </p:nvSpPr>
        <p:spPr>
          <a:xfrm rot="5400000">
            <a:off x="9038117" y="356963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71CCD-F709-491F-BE8D-E2166363FE78}"/>
              </a:ext>
            </a:extLst>
          </p:cNvPr>
          <p:cNvSpPr txBox="1"/>
          <p:nvPr/>
        </p:nvSpPr>
        <p:spPr>
          <a:xfrm>
            <a:off x="9117873" y="336902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C546F1-029E-449B-89D7-DD26F781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69" y="2453697"/>
            <a:ext cx="213203" cy="227313"/>
          </a:xfrm>
          <a:prstGeom prst="rect">
            <a:avLst/>
          </a:pr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365F3B2B-7A69-41E4-B0BB-6D437DA2648C}"/>
              </a:ext>
            </a:extLst>
          </p:cNvPr>
          <p:cNvSpPr/>
          <p:nvPr/>
        </p:nvSpPr>
        <p:spPr>
          <a:xfrm rot="2630374">
            <a:off x="4879815" y="1566032"/>
            <a:ext cx="764984" cy="875175"/>
          </a:xfrm>
          <a:prstGeom prst="arc">
            <a:avLst>
              <a:gd name="adj1" fmla="val 16484704"/>
              <a:gd name="adj2" fmla="val 197488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F13E0D-F879-42D1-B889-DE5445A901DF}"/>
                  </a:ext>
                </a:extLst>
              </p:cNvPr>
              <p:cNvSpPr txBox="1"/>
              <p:nvPr/>
            </p:nvSpPr>
            <p:spPr>
              <a:xfrm>
                <a:off x="5238972" y="169240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F13E0D-F879-42D1-B889-DE5445A90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972" y="1692403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97DAAA-77F7-4183-92DD-413CC37F419E}"/>
              </a:ext>
            </a:extLst>
          </p:cNvPr>
          <p:cNvCxnSpPr>
            <a:cxnSpLocks/>
          </p:cNvCxnSpPr>
          <p:nvPr/>
        </p:nvCxnSpPr>
        <p:spPr>
          <a:xfrm flipV="1">
            <a:off x="6546376" y="1746403"/>
            <a:ext cx="16090" cy="13193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EB755B-0DF5-4638-8F0D-26A3889E3423}"/>
              </a:ext>
            </a:extLst>
          </p:cNvPr>
          <p:cNvSpPr/>
          <p:nvPr/>
        </p:nvSpPr>
        <p:spPr>
          <a:xfrm>
            <a:off x="2183363" y="1370253"/>
            <a:ext cx="7575567" cy="2664792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715F67-2CD4-4CE4-B7D7-3C4806F04D56}"/>
              </a:ext>
            </a:extLst>
          </p:cNvPr>
          <p:cNvSpPr/>
          <p:nvPr/>
        </p:nvSpPr>
        <p:spPr>
          <a:xfrm rot="5400000">
            <a:off x="2694625" y="360804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BD1D33-C704-4E08-8BCB-AC70776D55F9}"/>
              </a:ext>
            </a:extLst>
          </p:cNvPr>
          <p:cNvSpPr txBox="1"/>
          <p:nvPr/>
        </p:nvSpPr>
        <p:spPr>
          <a:xfrm>
            <a:off x="2299832" y="344420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3493DB-FDFC-477E-8CCD-F8996B8B4167}"/>
                  </a:ext>
                </a:extLst>
              </p:cNvPr>
              <p:cNvSpPr txBox="1"/>
              <p:nvPr/>
            </p:nvSpPr>
            <p:spPr>
              <a:xfrm>
                <a:off x="3167809" y="3301797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3493DB-FDFC-477E-8CCD-F8996B8B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09" y="3301797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E802FEB-32CF-4DAB-BE19-A4BDC341389C}"/>
              </a:ext>
            </a:extLst>
          </p:cNvPr>
          <p:cNvSpPr/>
          <p:nvPr/>
        </p:nvSpPr>
        <p:spPr>
          <a:xfrm rot="6915099" flipH="1">
            <a:off x="2656402" y="3027185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2D46EA6-92AC-4D67-A3DE-9E1A9F1E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82" y="2568526"/>
            <a:ext cx="213203" cy="227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B32460-862F-4D37-8757-DAB405B7D789}"/>
                  </a:ext>
                </a:extLst>
              </p:cNvPr>
              <p:cNvSpPr txBox="1"/>
              <p:nvPr/>
            </p:nvSpPr>
            <p:spPr>
              <a:xfrm>
                <a:off x="3658088" y="2643784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B32460-862F-4D37-8757-DAB405B7D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088" y="2643784"/>
                <a:ext cx="425821" cy="276999"/>
              </a:xfrm>
              <a:prstGeom prst="rect">
                <a:avLst/>
              </a:prstGeom>
              <a:blipFill>
                <a:blip r:embed="rId5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61F6B4-EF77-480D-90B0-29D40A993665}"/>
                  </a:ext>
                </a:extLst>
              </p:cNvPr>
              <p:cNvSpPr txBox="1"/>
              <p:nvPr/>
            </p:nvSpPr>
            <p:spPr>
              <a:xfrm>
                <a:off x="6025868" y="2524159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61F6B4-EF77-480D-90B0-29D40A99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868" y="2524159"/>
                <a:ext cx="425821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01EA40-90DC-4270-9657-4D88D80B5D4B}"/>
              </a:ext>
            </a:extLst>
          </p:cNvPr>
          <p:cNvCxnSpPr>
            <a:cxnSpLocks/>
          </p:cNvCxnSpPr>
          <p:nvPr/>
        </p:nvCxnSpPr>
        <p:spPr>
          <a:xfrm flipV="1">
            <a:off x="2433070" y="1635802"/>
            <a:ext cx="1459127" cy="1623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AFBFF4-D297-44B6-97FB-1EF6A0B79CB2}"/>
                  </a:ext>
                </a:extLst>
              </p:cNvPr>
              <p:cNvSpPr txBox="1"/>
              <p:nvPr/>
            </p:nvSpPr>
            <p:spPr>
              <a:xfrm>
                <a:off x="2742753" y="2128947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AFBFF4-D297-44B6-97FB-1EF6A0B7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753" y="2128947"/>
                <a:ext cx="425821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0808D9-60E7-4AFA-93CD-7D7D95FA60A0}"/>
                  </a:ext>
                </a:extLst>
              </p:cNvPr>
              <p:cNvSpPr txBox="1"/>
              <p:nvPr/>
            </p:nvSpPr>
            <p:spPr>
              <a:xfrm>
                <a:off x="7853046" y="2104693"/>
                <a:ext cx="28366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0808D9-60E7-4AFA-93CD-7D7D95FA6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046" y="2104693"/>
                <a:ext cx="283667" cy="51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25CB84-7F49-4725-AEC7-3B5CC96AA8C6}"/>
              </a:ext>
            </a:extLst>
          </p:cNvPr>
          <p:cNvCxnSpPr>
            <a:cxnSpLocks/>
          </p:cNvCxnSpPr>
          <p:nvPr/>
        </p:nvCxnSpPr>
        <p:spPr>
          <a:xfrm>
            <a:off x="6766053" y="2221376"/>
            <a:ext cx="2434534" cy="1026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D92C4CE-F085-414B-AE6F-512613A156FA}"/>
                  </a:ext>
                </a:extLst>
              </p:cNvPr>
              <p:cNvSpPr txBox="1"/>
              <p:nvPr/>
            </p:nvSpPr>
            <p:spPr>
              <a:xfrm>
                <a:off x="7201511" y="28649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D92C4CE-F085-414B-AE6F-512613A1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11" y="286490"/>
                <a:ext cx="214931" cy="276999"/>
              </a:xfrm>
              <a:prstGeom prst="rect">
                <a:avLst/>
              </a:prstGeom>
              <a:blipFill>
                <a:blip r:embed="rId9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652B15-3896-4C38-8829-72646DCBC6A8}"/>
                  </a:ext>
                </a:extLst>
              </p:cNvPr>
              <p:cNvSpPr txBox="1"/>
              <p:nvPr/>
            </p:nvSpPr>
            <p:spPr>
              <a:xfrm>
                <a:off x="7764089" y="3238072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652B15-3896-4C38-8829-72646DCB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089" y="3238072"/>
                <a:ext cx="214931" cy="276999"/>
              </a:xfrm>
              <a:prstGeom prst="rect">
                <a:avLst/>
              </a:prstGeom>
              <a:blipFill>
                <a:blip r:embed="rId10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C5F38774-92B4-4ECF-8A66-11E1B6915B5E}"/>
              </a:ext>
            </a:extLst>
          </p:cNvPr>
          <p:cNvSpPr/>
          <p:nvPr/>
        </p:nvSpPr>
        <p:spPr>
          <a:xfrm rot="14684901">
            <a:off x="7512332" y="3035507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AC1D91-A351-40C5-99BA-39A0A35A95F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482677" y="1746403"/>
            <a:ext cx="21256" cy="1894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6281F8-4641-4C60-AE13-05F401007421}"/>
              </a:ext>
            </a:extLst>
          </p:cNvPr>
          <p:cNvSpPr/>
          <p:nvPr/>
        </p:nvSpPr>
        <p:spPr>
          <a:xfrm>
            <a:off x="4314866" y="3453846"/>
            <a:ext cx="185937" cy="1855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19728E-B85F-41C4-811F-676933F72A99}"/>
              </a:ext>
            </a:extLst>
          </p:cNvPr>
          <p:cNvSpPr txBox="1"/>
          <p:nvPr/>
        </p:nvSpPr>
        <p:spPr>
          <a:xfrm>
            <a:off x="4410566" y="362983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2302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6F6A5-BB45-466F-BAEE-8A93615E1429}"/>
              </a:ext>
            </a:extLst>
          </p:cNvPr>
          <p:cNvCxnSpPr>
            <a:cxnSpLocks/>
          </p:cNvCxnSpPr>
          <p:nvPr/>
        </p:nvCxnSpPr>
        <p:spPr>
          <a:xfrm flipV="1">
            <a:off x="1363001" y="1694904"/>
            <a:ext cx="1763376" cy="199368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34BA3-F3B1-4B25-ABCF-75DEBBE69768}"/>
              </a:ext>
            </a:extLst>
          </p:cNvPr>
          <p:cNvCxnSpPr>
            <a:cxnSpLocks/>
          </p:cNvCxnSpPr>
          <p:nvPr/>
        </p:nvCxnSpPr>
        <p:spPr>
          <a:xfrm>
            <a:off x="1027619" y="3693357"/>
            <a:ext cx="28352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FE842F-07C7-485F-8C47-EFB4E04368F6}"/>
                  </a:ext>
                </a:extLst>
              </p:cNvPr>
              <p:cNvSpPr txBox="1"/>
              <p:nvPr/>
            </p:nvSpPr>
            <p:spPr>
              <a:xfrm>
                <a:off x="1835798" y="335294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FE842F-07C7-485F-8C47-EFB4E043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98" y="3352944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74ABFEAB-F08D-4BFC-A91E-4DA1D9A228B9}"/>
              </a:ext>
            </a:extLst>
          </p:cNvPr>
          <p:cNvSpPr/>
          <p:nvPr/>
        </p:nvSpPr>
        <p:spPr>
          <a:xfrm rot="6915099" flipH="1">
            <a:off x="1336872" y="3113159"/>
            <a:ext cx="848256" cy="875175"/>
          </a:xfrm>
          <a:prstGeom prst="arc">
            <a:avLst>
              <a:gd name="adj1" fmla="val 16484704"/>
              <a:gd name="adj2" fmla="val 34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84AB2-A393-4BD6-9322-7E84F4411B52}"/>
              </a:ext>
            </a:extLst>
          </p:cNvPr>
          <p:cNvSpPr txBox="1"/>
          <p:nvPr/>
        </p:nvSpPr>
        <p:spPr>
          <a:xfrm>
            <a:off x="976018" y="3627878"/>
            <a:ext cx="34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D2E88-87C1-4E54-A9C7-D573F095B1D0}"/>
              </a:ext>
            </a:extLst>
          </p:cNvPr>
          <p:cNvSpPr txBox="1"/>
          <p:nvPr/>
        </p:nvSpPr>
        <p:spPr>
          <a:xfrm>
            <a:off x="3192557" y="151330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3364E81-259D-4ABD-BC2A-3A9D5230C94E}"/>
              </a:ext>
            </a:extLst>
          </p:cNvPr>
          <p:cNvSpPr/>
          <p:nvPr/>
        </p:nvSpPr>
        <p:spPr>
          <a:xfrm rot="5400000">
            <a:off x="3084557" y="1636136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86C0E5-6E92-49C8-B312-81721AAE01CC}"/>
              </a:ext>
            </a:extLst>
          </p:cNvPr>
          <p:cNvSpPr/>
          <p:nvPr/>
        </p:nvSpPr>
        <p:spPr>
          <a:xfrm rot="5400000">
            <a:off x="1339626" y="3610582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1D7E5FB2-DCEC-407F-90FD-F71DB4A760A8}"/>
              </a:ext>
            </a:extLst>
          </p:cNvPr>
          <p:cNvSpPr/>
          <p:nvPr/>
        </p:nvSpPr>
        <p:spPr>
          <a:xfrm>
            <a:off x="1269384" y="2606156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062FBC-01C1-4FA3-B32E-0B6D465C9F76}"/>
                  </a:ext>
                </a:extLst>
              </p:cNvPr>
              <p:cNvSpPr txBox="1"/>
              <p:nvPr/>
            </p:nvSpPr>
            <p:spPr>
              <a:xfrm>
                <a:off x="1426356" y="2329119"/>
                <a:ext cx="416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062FBC-01C1-4FA3-B32E-0B6D465C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56" y="2329119"/>
                <a:ext cx="416204" cy="276999"/>
              </a:xfrm>
              <a:prstGeom prst="rect">
                <a:avLst/>
              </a:prstGeom>
              <a:blipFill>
                <a:blip r:embed="rId3"/>
                <a:stretch>
                  <a:fillRect l="-13235" r="-4412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Up 53">
            <a:extLst>
              <a:ext uri="{FF2B5EF4-FFF2-40B4-BE49-F238E27FC236}">
                <a16:creationId xmlns:a16="http://schemas.microsoft.com/office/drawing/2014/main" id="{B7B3C868-53D3-4FAA-8166-56387FD48FDA}"/>
              </a:ext>
            </a:extLst>
          </p:cNvPr>
          <p:cNvSpPr/>
          <p:nvPr/>
        </p:nvSpPr>
        <p:spPr>
          <a:xfrm rot="5400000">
            <a:off x="1737241" y="3470067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400EAB-1BCF-409B-A237-CE8DBFAC0C77}"/>
                  </a:ext>
                </a:extLst>
              </p:cNvPr>
              <p:cNvSpPr txBox="1"/>
              <p:nvPr/>
            </p:nvSpPr>
            <p:spPr>
              <a:xfrm>
                <a:off x="2213382" y="3953557"/>
                <a:ext cx="425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400EAB-1BCF-409B-A237-CE8DBFAC0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382" y="3953557"/>
                <a:ext cx="425821" cy="276999"/>
              </a:xfrm>
              <a:prstGeom prst="rect">
                <a:avLst/>
              </a:prstGeom>
              <a:blipFill>
                <a:blip r:embed="rId4"/>
                <a:stretch>
                  <a:fillRect l="-11429" r="-5714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A10EF47B-BEE6-4D64-89AA-8EE0C9521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937" y="2481290"/>
            <a:ext cx="213203" cy="227313"/>
          </a:xfrm>
          <a:prstGeom prst="rect">
            <a:avLst/>
          </a:prstGeom>
        </p:spPr>
      </p:pic>
      <p:sp>
        <p:nvSpPr>
          <p:cNvPr id="58" name="Arrow: Up 57">
            <a:extLst>
              <a:ext uri="{FF2B5EF4-FFF2-40B4-BE49-F238E27FC236}">
                <a16:creationId xmlns:a16="http://schemas.microsoft.com/office/drawing/2014/main" id="{A59080FC-F351-4D45-9AA0-0D9CC7903D48}"/>
              </a:ext>
            </a:extLst>
          </p:cNvPr>
          <p:cNvSpPr/>
          <p:nvPr/>
        </p:nvSpPr>
        <p:spPr>
          <a:xfrm rot="10800000">
            <a:off x="2296094" y="2806783"/>
            <a:ext cx="227917" cy="546160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5FE5A2-A9A3-4646-9A1B-786455FCF264}"/>
                  </a:ext>
                </a:extLst>
              </p:cNvPr>
              <p:cNvSpPr txBox="1"/>
              <p:nvPr/>
            </p:nvSpPr>
            <p:spPr>
              <a:xfrm>
                <a:off x="2585011" y="3133643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5FE5A2-A9A3-4646-9A1B-786455FC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11" y="3133643"/>
                <a:ext cx="425821" cy="276999"/>
              </a:xfrm>
              <a:prstGeom prst="rect">
                <a:avLst/>
              </a:prstGeom>
              <a:blipFill>
                <a:blip r:embed="rId6"/>
                <a:stretch>
                  <a:fillRect l="-14286" r="-4142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F2F5C54A-2013-45BD-B45C-3FE8C21D56EF}"/>
              </a:ext>
            </a:extLst>
          </p:cNvPr>
          <p:cNvSpPr/>
          <p:nvPr/>
        </p:nvSpPr>
        <p:spPr>
          <a:xfrm rot="6915099" flipH="1">
            <a:off x="585460" y="3202646"/>
            <a:ext cx="1232559" cy="1177356"/>
          </a:xfrm>
          <a:prstGeom prst="arc">
            <a:avLst>
              <a:gd name="adj1" fmla="val 14053999"/>
              <a:gd name="adj2" fmla="val 2330137"/>
            </a:avLst>
          </a:prstGeom>
          <a:ln w="508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57840D-A725-416C-BB74-703E2F515AC3}"/>
                  </a:ext>
                </a:extLst>
              </p:cNvPr>
              <p:cNvSpPr txBox="1"/>
              <p:nvPr/>
            </p:nvSpPr>
            <p:spPr>
              <a:xfrm>
                <a:off x="1536948" y="4292907"/>
                <a:ext cx="358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57840D-A725-416C-BB74-703E2F51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48" y="4292907"/>
                <a:ext cx="358688" cy="369332"/>
              </a:xfrm>
              <a:prstGeom prst="rect">
                <a:avLst/>
              </a:prstGeom>
              <a:blipFill>
                <a:blip r:embed="rId7"/>
                <a:stretch>
                  <a:fillRect l="-10169" r="-847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 61">
            <a:extLst>
              <a:ext uri="{FF2B5EF4-FFF2-40B4-BE49-F238E27FC236}">
                <a16:creationId xmlns:a16="http://schemas.microsoft.com/office/drawing/2014/main" id="{8D30281C-6257-4080-8CCB-A44F7C98386B}"/>
              </a:ext>
            </a:extLst>
          </p:cNvPr>
          <p:cNvSpPr/>
          <p:nvPr/>
        </p:nvSpPr>
        <p:spPr>
          <a:xfrm rot="12940867">
            <a:off x="457537" y="3235932"/>
            <a:ext cx="1232559" cy="1177356"/>
          </a:xfrm>
          <a:prstGeom prst="arc">
            <a:avLst>
              <a:gd name="adj1" fmla="val 14053999"/>
              <a:gd name="adj2" fmla="val 2330137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05C102-100D-4829-9A73-42C725A5A149}"/>
                  </a:ext>
                </a:extLst>
              </p:cNvPr>
              <p:cNvSpPr txBox="1"/>
              <p:nvPr/>
            </p:nvSpPr>
            <p:spPr>
              <a:xfrm>
                <a:off x="345412" y="2802332"/>
                <a:ext cx="670568" cy="386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05C102-100D-4829-9A73-42C725A5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2" y="2802332"/>
                <a:ext cx="670568" cy="386452"/>
              </a:xfrm>
              <a:prstGeom prst="rect">
                <a:avLst/>
              </a:prstGeom>
              <a:blipFill>
                <a:blip r:embed="rId8"/>
                <a:stretch>
                  <a:fillRect l="-10909" t="-15873" r="-19091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row: Up 63">
            <a:extLst>
              <a:ext uri="{FF2B5EF4-FFF2-40B4-BE49-F238E27FC236}">
                <a16:creationId xmlns:a16="http://schemas.microsoft.com/office/drawing/2014/main" id="{4C8C7B54-594C-46D5-8C81-A59C6C7E7594}"/>
              </a:ext>
            </a:extLst>
          </p:cNvPr>
          <p:cNvSpPr/>
          <p:nvPr/>
        </p:nvSpPr>
        <p:spPr>
          <a:xfrm rot="16200000" flipH="1">
            <a:off x="2325485" y="1233851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7576B407-B3DE-4C4F-9FA8-AA9E4E2176B9}"/>
              </a:ext>
            </a:extLst>
          </p:cNvPr>
          <p:cNvSpPr/>
          <p:nvPr/>
        </p:nvSpPr>
        <p:spPr>
          <a:xfrm rot="10800000">
            <a:off x="3084557" y="1831557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B1F57D-A681-4A48-89D5-8CDAF2A1590C}"/>
                  </a:ext>
                </a:extLst>
              </p:cNvPr>
              <p:cNvSpPr txBox="1"/>
              <p:nvPr/>
            </p:nvSpPr>
            <p:spPr>
              <a:xfrm>
                <a:off x="3349472" y="2434689"/>
                <a:ext cx="42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B1F57D-A681-4A48-89D5-8CDAF2A15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472" y="2434689"/>
                <a:ext cx="429285" cy="276999"/>
              </a:xfrm>
              <a:prstGeom prst="rect">
                <a:avLst/>
              </a:prstGeom>
              <a:blipFill>
                <a:blip r:embed="rId9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65D6C9-4741-4CF5-AD57-10881D6CCA20}"/>
                  </a:ext>
                </a:extLst>
              </p:cNvPr>
              <p:cNvSpPr txBox="1"/>
              <p:nvPr/>
            </p:nvSpPr>
            <p:spPr>
              <a:xfrm>
                <a:off x="1895636" y="1235972"/>
                <a:ext cx="43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65D6C9-4741-4CF5-AD57-10881D6C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36" y="1235972"/>
                <a:ext cx="438903" cy="276999"/>
              </a:xfrm>
              <a:prstGeom prst="rect">
                <a:avLst/>
              </a:prstGeom>
              <a:blipFill>
                <a:blip r:embed="rId10"/>
                <a:stretch>
                  <a:fillRect l="-12500" r="-4167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236323-9F86-4731-9B8B-03AAB44FEF32}"/>
              </a:ext>
            </a:extLst>
          </p:cNvPr>
          <p:cNvCxnSpPr>
            <a:cxnSpLocks/>
          </p:cNvCxnSpPr>
          <p:nvPr/>
        </p:nvCxnSpPr>
        <p:spPr>
          <a:xfrm>
            <a:off x="4482677" y="1692403"/>
            <a:ext cx="4361208" cy="182743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1A32F9-E2CB-49CF-BF05-73202107F714}"/>
              </a:ext>
            </a:extLst>
          </p:cNvPr>
          <p:cNvCxnSpPr>
            <a:cxnSpLocks/>
          </p:cNvCxnSpPr>
          <p:nvPr/>
        </p:nvCxnSpPr>
        <p:spPr>
          <a:xfrm flipV="1">
            <a:off x="4476299" y="2481290"/>
            <a:ext cx="4415637" cy="52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0DCC-4D9B-4BB5-8628-36A87750B929}"/>
              </a:ext>
            </a:extLst>
          </p:cNvPr>
          <p:cNvSpPr txBox="1"/>
          <p:nvPr/>
        </p:nvSpPr>
        <p:spPr>
          <a:xfrm>
            <a:off x="4056244" y="151006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997E916-8837-4DAF-B6E5-8961C811A462}"/>
              </a:ext>
            </a:extLst>
          </p:cNvPr>
          <p:cNvSpPr/>
          <p:nvPr/>
        </p:nvSpPr>
        <p:spPr>
          <a:xfrm rot="5400000">
            <a:off x="4428677" y="163840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8145DE4E-865A-4E15-942C-7182F391B8E9}"/>
              </a:ext>
            </a:extLst>
          </p:cNvPr>
          <p:cNvSpPr/>
          <p:nvPr/>
        </p:nvSpPr>
        <p:spPr>
          <a:xfrm rot="10800000">
            <a:off x="6434255" y="2703100"/>
            <a:ext cx="227917" cy="546160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1FA3639-5072-4315-B833-D914FD91967E}"/>
              </a:ext>
            </a:extLst>
          </p:cNvPr>
          <p:cNvSpPr/>
          <p:nvPr/>
        </p:nvSpPr>
        <p:spPr>
          <a:xfrm rot="5400000">
            <a:off x="8789885" y="3458775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410586-4B12-4730-AF05-53136458A2B7}"/>
              </a:ext>
            </a:extLst>
          </p:cNvPr>
          <p:cNvSpPr txBox="1"/>
          <p:nvPr/>
        </p:nvSpPr>
        <p:spPr>
          <a:xfrm>
            <a:off x="8891936" y="351183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D676B68-8930-40B8-B747-668992D70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69" y="2405946"/>
            <a:ext cx="213203" cy="227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69EAF7-284E-4D1B-AAC2-7B88AA8EB6E9}"/>
                  </a:ext>
                </a:extLst>
              </p:cNvPr>
              <p:cNvSpPr txBox="1"/>
              <p:nvPr/>
            </p:nvSpPr>
            <p:spPr>
              <a:xfrm>
                <a:off x="5940956" y="3189716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69EAF7-284E-4D1B-AAC2-7B88AA8E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956" y="3189716"/>
                <a:ext cx="425821" cy="276999"/>
              </a:xfrm>
              <a:prstGeom prst="rect">
                <a:avLst/>
              </a:prstGeom>
              <a:blipFill>
                <a:blip r:embed="rId11"/>
                <a:stretch>
                  <a:fillRect l="-14493" r="-44928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Up 77">
            <a:extLst>
              <a:ext uri="{FF2B5EF4-FFF2-40B4-BE49-F238E27FC236}">
                <a16:creationId xmlns:a16="http://schemas.microsoft.com/office/drawing/2014/main" id="{61F00F50-1A09-4DC7-8748-281200CB1A87}"/>
              </a:ext>
            </a:extLst>
          </p:cNvPr>
          <p:cNvSpPr/>
          <p:nvPr/>
        </p:nvSpPr>
        <p:spPr>
          <a:xfrm>
            <a:off x="4367842" y="678116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1BC4132D-7FE6-4EFB-BB92-80F9B0FCD215}"/>
              </a:ext>
            </a:extLst>
          </p:cNvPr>
          <p:cNvSpPr/>
          <p:nvPr/>
        </p:nvSpPr>
        <p:spPr>
          <a:xfrm rot="5400000">
            <a:off x="5008409" y="1220511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B03CF8-D4FB-4805-BE43-149F780EF779}"/>
                  </a:ext>
                </a:extLst>
              </p:cNvPr>
              <p:cNvSpPr txBox="1"/>
              <p:nvPr/>
            </p:nvSpPr>
            <p:spPr>
              <a:xfrm>
                <a:off x="3938556" y="727945"/>
                <a:ext cx="42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B03CF8-D4FB-4805-BE43-149F780E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56" y="727945"/>
                <a:ext cx="429285" cy="276999"/>
              </a:xfrm>
              <a:prstGeom prst="rect">
                <a:avLst/>
              </a:prstGeom>
              <a:blipFill>
                <a:blip r:embed="rId12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AC64AC-29EB-4A2B-B987-2AD7315E27AB}"/>
                  </a:ext>
                </a:extLst>
              </p:cNvPr>
              <p:cNvSpPr txBox="1"/>
              <p:nvPr/>
            </p:nvSpPr>
            <p:spPr>
              <a:xfrm>
                <a:off x="5449183" y="1287838"/>
                <a:ext cx="43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AC64AC-29EB-4A2B-B987-2AD7315E2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83" y="1287838"/>
                <a:ext cx="438903" cy="276999"/>
              </a:xfrm>
              <a:prstGeom prst="rect">
                <a:avLst/>
              </a:prstGeom>
              <a:blipFill>
                <a:blip r:embed="rId13"/>
                <a:stretch>
                  <a:fillRect l="-12500" r="-4167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row: Up 81">
            <a:extLst>
              <a:ext uri="{FF2B5EF4-FFF2-40B4-BE49-F238E27FC236}">
                <a16:creationId xmlns:a16="http://schemas.microsoft.com/office/drawing/2014/main" id="{04714B9E-8FF1-4EFC-8D99-EC48B064F155}"/>
              </a:ext>
            </a:extLst>
          </p:cNvPr>
          <p:cNvSpPr/>
          <p:nvPr/>
        </p:nvSpPr>
        <p:spPr>
          <a:xfrm rot="16200000" flipH="1">
            <a:off x="8084813" y="3108640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29130B1C-DC33-4422-9BD9-17AC7E346884}"/>
              </a:ext>
            </a:extLst>
          </p:cNvPr>
          <p:cNvSpPr/>
          <p:nvPr/>
        </p:nvSpPr>
        <p:spPr>
          <a:xfrm rot="10800000">
            <a:off x="8742976" y="3624784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3E279CE-3968-4B54-A5EF-6858B4A1A8AF}"/>
                  </a:ext>
                </a:extLst>
              </p:cNvPr>
              <p:cNvSpPr txBox="1"/>
              <p:nvPr/>
            </p:nvSpPr>
            <p:spPr>
              <a:xfrm>
                <a:off x="9002647" y="4172171"/>
                <a:ext cx="424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3E279CE-3968-4B54-A5EF-6858B4A1A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647" y="4172171"/>
                <a:ext cx="424475" cy="276999"/>
              </a:xfrm>
              <a:prstGeom prst="rect">
                <a:avLst/>
              </a:prstGeom>
              <a:blipFill>
                <a:blip r:embed="rId14"/>
                <a:stretch>
                  <a:fillRect l="-13043" r="-4348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5CCC1E-5494-42D8-B482-2FEF6FDDA954}"/>
                  </a:ext>
                </a:extLst>
              </p:cNvPr>
              <p:cNvSpPr txBox="1"/>
              <p:nvPr/>
            </p:nvSpPr>
            <p:spPr>
              <a:xfrm>
                <a:off x="7628371" y="3731027"/>
                <a:ext cx="434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5CCC1E-5494-42D8-B482-2FEF6FDDA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71" y="3731027"/>
                <a:ext cx="434093" cy="276999"/>
              </a:xfrm>
              <a:prstGeom prst="rect">
                <a:avLst/>
              </a:prstGeom>
              <a:blipFill>
                <a:blip r:embed="rId15"/>
                <a:stretch>
                  <a:fillRect l="-11111" r="-4167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>
            <a:extLst>
              <a:ext uri="{FF2B5EF4-FFF2-40B4-BE49-F238E27FC236}">
                <a16:creationId xmlns:a16="http://schemas.microsoft.com/office/drawing/2014/main" id="{7420DB46-6E72-4417-ACC2-05D06E7B8B68}"/>
              </a:ext>
            </a:extLst>
          </p:cNvPr>
          <p:cNvSpPr/>
          <p:nvPr/>
        </p:nvSpPr>
        <p:spPr>
          <a:xfrm rot="2630374">
            <a:off x="7165301" y="2418917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D32862B-5FCF-4757-8EFE-B4E8CA2D88D9}"/>
                  </a:ext>
                </a:extLst>
              </p:cNvPr>
              <p:cNvSpPr txBox="1"/>
              <p:nvPr/>
            </p:nvSpPr>
            <p:spPr>
              <a:xfrm>
                <a:off x="7376426" y="2542016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D32862B-5FCF-4757-8EFE-B4E8CA2D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26" y="2542016"/>
                <a:ext cx="214931" cy="276999"/>
              </a:xfrm>
              <a:prstGeom prst="rect">
                <a:avLst/>
              </a:prstGeom>
              <a:blipFill>
                <a:blip r:embed="rId16"/>
                <a:stretch>
                  <a:fillRect l="-37143" r="-3714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67457A6-2CD8-493F-BC64-FDD047AA5F22}"/>
              </a:ext>
            </a:extLst>
          </p:cNvPr>
          <p:cNvSpPr/>
          <p:nvPr/>
        </p:nvSpPr>
        <p:spPr>
          <a:xfrm>
            <a:off x="10502794" y="2775056"/>
            <a:ext cx="718400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7D4EDB-90FF-4368-B4A4-804E63F3948C}"/>
              </a:ext>
            </a:extLst>
          </p:cNvPr>
          <p:cNvSpPr txBox="1"/>
          <p:nvPr/>
        </p:nvSpPr>
        <p:spPr>
          <a:xfrm>
            <a:off x="10917282" y="2353509"/>
            <a:ext cx="3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4E11406-2829-43F0-A10F-AE253E088C0F}"/>
              </a:ext>
            </a:extLst>
          </p:cNvPr>
          <p:cNvSpPr/>
          <p:nvPr/>
        </p:nvSpPr>
        <p:spPr>
          <a:xfrm rot="5400000">
            <a:off x="10784758" y="2898338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9A0B2668-B4FC-4A21-A8A8-8C0C6677B1EF}"/>
              </a:ext>
            </a:extLst>
          </p:cNvPr>
          <p:cNvSpPr/>
          <p:nvPr/>
        </p:nvSpPr>
        <p:spPr>
          <a:xfrm rot="5400000">
            <a:off x="11350891" y="2518168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F694AC6-8921-497E-AF02-D4D60145F348}"/>
                  </a:ext>
                </a:extLst>
              </p:cNvPr>
              <p:cNvSpPr txBox="1"/>
              <p:nvPr/>
            </p:nvSpPr>
            <p:spPr>
              <a:xfrm>
                <a:off x="11501650" y="2538175"/>
                <a:ext cx="4340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F694AC6-8921-497E-AF02-D4D60145F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650" y="2538175"/>
                <a:ext cx="434093" cy="276999"/>
              </a:xfrm>
              <a:prstGeom prst="rect">
                <a:avLst/>
              </a:prstGeom>
              <a:blipFill>
                <a:blip r:embed="rId17"/>
                <a:stretch>
                  <a:fillRect l="-12676" r="-422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Arrow: Up 99">
            <a:extLst>
              <a:ext uri="{FF2B5EF4-FFF2-40B4-BE49-F238E27FC236}">
                <a16:creationId xmlns:a16="http://schemas.microsoft.com/office/drawing/2014/main" id="{9456E97D-5332-43F2-96E8-80B259D973CD}"/>
              </a:ext>
            </a:extLst>
          </p:cNvPr>
          <p:cNvSpPr/>
          <p:nvPr/>
        </p:nvSpPr>
        <p:spPr>
          <a:xfrm rot="5400000">
            <a:off x="10167217" y="2581026"/>
            <a:ext cx="227917" cy="786007"/>
          </a:xfrm>
          <a:prstGeom prst="upArrow">
            <a:avLst>
              <a:gd name="adj1" fmla="val 50000"/>
              <a:gd name="adj2" fmla="val 95851"/>
            </a:avLst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64F004-7AA9-4C73-8E92-5151EBD4182C}"/>
                  </a:ext>
                </a:extLst>
              </p:cNvPr>
              <p:cNvSpPr txBox="1"/>
              <p:nvPr/>
            </p:nvSpPr>
            <p:spPr>
              <a:xfrm>
                <a:off x="9969305" y="2459066"/>
                <a:ext cx="3867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64F004-7AA9-4C73-8E92-5151EBD41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305" y="2459066"/>
                <a:ext cx="386709" cy="369332"/>
              </a:xfrm>
              <a:prstGeom prst="rect">
                <a:avLst/>
              </a:prstGeom>
              <a:blipFill>
                <a:blip r:embed="rId18"/>
                <a:stretch>
                  <a:fillRect l="-17188" r="-625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Arrow: Up 101">
            <a:extLst>
              <a:ext uri="{FF2B5EF4-FFF2-40B4-BE49-F238E27FC236}">
                <a16:creationId xmlns:a16="http://schemas.microsoft.com/office/drawing/2014/main" id="{56D14DD3-BD86-4AB4-BD5B-3814347EE5B7}"/>
              </a:ext>
            </a:extLst>
          </p:cNvPr>
          <p:cNvSpPr/>
          <p:nvPr/>
        </p:nvSpPr>
        <p:spPr>
          <a:xfrm rot="16200000" flipH="1">
            <a:off x="10729959" y="2908303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D00266-4A7D-4E2A-8E53-7111FDA2CA29}"/>
                  </a:ext>
                </a:extLst>
              </p:cNvPr>
              <p:cNvSpPr txBox="1"/>
              <p:nvPr/>
            </p:nvSpPr>
            <p:spPr>
              <a:xfrm>
                <a:off x="10482800" y="3421992"/>
                <a:ext cx="8279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D00266-4A7D-4E2A-8E53-7111FDA2C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00" y="3421992"/>
                <a:ext cx="827984" cy="369332"/>
              </a:xfrm>
              <a:prstGeom prst="rect">
                <a:avLst/>
              </a:prstGeom>
              <a:blipFill>
                <a:blip r:embed="rId19"/>
                <a:stretch>
                  <a:fillRect l="-8889" t="-3279" r="-3704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6584CB6-2154-467F-8CE7-176A679DC48D}"/>
              </a:ext>
            </a:extLst>
          </p:cNvPr>
          <p:cNvSpPr/>
          <p:nvPr/>
        </p:nvSpPr>
        <p:spPr>
          <a:xfrm>
            <a:off x="229868" y="578497"/>
            <a:ext cx="11732266" cy="4245429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171160C-8F9B-4767-B2E7-4302FC5157F4}"/>
              </a:ext>
            </a:extLst>
          </p:cNvPr>
          <p:cNvGrpSpPr/>
          <p:nvPr/>
        </p:nvGrpSpPr>
        <p:grpSpPr>
          <a:xfrm>
            <a:off x="6881543" y="949527"/>
            <a:ext cx="1088235" cy="878008"/>
            <a:chOff x="3353332" y="323569"/>
            <a:chExt cx="1320748" cy="116710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BB7A2CE-DBFD-472C-B4EB-90CE57487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0591" y="1489577"/>
              <a:ext cx="1303489" cy="109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88B3119-DC65-4AAF-BD4C-77D008ADD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3332" y="323569"/>
              <a:ext cx="15855" cy="1156924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C09C3F7-ACC6-4A4D-93C4-B93400AA899B}"/>
                  </a:ext>
                </a:extLst>
              </p:cNvPr>
              <p:cNvSpPr txBox="1"/>
              <p:nvPr/>
            </p:nvSpPr>
            <p:spPr>
              <a:xfrm>
                <a:off x="7251904" y="711520"/>
                <a:ext cx="1255921" cy="1133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= −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AU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=  −</m:t>
                      </m:r>
                      <m:acc>
                        <m:accPr>
                          <m:chr m:val="̇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=  −</m:t>
                      </m:r>
                      <m:acc>
                        <m:accPr>
                          <m:chr m:val="̈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C09C3F7-ACC6-4A4D-93C4-B93400AA8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04" y="711520"/>
                <a:ext cx="1255921" cy="1133644"/>
              </a:xfrm>
              <a:prstGeom prst="rect">
                <a:avLst/>
              </a:prstGeom>
              <a:blipFill>
                <a:blip r:embed="rId20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B4E5683A-4350-43F9-A204-500D570F7186}"/>
              </a:ext>
            </a:extLst>
          </p:cNvPr>
          <p:cNvSpPr txBox="1"/>
          <p:nvPr/>
        </p:nvSpPr>
        <p:spPr>
          <a:xfrm>
            <a:off x="6469437" y="111356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10F6590-5CA8-45F6-AEE3-15FBA655F7BA}"/>
                  </a:ext>
                </a:extLst>
              </p:cNvPr>
              <p:cNvSpPr txBox="1"/>
              <p:nvPr/>
            </p:nvSpPr>
            <p:spPr>
              <a:xfrm>
                <a:off x="7268593" y="2105340"/>
                <a:ext cx="286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A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10F6590-5CA8-45F6-AEE3-15FBA655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593" y="2105340"/>
                <a:ext cx="286745" cy="276999"/>
              </a:xfrm>
              <a:prstGeom prst="rect">
                <a:avLst/>
              </a:prstGeom>
              <a:blipFill>
                <a:blip r:embed="rId21"/>
                <a:stretch>
                  <a:fillRect r="-27660" b="-217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3CD425E-F6E5-4C33-965D-4EE5253D2C32}"/>
              </a:ext>
            </a:extLst>
          </p:cNvPr>
          <p:cNvCxnSpPr>
            <a:cxnSpLocks/>
          </p:cNvCxnSpPr>
          <p:nvPr/>
        </p:nvCxnSpPr>
        <p:spPr>
          <a:xfrm flipV="1">
            <a:off x="7065343" y="3507908"/>
            <a:ext cx="2498896" cy="9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rc 121">
            <a:extLst>
              <a:ext uri="{FF2B5EF4-FFF2-40B4-BE49-F238E27FC236}">
                <a16:creationId xmlns:a16="http://schemas.microsoft.com/office/drawing/2014/main" id="{5D40C0B5-4F3E-4688-B50C-468FC5796F34}"/>
              </a:ext>
            </a:extLst>
          </p:cNvPr>
          <p:cNvSpPr/>
          <p:nvPr/>
        </p:nvSpPr>
        <p:spPr>
          <a:xfrm rot="6915099" flipH="1">
            <a:off x="6362782" y="1491494"/>
            <a:ext cx="965264" cy="857732"/>
          </a:xfrm>
          <a:prstGeom prst="arc">
            <a:avLst>
              <a:gd name="adj1" fmla="val 16567023"/>
              <a:gd name="adj2" fmla="val 412442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2F4F2DC-AF32-420D-8A26-CDAC164A3826}"/>
                  </a:ext>
                </a:extLst>
              </p:cNvPr>
              <p:cNvSpPr txBox="1"/>
              <p:nvPr/>
            </p:nvSpPr>
            <p:spPr>
              <a:xfrm>
                <a:off x="5407248" y="2197648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2F4F2DC-AF32-420D-8A26-CDAC164A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48" y="2197648"/>
                <a:ext cx="214931" cy="276999"/>
              </a:xfrm>
              <a:prstGeom prst="rect">
                <a:avLst/>
              </a:prstGeom>
              <a:blipFill>
                <a:blip r:embed="rId22"/>
                <a:stretch>
                  <a:fillRect l="-37143" r="-3714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Arc 124">
            <a:extLst>
              <a:ext uri="{FF2B5EF4-FFF2-40B4-BE49-F238E27FC236}">
                <a16:creationId xmlns:a16="http://schemas.microsoft.com/office/drawing/2014/main" id="{04DA88E1-56A2-401C-A21D-52E9A3287625}"/>
              </a:ext>
            </a:extLst>
          </p:cNvPr>
          <p:cNvSpPr/>
          <p:nvPr/>
        </p:nvSpPr>
        <p:spPr>
          <a:xfrm rot="13800193">
            <a:off x="4974870" y="1818985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1CF907C-D1AF-4F00-BFB0-4F64E1FEF1FC}"/>
                  </a:ext>
                </a:extLst>
              </p:cNvPr>
              <p:cNvSpPr txBox="1"/>
              <p:nvPr/>
            </p:nvSpPr>
            <p:spPr>
              <a:xfrm>
                <a:off x="10162659" y="1462451"/>
                <a:ext cx="155648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400" b="1" i="1" dirty="0"/>
                  <a:t>NOTE:</a:t>
                </a:r>
              </a:p>
              <a:p>
                <a:r>
                  <a:rPr lang="en-AU" sz="1400" i="1" dirty="0"/>
                  <a:t>Only Forces in the X-direction are shown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AU" sz="1400" i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1CF907C-D1AF-4F00-BFB0-4F64E1FE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659" y="1462451"/>
                <a:ext cx="1556485" cy="954107"/>
              </a:xfrm>
              <a:prstGeom prst="rect">
                <a:avLst/>
              </a:prstGeom>
              <a:blipFill>
                <a:blip r:embed="rId23"/>
                <a:stretch>
                  <a:fillRect l="-1176" t="-1282" b="-57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63E4A7FE-3746-4680-AB09-2FD88BD8F87C}"/>
              </a:ext>
            </a:extLst>
          </p:cNvPr>
          <p:cNvSpPr txBox="1"/>
          <p:nvPr/>
        </p:nvSpPr>
        <p:spPr>
          <a:xfrm>
            <a:off x="7471709" y="245346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7C21AF7F-B18A-4E03-B22E-5094342635EC}"/>
              </a:ext>
            </a:extLst>
          </p:cNvPr>
          <p:cNvSpPr/>
          <p:nvPr/>
        </p:nvSpPr>
        <p:spPr>
          <a:xfrm rot="6721872" flipH="1">
            <a:off x="7061227" y="1922912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96F5EC-0A3B-4890-BB48-C8079AAB230C}"/>
              </a:ext>
            </a:extLst>
          </p:cNvPr>
          <p:cNvSpPr txBox="1"/>
          <p:nvPr/>
        </p:nvSpPr>
        <p:spPr>
          <a:xfrm>
            <a:off x="7460051" y="196245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21090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6F6A5-BB45-466F-BAEE-8A93615E1429}"/>
              </a:ext>
            </a:extLst>
          </p:cNvPr>
          <p:cNvCxnSpPr>
            <a:cxnSpLocks/>
          </p:cNvCxnSpPr>
          <p:nvPr/>
        </p:nvCxnSpPr>
        <p:spPr>
          <a:xfrm flipV="1">
            <a:off x="1363001" y="1694904"/>
            <a:ext cx="1763376" cy="1993685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534BA3-F3B1-4B25-ABCF-75DEBBE69768}"/>
              </a:ext>
            </a:extLst>
          </p:cNvPr>
          <p:cNvCxnSpPr>
            <a:cxnSpLocks/>
          </p:cNvCxnSpPr>
          <p:nvPr/>
        </p:nvCxnSpPr>
        <p:spPr>
          <a:xfrm>
            <a:off x="1027619" y="3693357"/>
            <a:ext cx="28352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FE842F-07C7-485F-8C47-EFB4E04368F6}"/>
                  </a:ext>
                </a:extLst>
              </p:cNvPr>
              <p:cNvSpPr txBox="1"/>
              <p:nvPr/>
            </p:nvSpPr>
            <p:spPr>
              <a:xfrm>
                <a:off x="1835798" y="335294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FE842F-07C7-485F-8C47-EFB4E043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98" y="3352944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74ABFEAB-F08D-4BFC-A91E-4DA1D9A228B9}"/>
              </a:ext>
            </a:extLst>
          </p:cNvPr>
          <p:cNvSpPr/>
          <p:nvPr/>
        </p:nvSpPr>
        <p:spPr>
          <a:xfrm rot="6915099" flipH="1">
            <a:off x="1336872" y="3113159"/>
            <a:ext cx="848256" cy="875175"/>
          </a:xfrm>
          <a:prstGeom prst="arc">
            <a:avLst>
              <a:gd name="adj1" fmla="val 16484704"/>
              <a:gd name="adj2" fmla="val 342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84AB2-A393-4BD6-9322-7E84F4411B52}"/>
              </a:ext>
            </a:extLst>
          </p:cNvPr>
          <p:cNvSpPr txBox="1"/>
          <p:nvPr/>
        </p:nvSpPr>
        <p:spPr>
          <a:xfrm>
            <a:off x="976018" y="3627878"/>
            <a:ext cx="34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D2E88-87C1-4E54-A9C7-D573F095B1D0}"/>
              </a:ext>
            </a:extLst>
          </p:cNvPr>
          <p:cNvSpPr txBox="1"/>
          <p:nvPr/>
        </p:nvSpPr>
        <p:spPr>
          <a:xfrm>
            <a:off x="3192557" y="151330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3364E81-259D-4ABD-BC2A-3A9D5230C94E}"/>
              </a:ext>
            </a:extLst>
          </p:cNvPr>
          <p:cNvSpPr/>
          <p:nvPr/>
        </p:nvSpPr>
        <p:spPr>
          <a:xfrm rot="5400000">
            <a:off x="3084557" y="1636136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86C0E5-6E92-49C8-B312-81721AAE01CC}"/>
              </a:ext>
            </a:extLst>
          </p:cNvPr>
          <p:cNvSpPr/>
          <p:nvPr/>
        </p:nvSpPr>
        <p:spPr>
          <a:xfrm rot="5400000">
            <a:off x="1339626" y="3610582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1D7E5FB2-DCEC-407F-90FD-F71DB4A760A8}"/>
              </a:ext>
            </a:extLst>
          </p:cNvPr>
          <p:cNvSpPr/>
          <p:nvPr/>
        </p:nvSpPr>
        <p:spPr>
          <a:xfrm>
            <a:off x="1269384" y="2606156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062FBC-01C1-4FA3-B32E-0B6D465C9F76}"/>
                  </a:ext>
                </a:extLst>
              </p:cNvPr>
              <p:cNvSpPr txBox="1"/>
              <p:nvPr/>
            </p:nvSpPr>
            <p:spPr>
              <a:xfrm>
                <a:off x="1426356" y="2329119"/>
                <a:ext cx="416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062FBC-01C1-4FA3-B32E-0B6D465C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56" y="2329119"/>
                <a:ext cx="416204" cy="276999"/>
              </a:xfrm>
              <a:prstGeom prst="rect">
                <a:avLst/>
              </a:prstGeom>
              <a:blipFill>
                <a:blip r:embed="rId3"/>
                <a:stretch>
                  <a:fillRect l="-13235" r="-4412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Up 53">
            <a:extLst>
              <a:ext uri="{FF2B5EF4-FFF2-40B4-BE49-F238E27FC236}">
                <a16:creationId xmlns:a16="http://schemas.microsoft.com/office/drawing/2014/main" id="{B7B3C868-53D3-4FAA-8166-56387FD48FDA}"/>
              </a:ext>
            </a:extLst>
          </p:cNvPr>
          <p:cNvSpPr/>
          <p:nvPr/>
        </p:nvSpPr>
        <p:spPr>
          <a:xfrm rot="5400000">
            <a:off x="1737241" y="3470067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400EAB-1BCF-409B-A237-CE8DBFAC0C77}"/>
                  </a:ext>
                </a:extLst>
              </p:cNvPr>
              <p:cNvSpPr txBox="1"/>
              <p:nvPr/>
            </p:nvSpPr>
            <p:spPr>
              <a:xfrm>
                <a:off x="2213382" y="3953557"/>
                <a:ext cx="4258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3400EAB-1BCF-409B-A237-CE8DBFAC0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382" y="3953557"/>
                <a:ext cx="425821" cy="276999"/>
              </a:xfrm>
              <a:prstGeom prst="rect">
                <a:avLst/>
              </a:prstGeom>
              <a:blipFill>
                <a:blip r:embed="rId4"/>
                <a:stretch>
                  <a:fillRect l="-11429" r="-5714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A10EF47B-BEE6-4D64-89AA-8EE0C9521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937" y="2481290"/>
            <a:ext cx="213203" cy="227313"/>
          </a:xfrm>
          <a:prstGeom prst="rect">
            <a:avLst/>
          </a:prstGeom>
        </p:spPr>
      </p:pic>
      <p:sp>
        <p:nvSpPr>
          <p:cNvPr id="58" name="Arrow: Up 57">
            <a:extLst>
              <a:ext uri="{FF2B5EF4-FFF2-40B4-BE49-F238E27FC236}">
                <a16:creationId xmlns:a16="http://schemas.microsoft.com/office/drawing/2014/main" id="{A59080FC-F351-4D45-9AA0-0D9CC7903D48}"/>
              </a:ext>
            </a:extLst>
          </p:cNvPr>
          <p:cNvSpPr/>
          <p:nvPr/>
        </p:nvSpPr>
        <p:spPr>
          <a:xfrm rot="10800000">
            <a:off x="2296094" y="2806783"/>
            <a:ext cx="227917" cy="546160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5FE5A2-A9A3-4646-9A1B-786455FCF264}"/>
                  </a:ext>
                </a:extLst>
              </p:cNvPr>
              <p:cNvSpPr txBox="1"/>
              <p:nvPr/>
            </p:nvSpPr>
            <p:spPr>
              <a:xfrm>
                <a:off x="2585011" y="3133643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5FE5A2-A9A3-4646-9A1B-786455FCF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11" y="3133643"/>
                <a:ext cx="425821" cy="276999"/>
              </a:xfrm>
              <a:prstGeom prst="rect">
                <a:avLst/>
              </a:prstGeom>
              <a:blipFill>
                <a:blip r:embed="rId6"/>
                <a:stretch>
                  <a:fillRect l="-14286" r="-4142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F2F5C54A-2013-45BD-B45C-3FE8C21D56EF}"/>
              </a:ext>
            </a:extLst>
          </p:cNvPr>
          <p:cNvSpPr/>
          <p:nvPr/>
        </p:nvSpPr>
        <p:spPr>
          <a:xfrm rot="6915099" flipH="1">
            <a:off x="585460" y="3202646"/>
            <a:ext cx="1232559" cy="1177356"/>
          </a:xfrm>
          <a:prstGeom prst="arc">
            <a:avLst>
              <a:gd name="adj1" fmla="val 14053999"/>
              <a:gd name="adj2" fmla="val 2330137"/>
            </a:avLst>
          </a:prstGeom>
          <a:ln w="508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57840D-A725-416C-BB74-703E2F515AC3}"/>
                  </a:ext>
                </a:extLst>
              </p:cNvPr>
              <p:cNvSpPr txBox="1"/>
              <p:nvPr/>
            </p:nvSpPr>
            <p:spPr>
              <a:xfrm>
                <a:off x="1536948" y="4292907"/>
                <a:ext cx="358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57840D-A725-416C-BB74-703E2F51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948" y="4292907"/>
                <a:ext cx="358688" cy="369332"/>
              </a:xfrm>
              <a:prstGeom prst="rect">
                <a:avLst/>
              </a:prstGeom>
              <a:blipFill>
                <a:blip r:embed="rId7"/>
                <a:stretch>
                  <a:fillRect l="-10169" r="-8475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c 61">
            <a:extLst>
              <a:ext uri="{FF2B5EF4-FFF2-40B4-BE49-F238E27FC236}">
                <a16:creationId xmlns:a16="http://schemas.microsoft.com/office/drawing/2014/main" id="{8D30281C-6257-4080-8CCB-A44F7C98386B}"/>
              </a:ext>
            </a:extLst>
          </p:cNvPr>
          <p:cNvSpPr/>
          <p:nvPr/>
        </p:nvSpPr>
        <p:spPr>
          <a:xfrm rot="12940867">
            <a:off x="457537" y="3235932"/>
            <a:ext cx="1232559" cy="1177356"/>
          </a:xfrm>
          <a:prstGeom prst="arc">
            <a:avLst>
              <a:gd name="adj1" fmla="val 14053999"/>
              <a:gd name="adj2" fmla="val 2330137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05C102-100D-4829-9A73-42C725A5A149}"/>
                  </a:ext>
                </a:extLst>
              </p:cNvPr>
              <p:cNvSpPr txBox="1"/>
              <p:nvPr/>
            </p:nvSpPr>
            <p:spPr>
              <a:xfrm>
                <a:off x="345412" y="2802332"/>
                <a:ext cx="670568" cy="386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905C102-100D-4829-9A73-42C725A5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2" y="2802332"/>
                <a:ext cx="670568" cy="386452"/>
              </a:xfrm>
              <a:prstGeom prst="rect">
                <a:avLst/>
              </a:prstGeom>
              <a:blipFill>
                <a:blip r:embed="rId8"/>
                <a:stretch>
                  <a:fillRect l="-10909" t="-15873" r="-19091" b="-142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row: Up 63">
            <a:extLst>
              <a:ext uri="{FF2B5EF4-FFF2-40B4-BE49-F238E27FC236}">
                <a16:creationId xmlns:a16="http://schemas.microsoft.com/office/drawing/2014/main" id="{4C8C7B54-594C-46D5-8C81-A59C6C7E7594}"/>
              </a:ext>
            </a:extLst>
          </p:cNvPr>
          <p:cNvSpPr/>
          <p:nvPr/>
        </p:nvSpPr>
        <p:spPr>
          <a:xfrm rot="16200000" flipH="1">
            <a:off x="2325485" y="1233851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row: Up 64">
            <a:extLst>
              <a:ext uri="{FF2B5EF4-FFF2-40B4-BE49-F238E27FC236}">
                <a16:creationId xmlns:a16="http://schemas.microsoft.com/office/drawing/2014/main" id="{7576B407-B3DE-4C4F-9FA8-AA9E4E2176B9}"/>
              </a:ext>
            </a:extLst>
          </p:cNvPr>
          <p:cNvSpPr/>
          <p:nvPr/>
        </p:nvSpPr>
        <p:spPr>
          <a:xfrm rot="10800000">
            <a:off x="3084557" y="1831557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B1F57D-A681-4A48-89D5-8CDAF2A1590C}"/>
                  </a:ext>
                </a:extLst>
              </p:cNvPr>
              <p:cNvSpPr txBox="1"/>
              <p:nvPr/>
            </p:nvSpPr>
            <p:spPr>
              <a:xfrm>
                <a:off x="3349472" y="2434689"/>
                <a:ext cx="42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AB1F57D-A681-4A48-89D5-8CDAF2A15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472" y="2434689"/>
                <a:ext cx="429285" cy="276999"/>
              </a:xfrm>
              <a:prstGeom prst="rect">
                <a:avLst/>
              </a:prstGeom>
              <a:blipFill>
                <a:blip r:embed="rId9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65D6C9-4741-4CF5-AD57-10881D6CCA20}"/>
                  </a:ext>
                </a:extLst>
              </p:cNvPr>
              <p:cNvSpPr txBox="1"/>
              <p:nvPr/>
            </p:nvSpPr>
            <p:spPr>
              <a:xfrm>
                <a:off x="1895636" y="1235972"/>
                <a:ext cx="43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865D6C9-4741-4CF5-AD57-10881D6C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36" y="1235972"/>
                <a:ext cx="438903" cy="276999"/>
              </a:xfrm>
              <a:prstGeom prst="rect">
                <a:avLst/>
              </a:prstGeom>
              <a:blipFill>
                <a:blip r:embed="rId10"/>
                <a:stretch>
                  <a:fillRect l="-12500" r="-4167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236323-9F86-4731-9B8B-03AAB44FEF32}"/>
              </a:ext>
            </a:extLst>
          </p:cNvPr>
          <p:cNvCxnSpPr>
            <a:cxnSpLocks/>
          </p:cNvCxnSpPr>
          <p:nvPr/>
        </p:nvCxnSpPr>
        <p:spPr>
          <a:xfrm>
            <a:off x="4482677" y="1692403"/>
            <a:ext cx="4361208" cy="182743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11A32F9-E2CB-49CF-BF05-73202107F714}"/>
              </a:ext>
            </a:extLst>
          </p:cNvPr>
          <p:cNvCxnSpPr>
            <a:cxnSpLocks/>
          </p:cNvCxnSpPr>
          <p:nvPr/>
        </p:nvCxnSpPr>
        <p:spPr>
          <a:xfrm flipV="1">
            <a:off x="4476299" y="2481290"/>
            <a:ext cx="4415637" cy="52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0DCC-4D9B-4BB5-8628-36A87750B929}"/>
              </a:ext>
            </a:extLst>
          </p:cNvPr>
          <p:cNvSpPr txBox="1"/>
          <p:nvPr/>
        </p:nvSpPr>
        <p:spPr>
          <a:xfrm>
            <a:off x="4056244" y="151006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997E916-8837-4DAF-B6E5-8961C811A462}"/>
              </a:ext>
            </a:extLst>
          </p:cNvPr>
          <p:cNvSpPr/>
          <p:nvPr/>
        </p:nvSpPr>
        <p:spPr>
          <a:xfrm rot="5400000">
            <a:off x="4428677" y="163840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Arrow: Up 72">
            <a:extLst>
              <a:ext uri="{FF2B5EF4-FFF2-40B4-BE49-F238E27FC236}">
                <a16:creationId xmlns:a16="http://schemas.microsoft.com/office/drawing/2014/main" id="{8145DE4E-865A-4E15-942C-7182F391B8E9}"/>
              </a:ext>
            </a:extLst>
          </p:cNvPr>
          <p:cNvSpPr/>
          <p:nvPr/>
        </p:nvSpPr>
        <p:spPr>
          <a:xfrm rot="10800000">
            <a:off x="6434255" y="2703100"/>
            <a:ext cx="227917" cy="546160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1FA3639-5072-4315-B833-D914FD91967E}"/>
              </a:ext>
            </a:extLst>
          </p:cNvPr>
          <p:cNvSpPr/>
          <p:nvPr/>
        </p:nvSpPr>
        <p:spPr>
          <a:xfrm rot="5400000">
            <a:off x="8789885" y="3458775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410586-4B12-4730-AF05-53136458A2B7}"/>
              </a:ext>
            </a:extLst>
          </p:cNvPr>
          <p:cNvSpPr txBox="1"/>
          <p:nvPr/>
        </p:nvSpPr>
        <p:spPr>
          <a:xfrm>
            <a:off x="8891936" y="351183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D676B68-8930-40B8-B747-668992D70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969" y="2405946"/>
            <a:ext cx="213203" cy="227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69EAF7-284E-4D1B-AAC2-7B88AA8EB6E9}"/>
                  </a:ext>
                </a:extLst>
              </p:cNvPr>
              <p:cNvSpPr txBox="1"/>
              <p:nvPr/>
            </p:nvSpPr>
            <p:spPr>
              <a:xfrm>
                <a:off x="5940956" y="3189716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69EAF7-284E-4D1B-AAC2-7B88AA8E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956" y="3189716"/>
                <a:ext cx="425821" cy="276999"/>
              </a:xfrm>
              <a:prstGeom prst="rect">
                <a:avLst/>
              </a:prstGeom>
              <a:blipFill>
                <a:blip r:embed="rId11"/>
                <a:stretch>
                  <a:fillRect l="-14493" r="-44928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row: Up 77">
            <a:extLst>
              <a:ext uri="{FF2B5EF4-FFF2-40B4-BE49-F238E27FC236}">
                <a16:creationId xmlns:a16="http://schemas.microsoft.com/office/drawing/2014/main" id="{61F00F50-1A09-4DC7-8748-281200CB1A87}"/>
              </a:ext>
            </a:extLst>
          </p:cNvPr>
          <p:cNvSpPr/>
          <p:nvPr/>
        </p:nvSpPr>
        <p:spPr>
          <a:xfrm>
            <a:off x="4367842" y="678116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1BC4132D-7FE6-4EFB-BB92-80F9B0FCD215}"/>
              </a:ext>
            </a:extLst>
          </p:cNvPr>
          <p:cNvSpPr/>
          <p:nvPr/>
        </p:nvSpPr>
        <p:spPr>
          <a:xfrm rot="5400000">
            <a:off x="5008409" y="1220511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B03CF8-D4FB-4805-BE43-149F780EF779}"/>
                  </a:ext>
                </a:extLst>
              </p:cNvPr>
              <p:cNvSpPr txBox="1"/>
              <p:nvPr/>
            </p:nvSpPr>
            <p:spPr>
              <a:xfrm>
                <a:off x="3938556" y="727945"/>
                <a:ext cx="42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FB03CF8-D4FB-4805-BE43-149F780E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56" y="727945"/>
                <a:ext cx="429285" cy="276999"/>
              </a:xfrm>
              <a:prstGeom prst="rect">
                <a:avLst/>
              </a:prstGeom>
              <a:blipFill>
                <a:blip r:embed="rId12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AC64AC-29EB-4A2B-B987-2AD7315E27AB}"/>
                  </a:ext>
                </a:extLst>
              </p:cNvPr>
              <p:cNvSpPr txBox="1"/>
              <p:nvPr/>
            </p:nvSpPr>
            <p:spPr>
              <a:xfrm>
                <a:off x="5449183" y="1287838"/>
                <a:ext cx="438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1AC64AC-29EB-4A2B-B987-2AD7315E2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83" y="1287838"/>
                <a:ext cx="438903" cy="276999"/>
              </a:xfrm>
              <a:prstGeom prst="rect">
                <a:avLst/>
              </a:prstGeom>
              <a:blipFill>
                <a:blip r:embed="rId13"/>
                <a:stretch>
                  <a:fillRect l="-12500" r="-4167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row: Up 81">
            <a:extLst>
              <a:ext uri="{FF2B5EF4-FFF2-40B4-BE49-F238E27FC236}">
                <a16:creationId xmlns:a16="http://schemas.microsoft.com/office/drawing/2014/main" id="{04714B9E-8FF1-4EFC-8D99-EC48B064F155}"/>
              </a:ext>
            </a:extLst>
          </p:cNvPr>
          <p:cNvSpPr/>
          <p:nvPr/>
        </p:nvSpPr>
        <p:spPr>
          <a:xfrm rot="16200000" flipH="1">
            <a:off x="8084813" y="3108640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Arrow: Up 82">
            <a:extLst>
              <a:ext uri="{FF2B5EF4-FFF2-40B4-BE49-F238E27FC236}">
                <a16:creationId xmlns:a16="http://schemas.microsoft.com/office/drawing/2014/main" id="{29130B1C-DC33-4422-9BD9-17AC7E346884}"/>
              </a:ext>
            </a:extLst>
          </p:cNvPr>
          <p:cNvSpPr/>
          <p:nvPr/>
        </p:nvSpPr>
        <p:spPr>
          <a:xfrm rot="10800000">
            <a:off x="8742976" y="3624784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3E279CE-3968-4B54-A5EF-6858B4A1A8AF}"/>
                  </a:ext>
                </a:extLst>
              </p:cNvPr>
              <p:cNvSpPr txBox="1"/>
              <p:nvPr/>
            </p:nvSpPr>
            <p:spPr>
              <a:xfrm>
                <a:off x="9002647" y="4172171"/>
                <a:ext cx="424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3E279CE-3968-4B54-A5EF-6858B4A1A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647" y="4172171"/>
                <a:ext cx="424475" cy="276999"/>
              </a:xfrm>
              <a:prstGeom prst="rect">
                <a:avLst/>
              </a:prstGeom>
              <a:blipFill>
                <a:blip r:embed="rId14"/>
                <a:stretch>
                  <a:fillRect l="-13043" r="-4348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5CCC1E-5494-42D8-B482-2FEF6FDDA954}"/>
                  </a:ext>
                </a:extLst>
              </p:cNvPr>
              <p:cNvSpPr txBox="1"/>
              <p:nvPr/>
            </p:nvSpPr>
            <p:spPr>
              <a:xfrm>
                <a:off x="7628371" y="3731027"/>
                <a:ext cx="434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5CCC1E-5494-42D8-B482-2FEF6FDDA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371" y="3731027"/>
                <a:ext cx="434093" cy="276999"/>
              </a:xfrm>
              <a:prstGeom prst="rect">
                <a:avLst/>
              </a:prstGeom>
              <a:blipFill>
                <a:blip r:embed="rId15"/>
                <a:stretch>
                  <a:fillRect l="-11111" r="-4167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>
            <a:extLst>
              <a:ext uri="{FF2B5EF4-FFF2-40B4-BE49-F238E27FC236}">
                <a16:creationId xmlns:a16="http://schemas.microsoft.com/office/drawing/2014/main" id="{7420DB46-6E72-4417-ACC2-05D06E7B8B68}"/>
              </a:ext>
            </a:extLst>
          </p:cNvPr>
          <p:cNvSpPr/>
          <p:nvPr/>
        </p:nvSpPr>
        <p:spPr>
          <a:xfrm rot="2630374">
            <a:off x="7165301" y="2418917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D32862B-5FCF-4757-8EFE-B4E8CA2D88D9}"/>
                  </a:ext>
                </a:extLst>
              </p:cNvPr>
              <p:cNvSpPr txBox="1"/>
              <p:nvPr/>
            </p:nvSpPr>
            <p:spPr>
              <a:xfrm>
                <a:off x="7376426" y="2542016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D32862B-5FCF-4757-8EFE-B4E8CA2D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26" y="2542016"/>
                <a:ext cx="214931" cy="276999"/>
              </a:xfrm>
              <a:prstGeom prst="rect">
                <a:avLst/>
              </a:prstGeom>
              <a:blipFill>
                <a:blip r:embed="rId16"/>
                <a:stretch>
                  <a:fillRect l="-37143" r="-3714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67457A6-2CD8-493F-BC64-FDD047AA5F22}"/>
              </a:ext>
            </a:extLst>
          </p:cNvPr>
          <p:cNvSpPr/>
          <p:nvPr/>
        </p:nvSpPr>
        <p:spPr>
          <a:xfrm>
            <a:off x="10502794" y="2775056"/>
            <a:ext cx="718400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27D4EDB-90FF-4368-B4A4-804E63F3948C}"/>
              </a:ext>
            </a:extLst>
          </p:cNvPr>
          <p:cNvSpPr txBox="1"/>
          <p:nvPr/>
        </p:nvSpPr>
        <p:spPr>
          <a:xfrm>
            <a:off x="10917282" y="2353509"/>
            <a:ext cx="3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4E11406-2829-43F0-A10F-AE253E088C0F}"/>
              </a:ext>
            </a:extLst>
          </p:cNvPr>
          <p:cNvSpPr/>
          <p:nvPr/>
        </p:nvSpPr>
        <p:spPr>
          <a:xfrm rot="5400000">
            <a:off x="10784758" y="2898338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Arrow: Up 95">
            <a:extLst>
              <a:ext uri="{FF2B5EF4-FFF2-40B4-BE49-F238E27FC236}">
                <a16:creationId xmlns:a16="http://schemas.microsoft.com/office/drawing/2014/main" id="{9A0B2668-B4FC-4A21-A8A8-8C0C6677B1EF}"/>
              </a:ext>
            </a:extLst>
          </p:cNvPr>
          <p:cNvSpPr/>
          <p:nvPr/>
        </p:nvSpPr>
        <p:spPr>
          <a:xfrm rot="5400000">
            <a:off x="11350891" y="2518168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F694AC6-8921-497E-AF02-D4D60145F348}"/>
                  </a:ext>
                </a:extLst>
              </p:cNvPr>
              <p:cNvSpPr txBox="1"/>
              <p:nvPr/>
            </p:nvSpPr>
            <p:spPr>
              <a:xfrm>
                <a:off x="11501650" y="2538175"/>
                <a:ext cx="4340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F694AC6-8921-497E-AF02-D4D60145F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650" y="2538175"/>
                <a:ext cx="434093" cy="276999"/>
              </a:xfrm>
              <a:prstGeom prst="rect">
                <a:avLst/>
              </a:prstGeom>
              <a:blipFill>
                <a:blip r:embed="rId17"/>
                <a:stretch>
                  <a:fillRect l="-12676" r="-422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Arrow: Up 99">
            <a:extLst>
              <a:ext uri="{FF2B5EF4-FFF2-40B4-BE49-F238E27FC236}">
                <a16:creationId xmlns:a16="http://schemas.microsoft.com/office/drawing/2014/main" id="{9456E97D-5332-43F2-96E8-80B259D973CD}"/>
              </a:ext>
            </a:extLst>
          </p:cNvPr>
          <p:cNvSpPr/>
          <p:nvPr/>
        </p:nvSpPr>
        <p:spPr>
          <a:xfrm rot="5400000">
            <a:off x="10167217" y="2581026"/>
            <a:ext cx="227917" cy="786007"/>
          </a:xfrm>
          <a:prstGeom prst="upArrow">
            <a:avLst>
              <a:gd name="adj1" fmla="val 50000"/>
              <a:gd name="adj2" fmla="val 95851"/>
            </a:avLst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64F004-7AA9-4C73-8E92-5151EBD4182C}"/>
                  </a:ext>
                </a:extLst>
              </p:cNvPr>
              <p:cNvSpPr txBox="1"/>
              <p:nvPr/>
            </p:nvSpPr>
            <p:spPr>
              <a:xfrm>
                <a:off x="9969305" y="2459066"/>
                <a:ext cx="3867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64F004-7AA9-4C73-8E92-5151EBD41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305" y="2459066"/>
                <a:ext cx="386709" cy="369332"/>
              </a:xfrm>
              <a:prstGeom prst="rect">
                <a:avLst/>
              </a:prstGeom>
              <a:blipFill>
                <a:blip r:embed="rId18"/>
                <a:stretch>
                  <a:fillRect l="-17188" r="-6250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Arrow: Up 101">
            <a:extLst>
              <a:ext uri="{FF2B5EF4-FFF2-40B4-BE49-F238E27FC236}">
                <a16:creationId xmlns:a16="http://schemas.microsoft.com/office/drawing/2014/main" id="{56D14DD3-BD86-4AB4-BD5B-3814347EE5B7}"/>
              </a:ext>
            </a:extLst>
          </p:cNvPr>
          <p:cNvSpPr/>
          <p:nvPr/>
        </p:nvSpPr>
        <p:spPr>
          <a:xfrm rot="16200000" flipH="1">
            <a:off x="10729959" y="2908303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D00266-4A7D-4E2A-8E53-7111FDA2CA29}"/>
                  </a:ext>
                </a:extLst>
              </p:cNvPr>
              <p:cNvSpPr txBox="1"/>
              <p:nvPr/>
            </p:nvSpPr>
            <p:spPr>
              <a:xfrm>
                <a:off x="10482800" y="3421992"/>
                <a:ext cx="8279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D00266-4A7D-4E2A-8E53-7111FDA2C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2800" y="3421992"/>
                <a:ext cx="827984" cy="369332"/>
              </a:xfrm>
              <a:prstGeom prst="rect">
                <a:avLst/>
              </a:prstGeom>
              <a:blipFill>
                <a:blip r:embed="rId19"/>
                <a:stretch>
                  <a:fillRect l="-8889" t="-3279" r="-3704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6584CB6-2154-467F-8CE7-176A679DC48D}"/>
              </a:ext>
            </a:extLst>
          </p:cNvPr>
          <p:cNvSpPr/>
          <p:nvPr/>
        </p:nvSpPr>
        <p:spPr>
          <a:xfrm>
            <a:off x="229868" y="578497"/>
            <a:ext cx="11732266" cy="4245429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171160C-8F9B-4767-B2E7-4302FC5157F4}"/>
              </a:ext>
            </a:extLst>
          </p:cNvPr>
          <p:cNvGrpSpPr/>
          <p:nvPr/>
        </p:nvGrpSpPr>
        <p:grpSpPr>
          <a:xfrm>
            <a:off x="7877893" y="962974"/>
            <a:ext cx="1088235" cy="878008"/>
            <a:chOff x="3353332" y="323569"/>
            <a:chExt cx="1320748" cy="116710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BB7A2CE-DBFD-472C-B4EB-90CE57487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0591" y="1489577"/>
              <a:ext cx="1303489" cy="1099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88B3119-DC65-4AAF-BD4C-77D008ADD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3332" y="323569"/>
              <a:ext cx="15855" cy="1156924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C09C3F7-ACC6-4A4D-93C4-B93400AA899B}"/>
                  </a:ext>
                </a:extLst>
              </p:cNvPr>
              <p:cNvSpPr txBox="1"/>
              <p:nvPr/>
            </p:nvSpPr>
            <p:spPr>
              <a:xfrm>
                <a:off x="8161825" y="816225"/>
                <a:ext cx="1255921" cy="1133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= −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AU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 =  −</m:t>
                      </m:r>
                      <m:acc>
                        <m:accPr>
                          <m:chr m:val="̇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=  −</m:t>
                      </m:r>
                      <m:acc>
                        <m:accPr>
                          <m:chr m:val="̈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C09C3F7-ACC6-4A4D-93C4-B93400AA8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825" y="816225"/>
                <a:ext cx="1255921" cy="1133644"/>
              </a:xfrm>
              <a:prstGeom prst="rect">
                <a:avLst/>
              </a:prstGeom>
              <a:blipFill>
                <a:blip r:embed="rId20"/>
                <a:stretch>
                  <a:fillRect r="-155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B4E5683A-4350-43F9-A204-500D570F7186}"/>
              </a:ext>
            </a:extLst>
          </p:cNvPr>
          <p:cNvSpPr txBox="1"/>
          <p:nvPr/>
        </p:nvSpPr>
        <p:spPr>
          <a:xfrm>
            <a:off x="7465787" y="112701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3CD425E-F6E5-4C33-965D-4EE5253D2C32}"/>
              </a:ext>
            </a:extLst>
          </p:cNvPr>
          <p:cNvCxnSpPr>
            <a:cxnSpLocks/>
          </p:cNvCxnSpPr>
          <p:nvPr/>
        </p:nvCxnSpPr>
        <p:spPr>
          <a:xfrm flipV="1">
            <a:off x="7065343" y="3507908"/>
            <a:ext cx="2498896" cy="97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rc 121">
            <a:extLst>
              <a:ext uri="{FF2B5EF4-FFF2-40B4-BE49-F238E27FC236}">
                <a16:creationId xmlns:a16="http://schemas.microsoft.com/office/drawing/2014/main" id="{5D40C0B5-4F3E-4688-B50C-468FC5796F34}"/>
              </a:ext>
            </a:extLst>
          </p:cNvPr>
          <p:cNvSpPr/>
          <p:nvPr/>
        </p:nvSpPr>
        <p:spPr>
          <a:xfrm rot="6915099" flipH="1">
            <a:off x="7352302" y="1516841"/>
            <a:ext cx="965264" cy="857732"/>
          </a:xfrm>
          <a:prstGeom prst="arc">
            <a:avLst>
              <a:gd name="adj1" fmla="val 16567023"/>
              <a:gd name="adj2" fmla="val 4124422"/>
            </a:avLst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2F4F2DC-AF32-420D-8A26-CDAC164A3826}"/>
                  </a:ext>
                </a:extLst>
              </p:cNvPr>
              <p:cNvSpPr txBox="1"/>
              <p:nvPr/>
            </p:nvSpPr>
            <p:spPr>
              <a:xfrm>
                <a:off x="5407248" y="2197648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2F4F2DC-AF32-420D-8A26-CDAC164A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248" y="2197648"/>
                <a:ext cx="214931" cy="276999"/>
              </a:xfrm>
              <a:prstGeom prst="rect">
                <a:avLst/>
              </a:prstGeom>
              <a:blipFill>
                <a:blip r:embed="rId22"/>
                <a:stretch>
                  <a:fillRect l="-37143" r="-3714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Arc 124">
            <a:extLst>
              <a:ext uri="{FF2B5EF4-FFF2-40B4-BE49-F238E27FC236}">
                <a16:creationId xmlns:a16="http://schemas.microsoft.com/office/drawing/2014/main" id="{04DA88E1-56A2-401C-A21D-52E9A3287625}"/>
              </a:ext>
            </a:extLst>
          </p:cNvPr>
          <p:cNvSpPr/>
          <p:nvPr/>
        </p:nvSpPr>
        <p:spPr>
          <a:xfrm rot="13800193">
            <a:off x="4974870" y="1818985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4635E244-467C-4FDE-9BA1-DC054A012DB5}"/>
              </a:ext>
            </a:extLst>
          </p:cNvPr>
          <p:cNvSpPr/>
          <p:nvPr/>
        </p:nvSpPr>
        <p:spPr>
          <a:xfrm rot="10800000" flipV="1">
            <a:off x="10722213" y="1845554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7881A6-A52E-4780-96A3-DEAE198290EE}"/>
                  </a:ext>
                </a:extLst>
              </p:cNvPr>
              <p:cNvSpPr txBox="1"/>
              <p:nvPr/>
            </p:nvSpPr>
            <p:spPr>
              <a:xfrm>
                <a:off x="10950130" y="1694735"/>
                <a:ext cx="424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97881A6-A52E-4780-96A3-DEAE19829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130" y="1694735"/>
                <a:ext cx="424475" cy="276999"/>
              </a:xfrm>
              <a:prstGeom prst="rect">
                <a:avLst/>
              </a:prstGeom>
              <a:blipFill>
                <a:blip r:embed="rId23"/>
                <a:stretch>
                  <a:fillRect l="-11429" r="-4286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Arrow: Up 88">
            <a:extLst>
              <a:ext uri="{FF2B5EF4-FFF2-40B4-BE49-F238E27FC236}">
                <a16:creationId xmlns:a16="http://schemas.microsoft.com/office/drawing/2014/main" id="{5D29221A-DA0A-4A03-A16E-DBFDB4821EDF}"/>
              </a:ext>
            </a:extLst>
          </p:cNvPr>
          <p:cNvSpPr/>
          <p:nvPr/>
        </p:nvSpPr>
        <p:spPr>
          <a:xfrm rot="10800000" flipV="1">
            <a:off x="10742309" y="3913615"/>
            <a:ext cx="280164" cy="579644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630E77-9CDD-4E47-A851-67FF77CBC080}"/>
                  </a:ext>
                </a:extLst>
              </p:cNvPr>
              <p:cNvSpPr txBox="1"/>
              <p:nvPr/>
            </p:nvSpPr>
            <p:spPr>
              <a:xfrm>
                <a:off x="11058938" y="4172171"/>
                <a:ext cx="324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630E77-9CDD-4E47-A851-67FF77CB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938" y="4172171"/>
                <a:ext cx="324512" cy="276999"/>
              </a:xfrm>
              <a:prstGeom prst="rect">
                <a:avLst/>
              </a:prstGeom>
              <a:blipFill>
                <a:blip r:embed="rId24"/>
                <a:stretch>
                  <a:fillRect l="-15094" r="-7547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row: Up 91">
            <a:extLst>
              <a:ext uri="{FF2B5EF4-FFF2-40B4-BE49-F238E27FC236}">
                <a16:creationId xmlns:a16="http://schemas.microsoft.com/office/drawing/2014/main" id="{218F07D0-6820-48E6-8F49-5CB1CF064302}"/>
              </a:ext>
            </a:extLst>
          </p:cNvPr>
          <p:cNvSpPr/>
          <p:nvPr/>
        </p:nvSpPr>
        <p:spPr>
          <a:xfrm rot="10800000">
            <a:off x="10742309" y="1094969"/>
            <a:ext cx="227917" cy="546160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9A8CF96-5A25-4DCE-8F78-DEF2CD3C2987}"/>
                  </a:ext>
                </a:extLst>
              </p:cNvPr>
              <p:cNvSpPr txBox="1"/>
              <p:nvPr/>
            </p:nvSpPr>
            <p:spPr>
              <a:xfrm>
                <a:off x="11058938" y="1119921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9A8CF96-5A25-4DCE-8F78-DEF2CD3C2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938" y="1119921"/>
                <a:ext cx="425821" cy="276999"/>
              </a:xfrm>
              <a:prstGeom prst="rect">
                <a:avLst/>
              </a:prstGeom>
              <a:blipFill>
                <a:blip r:embed="rId25"/>
                <a:stretch>
                  <a:fillRect l="-14286" r="-45714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625C9D6-2581-460D-A375-226CFC1AE563}"/>
                  </a:ext>
                </a:extLst>
              </p:cNvPr>
              <p:cNvSpPr txBox="1"/>
              <p:nvPr/>
            </p:nvSpPr>
            <p:spPr>
              <a:xfrm>
                <a:off x="6720248" y="2051998"/>
                <a:ext cx="328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AU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625C9D6-2581-460D-A375-226CFC1AE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48" y="2051998"/>
                <a:ext cx="328873" cy="369332"/>
              </a:xfrm>
              <a:prstGeom prst="rect">
                <a:avLst/>
              </a:prstGeom>
              <a:blipFill>
                <a:blip r:embed="rId26"/>
                <a:stretch>
                  <a:fillRect r="-29630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Arc 97">
            <a:extLst>
              <a:ext uri="{FF2B5EF4-FFF2-40B4-BE49-F238E27FC236}">
                <a16:creationId xmlns:a16="http://schemas.microsoft.com/office/drawing/2014/main" id="{EBCDF735-B262-4EC7-BAD3-1918AD672846}"/>
              </a:ext>
            </a:extLst>
          </p:cNvPr>
          <p:cNvSpPr/>
          <p:nvPr/>
        </p:nvSpPr>
        <p:spPr>
          <a:xfrm rot="6721872" flipH="1">
            <a:off x="6622696" y="1905350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7E811AE-9E08-4F1B-BB06-2D2E471DD125}"/>
              </a:ext>
            </a:extLst>
          </p:cNvPr>
          <p:cNvSpPr txBox="1"/>
          <p:nvPr/>
        </p:nvSpPr>
        <p:spPr>
          <a:xfrm>
            <a:off x="6935600" y="190086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C2F7FB1-82AF-484E-B20B-28815A79E690}"/>
              </a:ext>
            </a:extLst>
          </p:cNvPr>
          <p:cNvSpPr txBox="1"/>
          <p:nvPr/>
        </p:nvSpPr>
        <p:spPr>
          <a:xfrm>
            <a:off x="7505284" y="241289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7780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7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754308-3592-4277-9DE3-26A8011CCF96}"/>
              </a:ext>
            </a:extLst>
          </p:cNvPr>
          <p:cNvSpPr/>
          <p:nvPr/>
        </p:nvSpPr>
        <p:spPr>
          <a:xfrm>
            <a:off x="8627341" y="2202868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74C553-97F2-4BA5-A159-7329FDE31F76}"/>
              </a:ext>
            </a:extLst>
          </p:cNvPr>
          <p:cNvCxnSpPr>
            <a:cxnSpLocks/>
          </p:cNvCxnSpPr>
          <p:nvPr/>
        </p:nvCxnSpPr>
        <p:spPr>
          <a:xfrm flipV="1">
            <a:off x="5680689" y="1411399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9C4641-F9C4-44FD-935C-22B807F4BA82}"/>
              </a:ext>
            </a:extLst>
          </p:cNvPr>
          <p:cNvCxnSpPr>
            <a:cxnSpLocks/>
          </p:cNvCxnSpPr>
          <p:nvPr/>
        </p:nvCxnSpPr>
        <p:spPr>
          <a:xfrm>
            <a:off x="6480011" y="1411399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97CB1F-B18F-4DAB-B7DE-17889DD5C7BA}"/>
              </a:ext>
            </a:extLst>
          </p:cNvPr>
          <p:cNvCxnSpPr>
            <a:cxnSpLocks/>
          </p:cNvCxnSpPr>
          <p:nvPr/>
        </p:nvCxnSpPr>
        <p:spPr>
          <a:xfrm flipV="1">
            <a:off x="5346740" y="2421327"/>
            <a:ext cx="5185655" cy="8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72BAC9-C843-4419-9CC0-505550200EF6}"/>
                  </a:ext>
                </a:extLst>
              </p:cNvPr>
              <p:cNvSpPr txBox="1"/>
              <p:nvPr/>
            </p:nvSpPr>
            <p:spPr>
              <a:xfrm>
                <a:off x="5976429" y="211081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72BAC9-C843-4419-9CC0-50555020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429" y="2110814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FEFBDA19-2FF3-477B-B7BD-7FC1653F7423}"/>
              </a:ext>
            </a:extLst>
          </p:cNvPr>
          <p:cNvSpPr/>
          <p:nvPr/>
        </p:nvSpPr>
        <p:spPr>
          <a:xfrm rot="6915099" flipH="1">
            <a:off x="5425806" y="1832334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49BD3-6DAB-4242-9022-42B778BA02B4}"/>
              </a:ext>
            </a:extLst>
          </p:cNvPr>
          <p:cNvSpPr txBox="1"/>
          <p:nvPr/>
        </p:nvSpPr>
        <p:spPr>
          <a:xfrm>
            <a:off x="5425048" y="237479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064D7-C771-417F-A066-FD3490C0F3E9}"/>
              </a:ext>
            </a:extLst>
          </p:cNvPr>
          <p:cNvSpPr txBox="1"/>
          <p:nvPr/>
        </p:nvSpPr>
        <p:spPr>
          <a:xfrm>
            <a:off x="6123503" y="10571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D43CA-CFDF-4DC5-B0B7-BD9FC3C96000}"/>
              </a:ext>
            </a:extLst>
          </p:cNvPr>
          <p:cNvSpPr txBox="1"/>
          <p:nvPr/>
        </p:nvSpPr>
        <p:spPr>
          <a:xfrm>
            <a:off x="8512991" y="184032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1C0ED2-3D2A-4AA2-AC04-B6C4ACC2B3BE}"/>
              </a:ext>
            </a:extLst>
          </p:cNvPr>
          <p:cNvGrpSpPr/>
          <p:nvPr/>
        </p:nvGrpSpPr>
        <p:grpSpPr>
          <a:xfrm rot="5400000">
            <a:off x="5758257" y="1446695"/>
            <a:ext cx="920602" cy="1129172"/>
            <a:chOff x="1510186" y="279512"/>
            <a:chExt cx="920602" cy="11291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F2D458-EEB7-4DEC-BD25-E2619F59A0D8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B203D7F-5EED-4709-8FCF-1FC65913DE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835B540-85F4-45B4-A199-9D991FC80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64F38A-ABF9-42A4-8EE4-22EF4A0B3811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C966ABF-0D2C-4501-85E9-BDA8DE445ED3}"/>
              </a:ext>
            </a:extLst>
          </p:cNvPr>
          <p:cNvSpPr txBox="1"/>
          <p:nvPr/>
        </p:nvSpPr>
        <p:spPr>
          <a:xfrm>
            <a:off x="6676870" y="242221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4219B-A6EE-41EA-8094-3A131B822E27}"/>
              </a:ext>
            </a:extLst>
          </p:cNvPr>
          <p:cNvSpPr txBox="1"/>
          <p:nvPr/>
        </p:nvSpPr>
        <p:spPr>
          <a:xfrm>
            <a:off x="5355747" y="143145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4924C8-60E8-4D66-BD67-C5D400FFA09F}"/>
              </a:ext>
            </a:extLst>
          </p:cNvPr>
          <p:cNvSpPr/>
          <p:nvPr/>
        </p:nvSpPr>
        <p:spPr>
          <a:xfrm rot="5400000">
            <a:off x="6438080" y="1368442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0D1E70-1397-4312-B247-8A29F4CD871C}"/>
              </a:ext>
            </a:extLst>
          </p:cNvPr>
          <p:cNvSpPr/>
          <p:nvPr/>
        </p:nvSpPr>
        <p:spPr>
          <a:xfrm rot="5400000">
            <a:off x="8847684" y="2357512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D551946-52B6-4F14-9C97-CA9A4C96A1D2}"/>
              </a:ext>
            </a:extLst>
          </p:cNvPr>
          <p:cNvSpPr/>
          <p:nvPr/>
        </p:nvSpPr>
        <p:spPr>
          <a:xfrm>
            <a:off x="4363682" y="2215761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082E42-EB4F-40E5-96A7-559B6EBB7117}"/>
              </a:ext>
            </a:extLst>
          </p:cNvPr>
          <p:cNvCxnSpPr>
            <a:cxnSpLocks/>
          </p:cNvCxnSpPr>
          <p:nvPr/>
        </p:nvCxnSpPr>
        <p:spPr>
          <a:xfrm rot="3060000" flipV="1">
            <a:off x="891756" y="1945988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17A6B6-FF80-4674-AE93-F6BCF258521B}"/>
              </a:ext>
            </a:extLst>
          </p:cNvPr>
          <p:cNvCxnSpPr>
            <a:cxnSpLocks/>
          </p:cNvCxnSpPr>
          <p:nvPr/>
        </p:nvCxnSpPr>
        <p:spPr>
          <a:xfrm rot="-1380000">
            <a:off x="2095925" y="1941165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C060EB-A763-471D-8D9E-20861CAEB66B}"/>
              </a:ext>
            </a:extLst>
          </p:cNvPr>
          <p:cNvCxnSpPr>
            <a:cxnSpLocks/>
          </p:cNvCxnSpPr>
          <p:nvPr/>
        </p:nvCxnSpPr>
        <p:spPr>
          <a:xfrm flipV="1">
            <a:off x="251494" y="2451396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21470E-FA17-4DBB-9C41-6C8267C641CC}"/>
                  </a:ext>
                </a:extLst>
              </p:cNvPr>
              <p:cNvSpPr txBox="1"/>
              <p:nvPr/>
            </p:nvSpPr>
            <p:spPr>
              <a:xfrm>
                <a:off x="881183" y="215411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21470E-FA17-4DBB-9C41-6C8267C64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83" y="2154110"/>
                <a:ext cx="189475" cy="276999"/>
              </a:xfrm>
              <a:prstGeom prst="rect">
                <a:avLst/>
              </a:prstGeom>
              <a:blipFill>
                <a:blip r:embed="rId3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2774E97B-1E85-4A3F-BA29-9CBC78B4F71E}"/>
              </a:ext>
            </a:extLst>
          </p:cNvPr>
          <p:cNvSpPr/>
          <p:nvPr/>
        </p:nvSpPr>
        <p:spPr>
          <a:xfrm rot="6915099" flipH="1">
            <a:off x="330560" y="1875630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A1CAC4-2DB2-4853-AAD3-7CD1DE9C7796}"/>
              </a:ext>
            </a:extLst>
          </p:cNvPr>
          <p:cNvSpPr txBox="1"/>
          <p:nvPr/>
        </p:nvSpPr>
        <p:spPr>
          <a:xfrm>
            <a:off x="329802" y="241809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66D011-78BA-49B6-8B19-8F07BCA17DCE}"/>
              </a:ext>
            </a:extLst>
          </p:cNvPr>
          <p:cNvSpPr txBox="1"/>
          <p:nvPr/>
        </p:nvSpPr>
        <p:spPr>
          <a:xfrm>
            <a:off x="1766034" y="199678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89E24E-CAA7-47C6-93D4-79B948F4A615}"/>
              </a:ext>
            </a:extLst>
          </p:cNvPr>
          <p:cNvSpPr txBox="1"/>
          <p:nvPr/>
        </p:nvSpPr>
        <p:spPr>
          <a:xfrm>
            <a:off x="4294603" y="183157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BB49F9-BB18-4FA7-A0A5-0AE6F7342E4F}"/>
              </a:ext>
            </a:extLst>
          </p:cNvPr>
          <p:cNvGrpSpPr/>
          <p:nvPr/>
        </p:nvGrpSpPr>
        <p:grpSpPr>
          <a:xfrm rot="5400000">
            <a:off x="459616" y="1693386"/>
            <a:ext cx="920602" cy="722382"/>
            <a:chOff x="1510186" y="686302"/>
            <a:chExt cx="920602" cy="72238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B0DB74-2690-419A-AF5B-C69366ED7E57}"/>
                </a:ext>
              </a:extLst>
            </p:cNvPr>
            <p:cNvGrpSpPr/>
            <p:nvPr/>
          </p:nvGrpSpPr>
          <p:grpSpPr>
            <a:xfrm rot="16200000">
              <a:off x="1608466" y="588022"/>
              <a:ext cx="681447" cy="878008"/>
              <a:chOff x="3353332" y="323569"/>
              <a:chExt cx="827046" cy="1167107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BD97811-AB87-438D-833D-410EC41DF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1" y="1490676"/>
                <a:ext cx="809787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780F77D-BBF9-4712-B6CD-5320485A07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53539E7-9504-4630-B0BA-586E94601162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89C1FC-1B4D-410D-88A6-08231D4CB27D}"/>
              </a:ext>
            </a:extLst>
          </p:cNvPr>
          <p:cNvSpPr txBox="1"/>
          <p:nvPr/>
        </p:nvSpPr>
        <p:spPr>
          <a:xfrm>
            <a:off x="985104" y="255516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32241B-A93A-4699-B478-16A2C7A00EED}"/>
              </a:ext>
            </a:extLst>
          </p:cNvPr>
          <p:cNvSpPr txBox="1"/>
          <p:nvPr/>
        </p:nvSpPr>
        <p:spPr>
          <a:xfrm>
            <a:off x="260501" y="147474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FEC504-7637-49AA-B860-049B5A31B58C}"/>
              </a:ext>
            </a:extLst>
          </p:cNvPr>
          <p:cNvSpPr/>
          <p:nvPr/>
        </p:nvSpPr>
        <p:spPr>
          <a:xfrm rot="5400000">
            <a:off x="1889382" y="239082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077811-BDCF-4B8F-8A98-9F54FDF21D7A}"/>
              </a:ext>
            </a:extLst>
          </p:cNvPr>
          <p:cNvSpPr/>
          <p:nvPr/>
        </p:nvSpPr>
        <p:spPr>
          <a:xfrm rot="5400000">
            <a:off x="4579297" y="2357512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7D97F2-7BA5-4D1E-927A-5C89B4537081}"/>
              </a:ext>
            </a:extLst>
          </p:cNvPr>
          <p:cNvCxnSpPr>
            <a:cxnSpLocks/>
          </p:cNvCxnSpPr>
          <p:nvPr/>
        </p:nvCxnSpPr>
        <p:spPr>
          <a:xfrm flipH="1" flipV="1">
            <a:off x="4636605" y="1270795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5F9BEC-A2CF-4235-B003-629E6033F999}"/>
              </a:ext>
            </a:extLst>
          </p:cNvPr>
          <p:cNvGrpSpPr/>
          <p:nvPr/>
        </p:nvGrpSpPr>
        <p:grpSpPr>
          <a:xfrm>
            <a:off x="9613774" y="1760490"/>
            <a:ext cx="920602" cy="722382"/>
            <a:chOff x="1510186" y="686302"/>
            <a:chExt cx="920602" cy="72238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B7ABE85-0A64-4DE6-B836-BEEC315EE52F}"/>
                </a:ext>
              </a:extLst>
            </p:cNvPr>
            <p:cNvGrpSpPr/>
            <p:nvPr/>
          </p:nvGrpSpPr>
          <p:grpSpPr>
            <a:xfrm rot="16200000">
              <a:off x="1608466" y="588022"/>
              <a:ext cx="681447" cy="878008"/>
              <a:chOff x="3353332" y="323569"/>
              <a:chExt cx="827046" cy="116710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0F091F0-2AA8-4C2F-90D2-49264D1C4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1" y="1490676"/>
                <a:ext cx="809787" cy="0"/>
              </a:xfrm>
              <a:prstGeom prst="straightConnector1">
                <a:avLst/>
              </a:prstGeom>
              <a:ln w="4127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99267F8-0002-4389-96AE-7C59DD725D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113C18C-1AC8-4A11-9408-66B44D90C49F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761DCF-67A8-48B4-8052-B82A772D877F}"/>
                  </a:ext>
                </a:extLst>
              </p:cNvPr>
              <p:cNvSpPr txBox="1"/>
              <p:nvPr/>
            </p:nvSpPr>
            <p:spPr>
              <a:xfrm>
                <a:off x="9619406" y="2539215"/>
                <a:ext cx="293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761DCF-67A8-48B4-8052-B82A772D8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06" y="2539215"/>
                <a:ext cx="293349" cy="369332"/>
              </a:xfrm>
              <a:prstGeom prst="rect">
                <a:avLst/>
              </a:prstGeom>
              <a:blipFill>
                <a:blip r:embed="rId4"/>
                <a:stretch>
                  <a:fillRect l="-25000" r="-2291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F6E267-C38A-4CF1-AC89-DF7F06004DB1}"/>
                  </a:ext>
                </a:extLst>
              </p:cNvPr>
              <p:cNvSpPr txBox="1"/>
              <p:nvPr/>
            </p:nvSpPr>
            <p:spPr>
              <a:xfrm>
                <a:off x="10177048" y="1422442"/>
                <a:ext cx="269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F6E267-C38A-4CF1-AC89-DF7F06004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048" y="1422442"/>
                <a:ext cx="269304" cy="369332"/>
              </a:xfrm>
              <a:prstGeom prst="rect">
                <a:avLst/>
              </a:prstGeom>
              <a:blipFill>
                <a:blip r:embed="rId5"/>
                <a:stretch>
                  <a:fillRect l="-24444" r="-24444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EF2478-006D-463D-9A84-1104BE62D300}"/>
              </a:ext>
            </a:extLst>
          </p:cNvPr>
          <p:cNvCxnSpPr>
            <a:cxnSpLocks/>
          </p:cNvCxnSpPr>
          <p:nvPr/>
        </p:nvCxnSpPr>
        <p:spPr>
          <a:xfrm>
            <a:off x="5714564" y="3237411"/>
            <a:ext cx="3133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5D13D2-28A0-4B6C-B87F-FF26DFEDAC70}"/>
              </a:ext>
            </a:extLst>
          </p:cNvPr>
          <p:cNvCxnSpPr>
            <a:cxnSpLocks/>
          </p:cNvCxnSpPr>
          <p:nvPr/>
        </p:nvCxnSpPr>
        <p:spPr>
          <a:xfrm flipH="1" flipV="1">
            <a:off x="5710246" y="1828890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B77AC5-1D00-493A-9982-1223747FBEF7}"/>
              </a:ext>
            </a:extLst>
          </p:cNvPr>
          <p:cNvCxnSpPr>
            <a:cxnSpLocks/>
          </p:cNvCxnSpPr>
          <p:nvPr/>
        </p:nvCxnSpPr>
        <p:spPr>
          <a:xfrm flipH="1" flipV="1">
            <a:off x="10480376" y="1670870"/>
            <a:ext cx="19976" cy="2336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468BED4-7C7F-49B1-9941-0161A43028FA}"/>
              </a:ext>
            </a:extLst>
          </p:cNvPr>
          <p:cNvSpPr txBox="1"/>
          <p:nvPr/>
        </p:nvSpPr>
        <p:spPr>
          <a:xfrm>
            <a:off x="8595146" y="283640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CAA9B-10B5-44AA-9372-49636ECD5A66}"/>
              </a:ext>
            </a:extLst>
          </p:cNvPr>
          <p:cNvCxnSpPr>
            <a:cxnSpLocks/>
          </p:cNvCxnSpPr>
          <p:nvPr/>
        </p:nvCxnSpPr>
        <p:spPr>
          <a:xfrm flipH="1" flipV="1">
            <a:off x="8904827" y="1907900"/>
            <a:ext cx="10944" cy="21314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row: Left 64">
            <a:extLst>
              <a:ext uri="{FF2B5EF4-FFF2-40B4-BE49-F238E27FC236}">
                <a16:creationId xmlns:a16="http://schemas.microsoft.com/office/drawing/2014/main" id="{277498EB-E49F-4FEC-9E88-D761CC2F54CD}"/>
              </a:ext>
            </a:extLst>
          </p:cNvPr>
          <p:cNvSpPr/>
          <p:nvPr/>
        </p:nvSpPr>
        <p:spPr>
          <a:xfrm>
            <a:off x="8941160" y="3649650"/>
            <a:ext cx="1539216" cy="293476"/>
          </a:xfrm>
          <a:prstGeom prst="leftArrow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216535-1F9F-403E-BE30-0AF1B8D8082A}"/>
                  </a:ext>
                </a:extLst>
              </p:cNvPr>
              <p:cNvSpPr txBox="1"/>
              <p:nvPr/>
            </p:nvSpPr>
            <p:spPr>
              <a:xfrm>
                <a:off x="6851583" y="3314970"/>
                <a:ext cx="399084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A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216535-1F9F-403E-BE30-0AF1B8D80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83" y="3314970"/>
                <a:ext cx="399084" cy="402418"/>
              </a:xfrm>
              <a:prstGeom prst="rect">
                <a:avLst/>
              </a:prstGeom>
              <a:blipFill>
                <a:blip r:embed="rId6"/>
                <a:stretch>
                  <a:fillRect l="-10769" r="-9231" b="-196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B25FB0-E30F-414D-9DAE-4E65256AB932}"/>
                  </a:ext>
                </a:extLst>
              </p:cNvPr>
              <p:cNvSpPr txBox="1"/>
              <p:nvPr/>
            </p:nvSpPr>
            <p:spPr>
              <a:xfrm>
                <a:off x="9498806" y="3838122"/>
                <a:ext cx="41992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AU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AU" sz="2400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B25FB0-E30F-414D-9DAE-4E65256AB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806" y="3838122"/>
                <a:ext cx="419923" cy="402418"/>
              </a:xfrm>
              <a:prstGeom prst="rect">
                <a:avLst/>
              </a:prstGeom>
              <a:blipFill>
                <a:blip r:embed="rId7"/>
                <a:stretch>
                  <a:fillRect l="-10145" r="-8696" b="-196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CBD072C-E408-498C-827C-FDC89E5A3108}"/>
              </a:ext>
            </a:extLst>
          </p:cNvPr>
          <p:cNvSpPr/>
          <p:nvPr/>
        </p:nvSpPr>
        <p:spPr>
          <a:xfrm>
            <a:off x="3275964" y="4649060"/>
            <a:ext cx="718400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1EAEE6-CB9F-499C-B6FF-BCF72F1C17E8}"/>
              </a:ext>
            </a:extLst>
          </p:cNvPr>
          <p:cNvSpPr txBox="1"/>
          <p:nvPr/>
        </p:nvSpPr>
        <p:spPr>
          <a:xfrm>
            <a:off x="3865402" y="4187729"/>
            <a:ext cx="3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432389-75B1-41EC-B1BA-747A5BC13390}"/>
              </a:ext>
            </a:extLst>
          </p:cNvPr>
          <p:cNvSpPr/>
          <p:nvPr/>
        </p:nvSpPr>
        <p:spPr>
          <a:xfrm rot="5400000">
            <a:off x="3557928" y="4772342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C719229F-BC7B-4F75-99ED-6C245496BEA3}"/>
              </a:ext>
            </a:extLst>
          </p:cNvPr>
          <p:cNvSpPr/>
          <p:nvPr/>
        </p:nvSpPr>
        <p:spPr>
          <a:xfrm rot="5400000">
            <a:off x="4124061" y="4392172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0078AA-EEC9-409A-ABB0-05270E6D78F4}"/>
                  </a:ext>
                </a:extLst>
              </p:cNvPr>
              <p:cNvSpPr txBox="1"/>
              <p:nvPr/>
            </p:nvSpPr>
            <p:spPr>
              <a:xfrm>
                <a:off x="4274820" y="4412179"/>
                <a:ext cx="4340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20078AA-EEC9-409A-ABB0-05270E6D7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820" y="4412179"/>
                <a:ext cx="434093" cy="276999"/>
              </a:xfrm>
              <a:prstGeom prst="rect">
                <a:avLst/>
              </a:prstGeom>
              <a:blipFill>
                <a:blip r:embed="rId8"/>
                <a:stretch>
                  <a:fillRect l="-11268" r="-5634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row: Up 72">
            <a:extLst>
              <a:ext uri="{FF2B5EF4-FFF2-40B4-BE49-F238E27FC236}">
                <a16:creationId xmlns:a16="http://schemas.microsoft.com/office/drawing/2014/main" id="{1E66A1CF-5FF5-44FA-84D2-7B35B4B7E7CC}"/>
              </a:ext>
            </a:extLst>
          </p:cNvPr>
          <p:cNvSpPr/>
          <p:nvPr/>
        </p:nvSpPr>
        <p:spPr>
          <a:xfrm rot="5400000">
            <a:off x="2940387" y="4455030"/>
            <a:ext cx="227917" cy="786007"/>
          </a:xfrm>
          <a:prstGeom prst="upArrow">
            <a:avLst>
              <a:gd name="adj1" fmla="val 50000"/>
              <a:gd name="adj2" fmla="val 95851"/>
            </a:avLst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4729E0B-4284-47C3-A30D-A876EC63B3C9}"/>
                  </a:ext>
                </a:extLst>
              </p:cNvPr>
              <p:cNvSpPr txBox="1"/>
              <p:nvPr/>
            </p:nvSpPr>
            <p:spPr>
              <a:xfrm>
                <a:off x="2742475" y="4333070"/>
                <a:ext cx="3867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4729E0B-4284-47C3-A30D-A876EC63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475" y="4333070"/>
                <a:ext cx="386709" cy="369332"/>
              </a:xfrm>
              <a:prstGeom prst="rect">
                <a:avLst/>
              </a:prstGeom>
              <a:blipFill>
                <a:blip r:embed="rId9"/>
                <a:stretch>
                  <a:fillRect l="-19048" r="-793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row: Up 74">
            <a:extLst>
              <a:ext uri="{FF2B5EF4-FFF2-40B4-BE49-F238E27FC236}">
                <a16:creationId xmlns:a16="http://schemas.microsoft.com/office/drawing/2014/main" id="{CE7B2733-03D9-46C7-AA10-AA466468A3A7}"/>
              </a:ext>
            </a:extLst>
          </p:cNvPr>
          <p:cNvSpPr/>
          <p:nvPr/>
        </p:nvSpPr>
        <p:spPr>
          <a:xfrm rot="5400000" flipH="1">
            <a:off x="3503129" y="4782307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1AD3E4B-36BE-4E47-A28B-C93D0891AB23}"/>
                  </a:ext>
                </a:extLst>
              </p:cNvPr>
              <p:cNvSpPr txBox="1"/>
              <p:nvPr/>
            </p:nvSpPr>
            <p:spPr>
              <a:xfrm>
                <a:off x="3188274" y="5418074"/>
                <a:ext cx="827984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1AD3E4B-36BE-4E47-A28B-C93D0891A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74" y="5418074"/>
                <a:ext cx="827984" cy="397866"/>
              </a:xfrm>
              <a:prstGeom prst="rect">
                <a:avLst/>
              </a:prstGeom>
              <a:blipFill>
                <a:blip r:embed="rId10"/>
                <a:stretch>
                  <a:fillRect l="-9559" t="-3077" r="-3676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row: Up 76">
            <a:extLst>
              <a:ext uri="{FF2B5EF4-FFF2-40B4-BE49-F238E27FC236}">
                <a16:creationId xmlns:a16="http://schemas.microsoft.com/office/drawing/2014/main" id="{6C49BA6D-E971-4EE4-979E-9548E9B6FA45}"/>
              </a:ext>
            </a:extLst>
          </p:cNvPr>
          <p:cNvSpPr/>
          <p:nvPr/>
        </p:nvSpPr>
        <p:spPr>
          <a:xfrm rot="10800000" flipV="1">
            <a:off x="3557928" y="3719558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DA66E7-2C94-426D-9132-3DB074752D38}"/>
                  </a:ext>
                </a:extLst>
              </p:cNvPr>
              <p:cNvSpPr txBox="1"/>
              <p:nvPr/>
            </p:nvSpPr>
            <p:spPr>
              <a:xfrm>
                <a:off x="3809939" y="3733022"/>
                <a:ext cx="424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4DA66E7-2C94-426D-9132-3DB074752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39" y="3733022"/>
                <a:ext cx="424475" cy="276999"/>
              </a:xfrm>
              <a:prstGeom prst="rect">
                <a:avLst/>
              </a:prstGeom>
              <a:blipFill>
                <a:blip r:embed="rId11"/>
                <a:stretch>
                  <a:fillRect l="-12857" r="-2857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row: Up 78">
            <a:extLst>
              <a:ext uri="{FF2B5EF4-FFF2-40B4-BE49-F238E27FC236}">
                <a16:creationId xmlns:a16="http://schemas.microsoft.com/office/drawing/2014/main" id="{8EA80E71-F473-4E1F-B334-A6F6E3118E7D}"/>
              </a:ext>
            </a:extLst>
          </p:cNvPr>
          <p:cNvSpPr/>
          <p:nvPr/>
        </p:nvSpPr>
        <p:spPr>
          <a:xfrm rot="10800000" flipV="1">
            <a:off x="3515479" y="5787619"/>
            <a:ext cx="280164" cy="579644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A512DB-6CAC-49F7-8CD8-4981AA13CEC3}"/>
                  </a:ext>
                </a:extLst>
              </p:cNvPr>
              <p:cNvSpPr txBox="1"/>
              <p:nvPr/>
            </p:nvSpPr>
            <p:spPr>
              <a:xfrm>
                <a:off x="3832108" y="6046175"/>
                <a:ext cx="324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A512DB-6CAC-49F7-8CD8-4981AA13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108" y="6046175"/>
                <a:ext cx="324512" cy="276999"/>
              </a:xfrm>
              <a:prstGeom prst="rect">
                <a:avLst/>
              </a:prstGeom>
              <a:blipFill>
                <a:blip r:embed="rId12"/>
                <a:stretch>
                  <a:fillRect l="-16981" r="-5660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Arrow: Up 80">
            <a:extLst>
              <a:ext uri="{FF2B5EF4-FFF2-40B4-BE49-F238E27FC236}">
                <a16:creationId xmlns:a16="http://schemas.microsoft.com/office/drawing/2014/main" id="{C50C8635-915C-4C8C-9DC3-FB815FAC28B2}"/>
              </a:ext>
            </a:extLst>
          </p:cNvPr>
          <p:cNvSpPr/>
          <p:nvPr/>
        </p:nvSpPr>
        <p:spPr>
          <a:xfrm rot="10800000">
            <a:off x="3277965" y="3743588"/>
            <a:ext cx="227917" cy="843825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37E343-D39C-4626-980A-9A8427D0BAA7}"/>
                  </a:ext>
                </a:extLst>
              </p:cNvPr>
              <p:cNvSpPr txBox="1"/>
              <p:nvPr/>
            </p:nvSpPr>
            <p:spPr>
              <a:xfrm>
                <a:off x="2949218" y="3427598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C37E343-D39C-4626-980A-9A8427D0B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18" y="3427598"/>
                <a:ext cx="425821" cy="276999"/>
              </a:xfrm>
              <a:prstGeom prst="rect">
                <a:avLst/>
              </a:prstGeom>
              <a:blipFill>
                <a:blip r:embed="rId13"/>
                <a:stretch>
                  <a:fillRect l="-14286" r="-45714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6506414-222E-4319-9D8A-2FF6D5D438F3}"/>
              </a:ext>
            </a:extLst>
          </p:cNvPr>
          <p:cNvSpPr/>
          <p:nvPr/>
        </p:nvSpPr>
        <p:spPr>
          <a:xfrm>
            <a:off x="168085" y="785757"/>
            <a:ext cx="10647962" cy="5693419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Arrow: Striped Right 83">
            <a:extLst>
              <a:ext uri="{FF2B5EF4-FFF2-40B4-BE49-F238E27FC236}">
                <a16:creationId xmlns:a16="http://schemas.microsoft.com/office/drawing/2014/main" id="{AC7DB7A3-4257-4FFF-9D1E-B48F7C751229}"/>
              </a:ext>
            </a:extLst>
          </p:cNvPr>
          <p:cNvSpPr/>
          <p:nvPr/>
        </p:nvSpPr>
        <p:spPr>
          <a:xfrm flipH="1">
            <a:off x="8287650" y="1190833"/>
            <a:ext cx="1211155" cy="5299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404102-E5E3-4195-BFE1-76D7D9F6B289}"/>
              </a:ext>
            </a:extLst>
          </p:cNvPr>
          <p:cNvSpPr txBox="1"/>
          <p:nvPr/>
        </p:nvSpPr>
        <p:spPr>
          <a:xfrm>
            <a:off x="8062309" y="843351"/>
            <a:ext cx="1674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Piston motion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BAFE21-7B5A-4602-AC8E-1F626F0BE888}"/>
              </a:ext>
            </a:extLst>
          </p:cNvPr>
          <p:cNvSpPr txBox="1"/>
          <p:nvPr/>
        </p:nvSpPr>
        <p:spPr>
          <a:xfrm>
            <a:off x="10464473" y="238781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569F5B8-EC2E-4996-ACDD-BBE247A68508}"/>
              </a:ext>
            </a:extLst>
          </p:cNvPr>
          <p:cNvSpPr/>
          <p:nvPr/>
        </p:nvSpPr>
        <p:spPr>
          <a:xfrm rot="5400000">
            <a:off x="8856158" y="3187190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92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ACFCBE-FD22-4981-97DD-1F9205899701}"/>
              </a:ext>
            </a:extLst>
          </p:cNvPr>
          <p:cNvSpPr/>
          <p:nvPr/>
        </p:nvSpPr>
        <p:spPr>
          <a:xfrm>
            <a:off x="3349519" y="3746606"/>
            <a:ext cx="718400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8C96-187D-4A4B-A1A0-DB588DA2B1C6}"/>
              </a:ext>
            </a:extLst>
          </p:cNvPr>
          <p:cNvSpPr txBox="1"/>
          <p:nvPr/>
        </p:nvSpPr>
        <p:spPr>
          <a:xfrm>
            <a:off x="3764007" y="3325059"/>
            <a:ext cx="36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7B4E9E-7D8E-4708-95F3-DFC22A944F02}"/>
              </a:ext>
            </a:extLst>
          </p:cNvPr>
          <p:cNvSpPr/>
          <p:nvPr/>
        </p:nvSpPr>
        <p:spPr>
          <a:xfrm rot="5400000">
            <a:off x="3631483" y="3869888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CDAFD4CB-E466-464E-BB22-99A5231D4ABD}"/>
              </a:ext>
            </a:extLst>
          </p:cNvPr>
          <p:cNvSpPr/>
          <p:nvPr/>
        </p:nvSpPr>
        <p:spPr>
          <a:xfrm rot="5400000">
            <a:off x="4197616" y="3489718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856B56-F19F-406C-8107-B9B7D8EE73B1}"/>
                  </a:ext>
                </a:extLst>
              </p:cNvPr>
              <p:cNvSpPr txBox="1"/>
              <p:nvPr/>
            </p:nvSpPr>
            <p:spPr>
              <a:xfrm>
                <a:off x="4348375" y="3509725"/>
                <a:ext cx="4340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856B56-F19F-406C-8107-B9B7D8EE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75" y="3509725"/>
                <a:ext cx="434093" cy="276999"/>
              </a:xfrm>
              <a:prstGeom prst="rect">
                <a:avLst/>
              </a:prstGeom>
              <a:blipFill>
                <a:blip r:embed="rId2"/>
                <a:stretch>
                  <a:fillRect l="-11111" r="-4167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Up 30">
            <a:extLst>
              <a:ext uri="{FF2B5EF4-FFF2-40B4-BE49-F238E27FC236}">
                <a16:creationId xmlns:a16="http://schemas.microsoft.com/office/drawing/2014/main" id="{FEBC3F51-F541-42CF-8E36-7FCD0CF12F57}"/>
              </a:ext>
            </a:extLst>
          </p:cNvPr>
          <p:cNvSpPr/>
          <p:nvPr/>
        </p:nvSpPr>
        <p:spPr>
          <a:xfrm rot="5400000">
            <a:off x="3013942" y="3552576"/>
            <a:ext cx="227917" cy="786007"/>
          </a:xfrm>
          <a:prstGeom prst="upArrow">
            <a:avLst>
              <a:gd name="adj1" fmla="val 50000"/>
              <a:gd name="adj2" fmla="val 95851"/>
            </a:avLst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398A10-A5DD-45A5-9BB4-FEC5796576A8}"/>
                  </a:ext>
                </a:extLst>
              </p:cNvPr>
              <p:cNvSpPr txBox="1"/>
              <p:nvPr/>
            </p:nvSpPr>
            <p:spPr>
              <a:xfrm>
                <a:off x="2816030" y="3430616"/>
                <a:ext cx="38670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398A10-A5DD-45A5-9BB4-FEC579657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30" y="3430616"/>
                <a:ext cx="386709" cy="369332"/>
              </a:xfrm>
              <a:prstGeom prst="rect">
                <a:avLst/>
              </a:prstGeom>
              <a:blipFill>
                <a:blip r:embed="rId3"/>
                <a:stretch>
                  <a:fillRect l="-19048" r="-7937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Up 32">
            <a:extLst>
              <a:ext uri="{FF2B5EF4-FFF2-40B4-BE49-F238E27FC236}">
                <a16:creationId xmlns:a16="http://schemas.microsoft.com/office/drawing/2014/main" id="{AA974436-FB5F-439E-BDFC-EDF070C1E722}"/>
              </a:ext>
            </a:extLst>
          </p:cNvPr>
          <p:cNvSpPr/>
          <p:nvPr/>
        </p:nvSpPr>
        <p:spPr>
          <a:xfrm rot="16200000" flipH="1">
            <a:off x="3576684" y="3879853"/>
            <a:ext cx="227917" cy="884753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6878-5D56-4B9C-A334-997CE7CC751A}"/>
                  </a:ext>
                </a:extLst>
              </p:cNvPr>
              <p:cNvSpPr txBox="1"/>
              <p:nvPr/>
            </p:nvSpPr>
            <p:spPr>
              <a:xfrm>
                <a:off x="3329525" y="4393542"/>
                <a:ext cx="8279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6878-5D56-4B9C-A334-997CE7CC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525" y="4393542"/>
                <a:ext cx="827984" cy="369332"/>
              </a:xfrm>
              <a:prstGeom prst="rect">
                <a:avLst/>
              </a:prstGeom>
              <a:blipFill>
                <a:blip r:embed="rId4"/>
                <a:stretch>
                  <a:fillRect l="-8824" t="-5000" r="-2941"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Up 34">
            <a:extLst>
              <a:ext uri="{FF2B5EF4-FFF2-40B4-BE49-F238E27FC236}">
                <a16:creationId xmlns:a16="http://schemas.microsoft.com/office/drawing/2014/main" id="{91FCE05F-402F-4432-8820-30999C375D79}"/>
              </a:ext>
            </a:extLst>
          </p:cNvPr>
          <p:cNvSpPr/>
          <p:nvPr/>
        </p:nvSpPr>
        <p:spPr>
          <a:xfrm rot="10800000" flipV="1">
            <a:off x="3568938" y="2817104"/>
            <a:ext cx="227917" cy="889786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738878-D01B-4877-A1FC-4C14AC7A8F8B}"/>
                  </a:ext>
                </a:extLst>
              </p:cNvPr>
              <p:cNvSpPr txBox="1"/>
              <p:nvPr/>
            </p:nvSpPr>
            <p:spPr>
              <a:xfrm>
                <a:off x="3796855" y="2666285"/>
                <a:ext cx="424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𝑃𝑌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738878-D01B-4877-A1FC-4C14AC7A8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855" y="2666285"/>
                <a:ext cx="424475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Up 36">
            <a:extLst>
              <a:ext uri="{FF2B5EF4-FFF2-40B4-BE49-F238E27FC236}">
                <a16:creationId xmlns:a16="http://schemas.microsoft.com/office/drawing/2014/main" id="{68A99A6B-9437-4AE6-87BF-77A15768B1EA}"/>
              </a:ext>
            </a:extLst>
          </p:cNvPr>
          <p:cNvSpPr/>
          <p:nvPr/>
        </p:nvSpPr>
        <p:spPr>
          <a:xfrm rot="10800000" flipV="1">
            <a:off x="3589034" y="4885165"/>
            <a:ext cx="280164" cy="579644"/>
          </a:xfrm>
          <a:prstGeom prst="upArrow">
            <a:avLst>
              <a:gd name="adj1" fmla="val 50000"/>
              <a:gd name="adj2" fmla="val 95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003D7-28E1-413B-BEBC-964B933F64D1}"/>
                  </a:ext>
                </a:extLst>
              </p:cNvPr>
              <p:cNvSpPr txBox="1"/>
              <p:nvPr/>
            </p:nvSpPr>
            <p:spPr>
              <a:xfrm>
                <a:off x="3905663" y="5143721"/>
                <a:ext cx="3245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6003D7-28E1-413B-BEBC-964B933F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63" y="5143721"/>
                <a:ext cx="324512" cy="276999"/>
              </a:xfrm>
              <a:prstGeom prst="rect">
                <a:avLst/>
              </a:prstGeom>
              <a:blipFill>
                <a:blip r:embed="rId6"/>
                <a:stretch>
                  <a:fillRect l="-16981" r="-5660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Up 38">
            <a:extLst>
              <a:ext uri="{FF2B5EF4-FFF2-40B4-BE49-F238E27FC236}">
                <a16:creationId xmlns:a16="http://schemas.microsoft.com/office/drawing/2014/main" id="{7883E4C9-8A86-4D96-B488-00E9F4FE7A27}"/>
              </a:ext>
            </a:extLst>
          </p:cNvPr>
          <p:cNvSpPr/>
          <p:nvPr/>
        </p:nvSpPr>
        <p:spPr>
          <a:xfrm rot="10800000">
            <a:off x="3589034" y="2066519"/>
            <a:ext cx="227917" cy="546160"/>
          </a:xfrm>
          <a:prstGeom prst="upArrow">
            <a:avLst>
              <a:gd name="adj1" fmla="val 50000"/>
              <a:gd name="adj2" fmla="val 95851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C78A87-AFC7-44A6-8585-B41909289363}"/>
                  </a:ext>
                </a:extLst>
              </p:cNvPr>
              <p:cNvSpPr txBox="1"/>
              <p:nvPr/>
            </p:nvSpPr>
            <p:spPr>
              <a:xfrm>
                <a:off x="3905663" y="2091471"/>
                <a:ext cx="4258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0C78A87-AFC7-44A6-8585-B41909289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63" y="2091471"/>
                <a:ext cx="425821" cy="276999"/>
              </a:xfrm>
              <a:prstGeom prst="rect">
                <a:avLst/>
              </a:prstGeom>
              <a:blipFill>
                <a:blip r:embed="rId7"/>
                <a:stretch>
                  <a:fillRect l="-14286" r="-45714" b="-239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CA8A0203-6FFE-4C1D-A608-F1960C27C9C6}"/>
              </a:ext>
            </a:extLst>
          </p:cNvPr>
          <p:cNvSpPr/>
          <p:nvPr/>
        </p:nvSpPr>
        <p:spPr>
          <a:xfrm>
            <a:off x="5620650" y="2817104"/>
            <a:ext cx="1211155" cy="52990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ADFF24-1437-426A-986A-1500BBA96084}"/>
              </a:ext>
            </a:extLst>
          </p:cNvPr>
          <p:cNvSpPr txBox="1"/>
          <p:nvPr/>
        </p:nvSpPr>
        <p:spPr>
          <a:xfrm>
            <a:off x="5395309" y="2469622"/>
            <a:ext cx="1674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Piston motion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B3F7EA8-8069-45EF-949F-AD3546930BC2}"/>
              </a:ext>
            </a:extLst>
          </p:cNvPr>
          <p:cNvSpPr/>
          <p:nvPr/>
        </p:nvSpPr>
        <p:spPr>
          <a:xfrm>
            <a:off x="2238375" y="1885950"/>
            <a:ext cx="5029200" cy="3810000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61704B-E82D-41BC-86AD-5864C25C4AE6}"/>
              </a:ext>
            </a:extLst>
          </p:cNvPr>
          <p:cNvSpPr txBox="1"/>
          <p:nvPr/>
        </p:nvSpPr>
        <p:spPr>
          <a:xfrm>
            <a:off x="5780547" y="45704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941BC9-4444-425F-85DB-8EAEE495C857}"/>
              </a:ext>
            </a:extLst>
          </p:cNvPr>
          <p:cNvGrpSpPr/>
          <p:nvPr/>
        </p:nvGrpSpPr>
        <p:grpSpPr>
          <a:xfrm rot="5400000">
            <a:off x="5910361" y="3845716"/>
            <a:ext cx="920602" cy="722382"/>
            <a:chOff x="1510186" y="686302"/>
            <a:chExt cx="920602" cy="72238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9579AD-C187-409C-9C40-EB46C2882F37}"/>
                </a:ext>
              </a:extLst>
            </p:cNvPr>
            <p:cNvGrpSpPr/>
            <p:nvPr/>
          </p:nvGrpSpPr>
          <p:grpSpPr>
            <a:xfrm rot="16200000">
              <a:off x="1608466" y="588022"/>
              <a:ext cx="681447" cy="878008"/>
              <a:chOff x="3353332" y="323569"/>
              <a:chExt cx="827046" cy="116710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810DDE4-119E-4194-ABE1-A96FECAE85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591" y="1490676"/>
                <a:ext cx="809787" cy="0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A656BEF-FFC1-4A0A-AA55-AB61C7F7CF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6AC6BB-B6C3-48D2-A4EE-0343FBC73F6B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EFA56AA-6B2C-47F5-A801-D02584FA2172}"/>
              </a:ext>
            </a:extLst>
          </p:cNvPr>
          <p:cNvSpPr txBox="1"/>
          <p:nvPr/>
        </p:nvSpPr>
        <p:spPr>
          <a:xfrm>
            <a:off x="6435849" y="470749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94E55-2FE0-4FC4-AC92-E7A3CA2DAC72}"/>
              </a:ext>
            </a:extLst>
          </p:cNvPr>
          <p:cNvSpPr txBox="1"/>
          <p:nvPr/>
        </p:nvSpPr>
        <p:spPr>
          <a:xfrm>
            <a:off x="5711246" y="3627077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85068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73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3A4823-681D-44F5-98DA-FFD4A144F420}"/>
                  </a:ext>
                </a:extLst>
              </p:cNvPr>
              <p:cNvSpPr txBox="1"/>
              <p:nvPr/>
            </p:nvSpPr>
            <p:spPr>
              <a:xfrm>
                <a:off x="797813" y="2717452"/>
                <a:ext cx="1274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3A4823-681D-44F5-98DA-FFD4A144F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3" y="2717452"/>
                <a:ext cx="1274773" cy="276999"/>
              </a:xfrm>
              <a:prstGeom prst="rect">
                <a:avLst/>
              </a:prstGeom>
              <a:blipFill>
                <a:blip r:embed="rId2"/>
                <a:stretch>
                  <a:fillRect l="-4306" r="-1435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FFB6B54-832E-4E93-A2F3-437B8AD88C08}"/>
              </a:ext>
            </a:extLst>
          </p:cNvPr>
          <p:cNvGrpSpPr/>
          <p:nvPr/>
        </p:nvGrpSpPr>
        <p:grpSpPr>
          <a:xfrm>
            <a:off x="9439366" y="2926025"/>
            <a:ext cx="880844" cy="939567"/>
            <a:chOff x="10542250" y="2637886"/>
            <a:chExt cx="880844" cy="9395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C0CE7D-E6EE-44B2-82D4-FC120FC8D4EE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46A1D1-7EAE-4D59-8B0B-C84A4F5A43D9}"/>
              </a:ext>
            </a:extLst>
          </p:cNvPr>
          <p:cNvGrpSpPr/>
          <p:nvPr/>
        </p:nvGrpSpPr>
        <p:grpSpPr>
          <a:xfrm>
            <a:off x="2218294" y="2330898"/>
            <a:ext cx="1326576" cy="2417116"/>
            <a:chOff x="1756100" y="2407225"/>
            <a:chExt cx="1326576" cy="1397541"/>
          </a:xfrm>
          <a:solidFill>
            <a:srgbClr val="FFFF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CF1DA6-25DD-4E1B-8002-5D6744C41D1F}"/>
                </a:ext>
              </a:extLst>
            </p:cNvPr>
            <p:cNvSpPr/>
            <p:nvPr/>
          </p:nvSpPr>
          <p:spPr>
            <a:xfrm>
              <a:off x="1756100" y="2407225"/>
              <a:ext cx="1326576" cy="139754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24A79-0C69-4969-AA4E-CB1096B2D801}"/>
                </a:ext>
              </a:extLst>
            </p:cNvPr>
            <p:cNvSpPr txBox="1"/>
            <p:nvPr/>
          </p:nvSpPr>
          <p:spPr>
            <a:xfrm>
              <a:off x="1901711" y="2806690"/>
              <a:ext cx="104778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Compute</a:t>
              </a:r>
            </a:p>
            <a:p>
              <a:r>
                <a:rPr lang="en-AU" b="1" dirty="0"/>
                <a:t>A</a:t>
              </a:r>
              <a:r>
                <a:rPr lang="en-AU" dirty="0"/>
                <a:t> and </a:t>
              </a:r>
              <a:r>
                <a:rPr lang="en-AU" b="1" dirty="0"/>
                <a:t>b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ACC82-5D8A-4758-97FA-FB40FD41F9BB}"/>
              </a:ext>
            </a:extLst>
          </p:cNvPr>
          <p:cNvSpPr/>
          <p:nvPr/>
        </p:nvSpPr>
        <p:spPr>
          <a:xfrm>
            <a:off x="4333782" y="2398166"/>
            <a:ext cx="1553882" cy="2785740"/>
          </a:xfrm>
          <a:prstGeom prst="rect">
            <a:avLst/>
          </a:prstGeom>
          <a:solidFill>
            <a:srgbClr val="99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6F435-436C-448F-839A-81BF78BF2B31}"/>
                  </a:ext>
                </a:extLst>
              </p:cNvPr>
              <p:cNvSpPr txBox="1"/>
              <p:nvPr/>
            </p:nvSpPr>
            <p:spPr>
              <a:xfrm>
                <a:off x="4372468" y="2438198"/>
                <a:ext cx="1413014" cy="369332"/>
              </a:xfrm>
              <a:prstGeom prst="rect">
                <a:avLst/>
              </a:prstGeom>
              <a:solidFill>
                <a:srgbClr val="9999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A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6F435-436C-448F-839A-81BF78BF2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8" y="2438198"/>
                <a:ext cx="141301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CC5286-B736-4D51-A075-990ABD8B9122}"/>
              </a:ext>
            </a:extLst>
          </p:cNvPr>
          <p:cNvCxnSpPr>
            <a:cxnSpLocks/>
          </p:cNvCxnSpPr>
          <p:nvPr/>
        </p:nvCxnSpPr>
        <p:spPr>
          <a:xfrm>
            <a:off x="4333782" y="2831208"/>
            <a:ext cx="1548740" cy="0"/>
          </a:xfrm>
          <a:prstGeom prst="line">
            <a:avLst/>
          </a:prstGeom>
          <a:solidFill>
            <a:srgbClr val="9999FF"/>
          </a:solidFill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CDF6E-0D44-4889-A819-A45B6732835F}"/>
              </a:ext>
            </a:extLst>
          </p:cNvPr>
          <p:cNvCxnSpPr>
            <a:cxnSpLocks/>
          </p:cNvCxnSpPr>
          <p:nvPr/>
        </p:nvCxnSpPr>
        <p:spPr>
          <a:xfrm>
            <a:off x="8180333" y="3366071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C5675C-D6A8-4887-AB86-2BC7EA03D166}"/>
              </a:ext>
            </a:extLst>
          </p:cNvPr>
          <p:cNvCxnSpPr>
            <a:cxnSpLocks/>
          </p:cNvCxnSpPr>
          <p:nvPr/>
        </p:nvCxnSpPr>
        <p:spPr>
          <a:xfrm flipV="1">
            <a:off x="5882522" y="3343685"/>
            <a:ext cx="1489485" cy="2238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7E7ECE-4493-4503-A63F-A4646135C73C}"/>
              </a:ext>
            </a:extLst>
          </p:cNvPr>
          <p:cNvGrpSpPr/>
          <p:nvPr/>
        </p:nvGrpSpPr>
        <p:grpSpPr>
          <a:xfrm>
            <a:off x="7368562" y="2912738"/>
            <a:ext cx="880844" cy="939567"/>
            <a:chOff x="10542250" y="2637886"/>
            <a:chExt cx="880844" cy="9395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13317D-C4F2-41BA-A6A0-B14287BF3305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9F6E58-8E7B-4101-9786-BE3E787B80E2}"/>
              </a:ext>
            </a:extLst>
          </p:cNvPr>
          <p:cNvCxnSpPr>
            <a:cxnSpLocks/>
          </p:cNvCxnSpPr>
          <p:nvPr/>
        </p:nvCxnSpPr>
        <p:spPr>
          <a:xfrm>
            <a:off x="10320210" y="3384949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EFC8FA-424A-4083-BDB6-1CCFC1A303DE}"/>
                  </a:ext>
                </a:extLst>
              </p:cNvPr>
              <p:cNvSpPr txBox="1"/>
              <p:nvPr/>
            </p:nvSpPr>
            <p:spPr>
              <a:xfrm>
                <a:off x="6379849" y="3484183"/>
                <a:ext cx="61690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EFC8FA-424A-4083-BDB6-1CCFC1A3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9" y="3484183"/>
                <a:ext cx="616900" cy="486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EFDF29C7-E074-4DC8-A393-6A77C2149146}"/>
              </a:ext>
            </a:extLst>
          </p:cNvPr>
          <p:cNvSpPr/>
          <p:nvPr/>
        </p:nvSpPr>
        <p:spPr>
          <a:xfrm rot="16200000">
            <a:off x="5284788" y="-403071"/>
            <a:ext cx="1900223" cy="5389536"/>
          </a:xfrm>
          <a:prstGeom prst="bentUpArrow">
            <a:avLst>
              <a:gd name="adj1" fmla="val 12532"/>
              <a:gd name="adj2" fmla="val 621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DD52E9A0-FC82-4DF0-B539-DBCDCD6E3A28}"/>
              </a:ext>
            </a:extLst>
          </p:cNvPr>
          <p:cNvSpPr/>
          <p:nvPr/>
        </p:nvSpPr>
        <p:spPr>
          <a:xfrm rot="10800000">
            <a:off x="3053061" y="1341585"/>
            <a:ext cx="487070" cy="963408"/>
          </a:xfrm>
          <a:prstGeom prst="bentUpArrow">
            <a:avLst>
              <a:gd name="adj1" fmla="val 48599"/>
              <a:gd name="adj2" fmla="val 42847"/>
              <a:gd name="adj3" fmla="val 38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11025E6B-C44B-40A0-8E02-15BE8E8CFD40}"/>
              </a:ext>
            </a:extLst>
          </p:cNvPr>
          <p:cNvSpPr/>
          <p:nvPr/>
        </p:nvSpPr>
        <p:spPr>
          <a:xfrm rot="16200000">
            <a:off x="5925329" y="-1726914"/>
            <a:ext cx="2460908" cy="7512119"/>
          </a:xfrm>
          <a:prstGeom prst="bentUpArrow">
            <a:avLst>
              <a:gd name="adj1" fmla="val 10360"/>
              <a:gd name="adj2" fmla="val 335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72F459FD-78FA-430C-9CB8-9CB5493E2A59}"/>
              </a:ext>
            </a:extLst>
          </p:cNvPr>
          <p:cNvSpPr/>
          <p:nvPr/>
        </p:nvSpPr>
        <p:spPr>
          <a:xfrm rot="10800000">
            <a:off x="2272305" y="755371"/>
            <a:ext cx="1127418" cy="1532205"/>
          </a:xfrm>
          <a:prstGeom prst="bentUpArrow">
            <a:avLst>
              <a:gd name="adj1" fmla="val 22522"/>
              <a:gd name="adj2" fmla="val 20755"/>
              <a:gd name="adj3" fmla="val 1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7A8191-77CC-4837-8A28-3B165D6BF364}"/>
              </a:ext>
            </a:extLst>
          </p:cNvPr>
          <p:cNvCxnSpPr>
            <a:cxnSpLocks/>
          </p:cNvCxnSpPr>
          <p:nvPr/>
        </p:nvCxnSpPr>
        <p:spPr>
          <a:xfrm>
            <a:off x="3551086" y="3513486"/>
            <a:ext cx="782696" cy="142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9BEF9E-2DC1-4C3A-9F7D-DA61D311EAB7}"/>
              </a:ext>
            </a:extLst>
          </p:cNvPr>
          <p:cNvSpPr/>
          <p:nvPr/>
        </p:nvSpPr>
        <p:spPr>
          <a:xfrm>
            <a:off x="1568439" y="3891214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/>
              <p:nvPr/>
            </p:nvSpPr>
            <p:spPr>
              <a:xfrm>
                <a:off x="758028" y="3954987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8" y="3954987"/>
                <a:ext cx="80419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FE7A54-9018-4416-AD62-C055E0B6D8B2}"/>
              </a:ext>
            </a:extLst>
          </p:cNvPr>
          <p:cNvCxnSpPr>
            <a:cxnSpLocks/>
          </p:cNvCxnSpPr>
          <p:nvPr/>
        </p:nvCxnSpPr>
        <p:spPr>
          <a:xfrm flipV="1">
            <a:off x="3537788" y="2994451"/>
            <a:ext cx="789778" cy="6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AFC72EE-25D3-43DF-ABB6-85315BD43D68}"/>
                  </a:ext>
                </a:extLst>
              </p:cNvPr>
              <p:cNvSpPr/>
              <p:nvPr/>
            </p:nvSpPr>
            <p:spPr>
              <a:xfrm>
                <a:off x="3690076" y="2662978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AFC72EE-25D3-43DF-ABB6-85315BD43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076" y="2662978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172FA7D-9C73-4FCF-93B5-990A6C8C0B38}"/>
                  </a:ext>
                </a:extLst>
              </p:cNvPr>
              <p:cNvSpPr/>
              <p:nvPr/>
            </p:nvSpPr>
            <p:spPr>
              <a:xfrm>
                <a:off x="3713480" y="3489147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172FA7D-9C73-4FCF-93B5-990A6C8C0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3489147"/>
                <a:ext cx="3898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/>
              <p:nvPr/>
            </p:nvSpPr>
            <p:spPr>
              <a:xfrm>
                <a:off x="7368561" y="3852305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61" y="3852305"/>
                <a:ext cx="882000" cy="36933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/>
              <p:nvPr/>
            </p:nvSpPr>
            <p:spPr>
              <a:xfrm>
                <a:off x="9437969" y="3870426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69" y="3870426"/>
                <a:ext cx="882000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04E7BA13-F0FF-497E-9DFD-5EA80512208C}"/>
              </a:ext>
            </a:extLst>
          </p:cNvPr>
          <p:cNvSpPr/>
          <p:nvPr/>
        </p:nvSpPr>
        <p:spPr>
          <a:xfrm>
            <a:off x="1589672" y="3007719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CCD765-1AFF-4210-BE9B-F6CFCDC888D1}"/>
                  </a:ext>
                </a:extLst>
              </p:cNvPr>
              <p:cNvSpPr txBox="1"/>
              <p:nvPr/>
            </p:nvSpPr>
            <p:spPr>
              <a:xfrm>
                <a:off x="4453084" y="2912738"/>
                <a:ext cx="1253869" cy="2206501"/>
              </a:xfrm>
              <a:prstGeom prst="rect">
                <a:avLst/>
              </a:prstGeom>
              <a:solidFill>
                <a:srgbClr val="9999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CCD765-1AFF-4210-BE9B-F6CFCDC8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84" y="2912738"/>
                <a:ext cx="1253869" cy="22065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292E29-1020-434F-937A-C47D43D8F31A}"/>
                  </a:ext>
                </a:extLst>
              </p:cNvPr>
              <p:cNvSpPr txBox="1"/>
              <p:nvPr/>
            </p:nvSpPr>
            <p:spPr>
              <a:xfrm>
                <a:off x="8537886" y="3517455"/>
                <a:ext cx="61690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292E29-1020-434F-937A-C47D43D8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86" y="3517455"/>
                <a:ext cx="616900" cy="4863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9F37-4F24-44D9-B1E4-98F4AF4C219F}"/>
                  </a:ext>
                </a:extLst>
              </p:cNvPr>
              <p:cNvSpPr txBox="1"/>
              <p:nvPr/>
            </p:nvSpPr>
            <p:spPr>
              <a:xfrm>
                <a:off x="10533528" y="3484183"/>
                <a:ext cx="592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9F37-4F24-44D9-B1E4-98F4AF4C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528" y="3484183"/>
                <a:ext cx="592278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DC1DBA-768A-4BB2-A602-000F8E2D3C1F}"/>
                  </a:ext>
                </a:extLst>
              </p:cNvPr>
              <p:cNvSpPr/>
              <p:nvPr/>
            </p:nvSpPr>
            <p:spPr>
              <a:xfrm>
                <a:off x="6569254" y="4837147"/>
                <a:ext cx="4556552" cy="5639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DC1DBA-768A-4BB2-A602-000F8E2D3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54" y="4837147"/>
                <a:ext cx="4556552" cy="5639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C73E2D32-F408-4652-9757-D01EB6DD8C22}"/>
              </a:ext>
            </a:extLst>
          </p:cNvPr>
          <p:cNvSpPr/>
          <p:nvPr/>
        </p:nvSpPr>
        <p:spPr>
          <a:xfrm>
            <a:off x="6476818" y="4150257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12D134C-2911-48AF-9A6D-059C504D78E9}"/>
              </a:ext>
            </a:extLst>
          </p:cNvPr>
          <p:cNvSpPr/>
          <p:nvPr/>
        </p:nvSpPr>
        <p:spPr>
          <a:xfrm>
            <a:off x="8576360" y="4139653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0C32FF5C-297B-49F7-BEBF-3C9E85FECD43}"/>
              </a:ext>
            </a:extLst>
          </p:cNvPr>
          <p:cNvSpPr/>
          <p:nvPr/>
        </p:nvSpPr>
        <p:spPr>
          <a:xfrm>
            <a:off x="10571123" y="4150257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FD2A89BB-7C2F-4DD9-BCF2-2BC186A6B79C}"/>
              </a:ext>
            </a:extLst>
          </p:cNvPr>
          <p:cNvSpPr/>
          <p:nvPr/>
        </p:nvSpPr>
        <p:spPr>
          <a:xfrm>
            <a:off x="8613955" y="5572190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680B93-3F0C-4C58-ADC5-5C944DE18DD4}"/>
                  </a:ext>
                </a:extLst>
              </p:cNvPr>
              <p:cNvSpPr txBox="1"/>
              <p:nvPr/>
            </p:nvSpPr>
            <p:spPr>
              <a:xfrm>
                <a:off x="8338196" y="6073863"/>
                <a:ext cx="1182944" cy="543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680B93-3F0C-4C58-ADC5-5C944DE1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196" y="6073863"/>
                <a:ext cx="1182944" cy="543290"/>
              </a:xfrm>
              <a:prstGeom prst="rect">
                <a:avLst/>
              </a:prstGeom>
              <a:blipFill>
                <a:blip r:embed="rId19"/>
                <a:stretch>
                  <a:fillRect l="-67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1209CF74-3FB1-4CBB-9B60-A2A82B2394E5}"/>
              </a:ext>
            </a:extLst>
          </p:cNvPr>
          <p:cNvSpPr/>
          <p:nvPr/>
        </p:nvSpPr>
        <p:spPr>
          <a:xfrm>
            <a:off x="730879" y="535644"/>
            <a:ext cx="11296279" cy="623838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516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3A4823-681D-44F5-98DA-FFD4A144F420}"/>
                  </a:ext>
                </a:extLst>
              </p:cNvPr>
              <p:cNvSpPr txBox="1"/>
              <p:nvPr/>
            </p:nvSpPr>
            <p:spPr>
              <a:xfrm>
                <a:off x="797813" y="2717452"/>
                <a:ext cx="1274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3A4823-681D-44F5-98DA-FFD4A144F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3" y="2717452"/>
                <a:ext cx="1274773" cy="276999"/>
              </a:xfrm>
              <a:prstGeom prst="rect">
                <a:avLst/>
              </a:prstGeom>
              <a:blipFill>
                <a:blip r:embed="rId2"/>
                <a:stretch>
                  <a:fillRect l="-4306" r="-1435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FFB6B54-832E-4E93-A2F3-437B8AD88C08}"/>
              </a:ext>
            </a:extLst>
          </p:cNvPr>
          <p:cNvGrpSpPr/>
          <p:nvPr/>
        </p:nvGrpSpPr>
        <p:grpSpPr>
          <a:xfrm>
            <a:off x="9439366" y="2926025"/>
            <a:ext cx="880844" cy="939567"/>
            <a:chOff x="10542250" y="2637886"/>
            <a:chExt cx="880844" cy="9395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C0CE7D-E6EE-44B2-82D4-FC120FC8D4EE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46A1D1-7EAE-4D59-8B0B-C84A4F5A43D9}"/>
              </a:ext>
            </a:extLst>
          </p:cNvPr>
          <p:cNvGrpSpPr/>
          <p:nvPr/>
        </p:nvGrpSpPr>
        <p:grpSpPr>
          <a:xfrm>
            <a:off x="2218294" y="2330898"/>
            <a:ext cx="1326576" cy="2417116"/>
            <a:chOff x="1756100" y="2407225"/>
            <a:chExt cx="1326576" cy="1397541"/>
          </a:xfrm>
          <a:solidFill>
            <a:srgbClr val="FFFF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CF1DA6-25DD-4E1B-8002-5D6744C41D1F}"/>
                </a:ext>
              </a:extLst>
            </p:cNvPr>
            <p:cNvSpPr/>
            <p:nvPr/>
          </p:nvSpPr>
          <p:spPr>
            <a:xfrm>
              <a:off x="1756100" y="2407225"/>
              <a:ext cx="1326576" cy="139754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24A79-0C69-4969-AA4E-CB1096B2D801}"/>
                </a:ext>
              </a:extLst>
            </p:cNvPr>
            <p:cNvSpPr txBox="1"/>
            <p:nvPr/>
          </p:nvSpPr>
          <p:spPr>
            <a:xfrm>
              <a:off x="1901711" y="2806690"/>
              <a:ext cx="104778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Compute</a:t>
              </a:r>
            </a:p>
            <a:p>
              <a:r>
                <a:rPr lang="en-AU" b="1" dirty="0"/>
                <a:t>A</a:t>
              </a:r>
              <a:r>
                <a:rPr lang="en-AU" dirty="0"/>
                <a:t> and </a:t>
              </a:r>
              <a:r>
                <a:rPr lang="en-AU" b="1" dirty="0"/>
                <a:t>b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ACC82-5D8A-4758-97FA-FB40FD41F9BB}"/>
              </a:ext>
            </a:extLst>
          </p:cNvPr>
          <p:cNvSpPr/>
          <p:nvPr/>
        </p:nvSpPr>
        <p:spPr>
          <a:xfrm>
            <a:off x="4333782" y="2398166"/>
            <a:ext cx="1553882" cy="2785740"/>
          </a:xfrm>
          <a:prstGeom prst="rect">
            <a:avLst/>
          </a:prstGeom>
          <a:solidFill>
            <a:srgbClr val="99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6F435-436C-448F-839A-81BF78BF2B31}"/>
                  </a:ext>
                </a:extLst>
              </p:cNvPr>
              <p:cNvSpPr txBox="1"/>
              <p:nvPr/>
            </p:nvSpPr>
            <p:spPr>
              <a:xfrm>
                <a:off x="4372468" y="2438198"/>
                <a:ext cx="1413014" cy="369332"/>
              </a:xfrm>
              <a:prstGeom prst="rect">
                <a:avLst/>
              </a:prstGeom>
              <a:solidFill>
                <a:srgbClr val="9999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A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6F435-436C-448F-839A-81BF78BF2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8" y="2438198"/>
                <a:ext cx="141301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CC5286-B736-4D51-A075-990ABD8B9122}"/>
              </a:ext>
            </a:extLst>
          </p:cNvPr>
          <p:cNvCxnSpPr>
            <a:cxnSpLocks/>
          </p:cNvCxnSpPr>
          <p:nvPr/>
        </p:nvCxnSpPr>
        <p:spPr>
          <a:xfrm>
            <a:off x="4333782" y="2831208"/>
            <a:ext cx="1548740" cy="0"/>
          </a:xfrm>
          <a:prstGeom prst="line">
            <a:avLst/>
          </a:prstGeom>
          <a:solidFill>
            <a:srgbClr val="9999FF"/>
          </a:solidFill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CDF6E-0D44-4889-A819-A45B6732835F}"/>
              </a:ext>
            </a:extLst>
          </p:cNvPr>
          <p:cNvCxnSpPr>
            <a:cxnSpLocks/>
          </p:cNvCxnSpPr>
          <p:nvPr/>
        </p:nvCxnSpPr>
        <p:spPr>
          <a:xfrm>
            <a:off x="8180333" y="3366071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C5675C-D6A8-4887-AB86-2BC7EA03D166}"/>
              </a:ext>
            </a:extLst>
          </p:cNvPr>
          <p:cNvCxnSpPr>
            <a:cxnSpLocks/>
          </p:cNvCxnSpPr>
          <p:nvPr/>
        </p:nvCxnSpPr>
        <p:spPr>
          <a:xfrm flipV="1">
            <a:off x="5882522" y="3343685"/>
            <a:ext cx="1489485" cy="2238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7E7ECE-4493-4503-A63F-A4646135C73C}"/>
              </a:ext>
            </a:extLst>
          </p:cNvPr>
          <p:cNvGrpSpPr/>
          <p:nvPr/>
        </p:nvGrpSpPr>
        <p:grpSpPr>
          <a:xfrm>
            <a:off x="7368562" y="2912738"/>
            <a:ext cx="880844" cy="939567"/>
            <a:chOff x="10542250" y="2637886"/>
            <a:chExt cx="880844" cy="9395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13317D-C4F2-41BA-A6A0-B14287BF3305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9F6E58-8E7B-4101-9786-BE3E787B80E2}"/>
              </a:ext>
            </a:extLst>
          </p:cNvPr>
          <p:cNvCxnSpPr>
            <a:cxnSpLocks/>
          </p:cNvCxnSpPr>
          <p:nvPr/>
        </p:nvCxnSpPr>
        <p:spPr>
          <a:xfrm>
            <a:off x="10320210" y="3384949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EFC8FA-424A-4083-BDB6-1CCFC1A303DE}"/>
                  </a:ext>
                </a:extLst>
              </p:cNvPr>
              <p:cNvSpPr txBox="1"/>
              <p:nvPr/>
            </p:nvSpPr>
            <p:spPr>
              <a:xfrm>
                <a:off x="6379849" y="3484183"/>
                <a:ext cx="61690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EFC8FA-424A-4083-BDB6-1CCFC1A3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9" y="3484183"/>
                <a:ext cx="616900" cy="486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EFDF29C7-E074-4DC8-A393-6A77C2149146}"/>
              </a:ext>
            </a:extLst>
          </p:cNvPr>
          <p:cNvSpPr/>
          <p:nvPr/>
        </p:nvSpPr>
        <p:spPr>
          <a:xfrm rot="16200000">
            <a:off x="5284788" y="-403071"/>
            <a:ext cx="1900223" cy="5389536"/>
          </a:xfrm>
          <a:prstGeom prst="bentUpArrow">
            <a:avLst>
              <a:gd name="adj1" fmla="val 12532"/>
              <a:gd name="adj2" fmla="val 621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DD52E9A0-FC82-4DF0-B539-DBCDCD6E3A28}"/>
              </a:ext>
            </a:extLst>
          </p:cNvPr>
          <p:cNvSpPr/>
          <p:nvPr/>
        </p:nvSpPr>
        <p:spPr>
          <a:xfrm rot="10800000">
            <a:off x="3053061" y="1341585"/>
            <a:ext cx="487070" cy="963408"/>
          </a:xfrm>
          <a:prstGeom prst="bentUpArrow">
            <a:avLst>
              <a:gd name="adj1" fmla="val 48599"/>
              <a:gd name="adj2" fmla="val 42847"/>
              <a:gd name="adj3" fmla="val 38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11025E6B-C44B-40A0-8E02-15BE8E8CFD40}"/>
              </a:ext>
            </a:extLst>
          </p:cNvPr>
          <p:cNvSpPr/>
          <p:nvPr/>
        </p:nvSpPr>
        <p:spPr>
          <a:xfrm rot="16200000">
            <a:off x="5925329" y="-1726914"/>
            <a:ext cx="2460908" cy="7512119"/>
          </a:xfrm>
          <a:prstGeom prst="bentUpArrow">
            <a:avLst>
              <a:gd name="adj1" fmla="val 10360"/>
              <a:gd name="adj2" fmla="val 335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72F459FD-78FA-430C-9CB8-9CB5493E2A59}"/>
              </a:ext>
            </a:extLst>
          </p:cNvPr>
          <p:cNvSpPr/>
          <p:nvPr/>
        </p:nvSpPr>
        <p:spPr>
          <a:xfrm rot="10800000">
            <a:off x="2272305" y="755371"/>
            <a:ext cx="1127418" cy="1532205"/>
          </a:xfrm>
          <a:prstGeom prst="bentUpArrow">
            <a:avLst>
              <a:gd name="adj1" fmla="val 22522"/>
              <a:gd name="adj2" fmla="val 20755"/>
              <a:gd name="adj3" fmla="val 1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9BEF9E-2DC1-4C3A-9F7D-DA61D311EAB7}"/>
              </a:ext>
            </a:extLst>
          </p:cNvPr>
          <p:cNvSpPr/>
          <p:nvPr/>
        </p:nvSpPr>
        <p:spPr>
          <a:xfrm>
            <a:off x="1568439" y="3891214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/>
              <p:nvPr/>
            </p:nvSpPr>
            <p:spPr>
              <a:xfrm>
                <a:off x="758028" y="3954987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8" y="3954987"/>
                <a:ext cx="80419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FE7A54-9018-4416-AD62-C055E0B6D8B2}"/>
              </a:ext>
            </a:extLst>
          </p:cNvPr>
          <p:cNvCxnSpPr>
            <a:cxnSpLocks/>
          </p:cNvCxnSpPr>
          <p:nvPr/>
        </p:nvCxnSpPr>
        <p:spPr>
          <a:xfrm flipV="1">
            <a:off x="3538596" y="3098899"/>
            <a:ext cx="789778" cy="6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AFC72EE-25D3-43DF-ABB6-85315BD43D68}"/>
                  </a:ext>
                </a:extLst>
              </p:cNvPr>
              <p:cNvSpPr/>
              <p:nvPr/>
            </p:nvSpPr>
            <p:spPr>
              <a:xfrm>
                <a:off x="3798380" y="2697630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AFC72EE-25D3-43DF-ABB6-85315BD43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80" y="2697630"/>
                <a:ext cx="3898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/>
              <p:nvPr/>
            </p:nvSpPr>
            <p:spPr>
              <a:xfrm>
                <a:off x="7368561" y="3852305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61" y="3852305"/>
                <a:ext cx="882000" cy="36933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/>
              <p:nvPr/>
            </p:nvSpPr>
            <p:spPr>
              <a:xfrm>
                <a:off x="9437969" y="3870426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69" y="3870426"/>
                <a:ext cx="882000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04E7BA13-F0FF-497E-9DFD-5EA80512208C}"/>
              </a:ext>
            </a:extLst>
          </p:cNvPr>
          <p:cNvSpPr/>
          <p:nvPr/>
        </p:nvSpPr>
        <p:spPr>
          <a:xfrm>
            <a:off x="1589672" y="3007719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CCD765-1AFF-4210-BE9B-F6CFCDC888D1}"/>
                  </a:ext>
                </a:extLst>
              </p:cNvPr>
              <p:cNvSpPr txBox="1"/>
              <p:nvPr/>
            </p:nvSpPr>
            <p:spPr>
              <a:xfrm>
                <a:off x="4453084" y="2912738"/>
                <a:ext cx="1253869" cy="2206501"/>
              </a:xfrm>
              <a:prstGeom prst="rect">
                <a:avLst/>
              </a:prstGeom>
              <a:solidFill>
                <a:srgbClr val="9999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CCD765-1AFF-4210-BE9B-F6CFCDC8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84" y="2912738"/>
                <a:ext cx="1253869" cy="22065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292E29-1020-434F-937A-C47D43D8F31A}"/>
                  </a:ext>
                </a:extLst>
              </p:cNvPr>
              <p:cNvSpPr txBox="1"/>
              <p:nvPr/>
            </p:nvSpPr>
            <p:spPr>
              <a:xfrm>
                <a:off x="8537886" y="3517455"/>
                <a:ext cx="61690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292E29-1020-434F-937A-C47D43D8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86" y="3517455"/>
                <a:ext cx="616900" cy="4863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9F37-4F24-44D9-B1E4-98F4AF4C219F}"/>
                  </a:ext>
                </a:extLst>
              </p:cNvPr>
              <p:cNvSpPr txBox="1"/>
              <p:nvPr/>
            </p:nvSpPr>
            <p:spPr>
              <a:xfrm>
                <a:off x="10533528" y="3484183"/>
                <a:ext cx="592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9F37-4F24-44D9-B1E4-98F4AF4C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528" y="3484183"/>
                <a:ext cx="592278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DC1DBA-768A-4BB2-A602-000F8E2D3C1F}"/>
                  </a:ext>
                </a:extLst>
              </p:cNvPr>
              <p:cNvSpPr/>
              <p:nvPr/>
            </p:nvSpPr>
            <p:spPr>
              <a:xfrm>
                <a:off x="6569254" y="4837147"/>
                <a:ext cx="4556552" cy="5639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DC1DBA-768A-4BB2-A602-000F8E2D3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54" y="4837147"/>
                <a:ext cx="4556552" cy="5639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C73E2D32-F408-4652-9757-D01EB6DD8C22}"/>
              </a:ext>
            </a:extLst>
          </p:cNvPr>
          <p:cNvSpPr/>
          <p:nvPr/>
        </p:nvSpPr>
        <p:spPr>
          <a:xfrm>
            <a:off x="6476818" y="4150257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12D134C-2911-48AF-9A6D-059C504D78E9}"/>
              </a:ext>
            </a:extLst>
          </p:cNvPr>
          <p:cNvSpPr/>
          <p:nvPr/>
        </p:nvSpPr>
        <p:spPr>
          <a:xfrm>
            <a:off x="8576360" y="4139653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0C32FF5C-297B-49F7-BEBF-3C9E85FECD43}"/>
              </a:ext>
            </a:extLst>
          </p:cNvPr>
          <p:cNvSpPr/>
          <p:nvPr/>
        </p:nvSpPr>
        <p:spPr>
          <a:xfrm>
            <a:off x="10571123" y="4150257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FD2A89BB-7C2F-4DD9-BCF2-2BC186A6B79C}"/>
              </a:ext>
            </a:extLst>
          </p:cNvPr>
          <p:cNvSpPr/>
          <p:nvPr/>
        </p:nvSpPr>
        <p:spPr>
          <a:xfrm>
            <a:off x="8613955" y="5572190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680B93-3F0C-4C58-ADC5-5C944DE18DD4}"/>
                  </a:ext>
                </a:extLst>
              </p:cNvPr>
              <p:cNvSpPr txBox="1"/>
              <p:nvPr/>
            </p:nvSpPr>
            <p:spPr>
              <a:xfrm>
                <a:off x="8338196" y="6073863"/>
                <a:ext cx="1182944" cy="543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680B93-3F0C-4C58-ADC5-5C944DE1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196" y="6073863"/>
                <a:ext cx="1182944" cy="543290"/>
              </a:xfrm>
              <a:prstGeom prst="rect">
                <a:avLst/>
              </a:prstGeom>
              <a:blipFill>
                <a:blip r:embed="rId19"/>
                <a:stretch>
                  <a:fillRect l="-67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1209CF74-3FB1-4CBB-9B60-A2A82B2394E5}"/>
              </a:ext>
            </a:extLst>
          </p:cNvPr>
          <p:cNvSpPr/>
          <p:nvPr/>
        </p:nvSpPr>
        <p:spPr>
          <a:xfrm>
            <a:off x="730879" y="535644"/>
            <a:ext cx="11296279" cy="623838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9A08D06-9B2C-4300-A940-C0C1DBB95F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00214" y="2328396"/>
            <a:ext cx="1568591" cy="294819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7A8191-77CC-4837-8A28-3B165D6BF364}"/>
              </a:ext>
            </a:extLst>
          </p:cNvPr>
          <p:cNvCxnSpPr>
            <a:cxnSpLocks/>
          </p:cNvCxnSpPr>
          <p:nvPr/>
        </p:nvCxnSpPr>
        <p:spPr>
          <a:xfrm>
            <a:off x="3718252" y="4484075"/>
            <a:ext cx="62265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172FA7D-9C73-4FCF-93B5-990A6C8C0B38}"/>
                  </a:ext>
                </a:extLst>
              </p:cNvPr>
              <p:cNvSpPr/>
              <p:nvPr/>
            </p:nvSpPr>
            <p:spPr>
              <a:xfrm>
                <a:off x="3768805" y="4481364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172FA7D-9C73-4FCF-93B5-990A6C8C0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05" y="4481364"/>
                <a:ext cx="38985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95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383EB-8432-43B1-96A9-6F4A6720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1200150"/>
            <a:ext cx="2371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2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8653F4-0A1A-4688-B484-209299B6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2" y="163572"/>
            <a:ext cx="10546454" cy="6237228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9017AC-97EB-4A80-9DCF-1733C62F2177}"/>
              </a:ext>
            </a:extLst>
          </p:cNvPr>
          <p:cNvSpPr/>
          <p:nvPr/>
        </p:nvSpPr>
        <p:spPr>
          <a:xfrm>
            <a:off x="5647247" y="581025"/>
            <a:ext cx="258254" cy="54984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5DE9231-7D2F-4750-A5FD-D3ADE49CD2E2}"/>
              </a:ext>
            </a:extLst>
          </p:cNvPr>
          <p:cNvSpPr/>
          <p:nvPr/>
        </p:nvSpPr>
        <p:spPr>
          <a:xfrm rot="4443433">
            <a:off x="6072297" y="120348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30B77-BC11-48B9-8C09-0615DA666EDD}"/>
              </a:ext>
            </a:extLst>
          </p:cNvPr>
          <p:cNvSpPr txBox="1"/>
          <p:nvPr/>
        </p:nvSpPr>
        <p:spPr>
          <a:xfrm>
            <a:off x="8452467" y="1960105"/>
            <a:ext cx="2588529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The BRAIN derived model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624394B-859C-4C53-BDEC-081E9E2E1014}"/>
              </a:ext>
            </a:extLst>
          </p:cNvPr>
          <p:cNvSpPr/>
          <p:nvPr/>
        </p:nvSpPr>
        <p:spPr>
          <a:xfrm rot="4443433">
            <a:off x="7887036" y="2092023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FBBA0-463F-479D-B56F-5812D56C2AE7}"/>
              </a:ext>
            </a:extLst>
          </p:cNvPr>
          <p:cNvSpPr txBox="1"/>
          <p:nvPr/>
        </p:nvSpPr>
        <p:spPr>
          <a:xfrm>
            <a:off x="6096000" y="5847287"/>
            <a:ext cx="2112758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The Simscape model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C59C1E6-D5BF-45E1-9FA1-E134ED546101}"/>
              </a:ext>
            </a:extLst>
          </p:cNvPr>
          <p:cNvSpPr/>
          <p:nvPr/>
        </p:nvSpPr>
        <p:spPr>
          <a:xfrm rot="13891156">
            <a:off x="6172927" y="5319800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B71836-8041-46D4-9BFA-07872CCC5E6D}"/>
              </a:ext>
            </a:extLst>
          </p:cNvPr>
          <p:cNvSpPr/>
          <p:nvPr/>
        </p:nvSpPr>
        <p:spPr>
          <a:xfrm rot="4443433">
            <a:off x="10325436" y="3105179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F69A7-55FF-47A6-B2B3-44B241BAD07F}"/>
              </a:ext>
            </a:extLst>
          </p:cNvPr>
          <p:cNvSpPr txBox="1"/>
          <p:nvPr/>
        </p:nvSpPr>
        <p:spPr>
          <a:xfrm>
            <a:off x="10060817" y="3882231"/>
            <a:ext cx="1960357" cy="646331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Compare results from the 2 models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991843-EA5D-4715-B73F-514BF52A2139}"/>
              </a:ext>
            </a:extLst>
          </p:cNvPr>
          <p:cNvSpPr/>
          <p:nvPr/>
        </p:nvSpPr>
        <p:spPr>
          <a:xfrm rot="14245727">
            <a:off x="1385275" y="4977503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2A4E4-C158-4E8C-B8B6-27D4053438EF}"/>
                  </a:ext>
                </a:extLst>
              </p:cNvPr>
              <p:cNvSpPr txBox="1"/>
              <p:nvPr/>
            </p:nvSpPr>
            <p:spPr>
              <a:xfrm>
                <a:off x="950189" y="5826601"/>
                <a:ext cx="2974111" cy="923330"/>
              </a:xfrm>
              <a:prstGeom prst="rect">
                <a:avLst/>
              </a:prstGeom>
              <a:solidFill>
                <a:srgbClr val="00FFFF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Generate time varying EXTERNAL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and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2A4E4-C158-4E8C-B8B6-27D40534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9" y="5826601"/>
                <a:ext cx="2974111" cy="923330"/>
              </a:xfrm>
              <a:prstGeom prst="rect">
                <a:avLst/>
              </a:prstGeom>
              <a:blipFill>
                <a:blip r:embed="rId3"/>
                <a:stretch>
                  <a:fillRect l="-1840" t="-3947" b="-921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469507E-1417-4871-AF77-8450DF629521}"/>
              </a:ext>
            </a:extLst>
          </p:cNvPr>
          <p:cNvSpPr txBox="1"/>
          <p:nvPr/>
        </p:nvSpPr>
        <p:spPr>
          <a:xfrm>
            <a:off x="6749762" y="190491"/>
            <a:ext cx="2128660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Click this to Simulate</a:t>
            </a:r>
          </a:p>
        </p:txBody>
      </p:sp>
    </p:spTree>
    <p:extLst>
      <p:ext uri="{BB962C8B-B14F-4D97-AF65-F5344CB8AC3E}">
        <p14:creationId xmlns:p14="http://schemas.microsoft.com/office/powerpoint/2010/main" val="335850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E4FB64-C497-443F-8E4C-0355787C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019175"/>
            <a:ext cx="11439525" cy="481965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74456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4EF3E14-A56C-4B73-9CD3-614BE828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428" y="1171575"/>
            <a:ext cx="7976079" cy="44701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5B637-B522-4739-B60F-F90F1B4C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3" y="1962151"/>
            <a:ext cx="2447692" cy="3181350"/>
          </a:xfrm>
          <a:prstGeom prst="rect">
            <a:avLst/>
          </a:prstGeom>
        </p:spPr>
      </p:pic>
      <p:pic>
        <p:nvPicPr>
          <p:cNvPr id="7" name="Graphic 6" descr="Double Tap Gesture with solid fill">
            <a:extLst>
              <a:ext uri="{FF2B5EF4-FFF2-40B4-BE49-F238E27FC236}">
                <a16:creationId xmlns:a16="http://schemas.microsoft.com/office/drawing/2014/main" id="{3EDAD06B-BCCD-420B-B72E-E656588C4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0360" y="1962151"/>
            <a:ext cx="476250" cy="476250"/>
          </a:xfrm>
          <a:prstGeom prst="rect">
            <a:avLst/>
          </a:prstGeom>
        </p:spPr>
      </p:pic>
      <p:pic>
        <p:nvPicPr>
          <p:cNvPr id="8" name="Graphic 7" descr="Double Tap Gesture with solid fill">
            <a:extLst>
              <a:ext uri="{FF2B5EF4-FFF2-40B4-BE49-F238E27FC236}">
                <a16:creationId xmlns:a16="http://schemas.microsoft.com/office/drawing/2014/main" id="{90C39F17-4919-43E6-8E9A-7A6C9EC5D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2785" y="1962151"/>
            <a:ext cx="476250" cy="47625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9E7DA73-2659-47ED-ACC5-C2D3FCE2FB23}"/>
              </a:ext>
            </a:extLst>
          </p:cNvPr>
          <p:cNvGrpSpPr/>
          <p:nvPr/>
        </p:nvGrpSpPr>
        <p:grpSpPr>
          <a:xfrm>
            <a:off x="7277100" y="1171575"/>
            <a:ext cx="781050" cy="476250"/>
            <a:chOff x="7124700" y="844758"/>
            <a:chExt cx="781050" cy="476250"/>
          </a:xfrm>
        </p:grpSpPr>
        <p:pic>
          <p:nvPicPr>
            <p:cNvPr id="11" name="Graphic 10" descr="Double Tap Gesture with solid fill">
              <a:extLst>
                <a:ext uri="{FF2B5EF4-FFF2-40B4-BE49-F238E27FC236}">
                  <a16:creationId xmlns:a16="http://schemas.microsoft.com/office/drawing/2014/main" id="{C7CCBED4-14F9-42A3-9D57-8EF2F096C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4700" y="844758"/>
              <a:ext cx="476250" cy="476250"/>
            </a:xfrm>
            <a:prstGeom prst="rect">
              <a:avLst/>
            </a:prstGeom>
          </p:spPr>
        </p:pic>
        <p:pic>
          <p:nvPicPr>
            <p:cNvPr id="12" name="Graphic 11" descr="Double Tap Gesture with solid fill">
              <a:extLst>
                <a:ext uri="{FF2B5EF4-FFF2-40B4-BE49-F238E27FC236}">
                  <a16:creationId xmlns:a16="http://schemas.microsoft.com/office/drawing/2014/main" id="{A5621CCE-BE11-4674-BB34-911513980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9500" y="844758"/>
              <a:ext cx="476250" cy="47625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ADE56E-D1E3-4F4C-B277-F1E79A7EB591}"/>
              </a:ext>
            </a:extLst>
          </p:cNvPr>
          <p:cNvGrpSpPr/>
          <p:nvPr/>
        </p:nvGrpSpPr>
        <p:grpSpPr>
          <a:xfrm>
            <a:off x="10724332" y="1244808"/>
            <a:ext cx="781050" cy="476250"/>
            <a:chOff x="7124700" y="844758"/>
            <a:chExt cx="781050" cy="476250"/>
          </a:xfrm>
        </p:grpSpPr>
        <p:pic>
          <p:nvPicPr>
            <p:cNvPr id="19" name="Graphic 18" descr="Double Tap Gesture with solid fill">
              <a:extLst>
                <a:ext uri="{FF2B5EF4-FFF2-40B4-BE49-F238E27FC236}">
                  <a16:creationId xmlns:a16="http://schemas.microsoft.com/office/drawing/2014/main" id="{89E32CD8-11CE-475B-9077-17EB474AC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4700" y="844758"/>
              <a:ext cx="476250" cy="476250"/>
            </a:xfrm>
            <a:prstGeom prst="rect">
              <a:avLst/>
            </a:prstGeom>
          </p:spPr>
        </p:pic>
        <p:pic>
          <p:nvPicPr>
            <p:cNvPr id="20" name="Graphic 19" descr="Double Tap Gesture with solid fill">
              <a:extLst>
                <a:ext uri="{FF2B5EF4-FFF2-40B4-BE49-F238E27FC236}">
                  <a16:creationId xmlns:a16="http://schemas.microsoft.com/office/drawing/2014/main" id="{CCF54803-2970-48DA-AC88-7D00CA4DE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9500" y="844758"/>
              <a:ext cx="476250" cy="476250"/>
            </a:xfrm>
            <a:prstGeom prst="rect">
              <a:avLst/>
            </a:prstGeom>
          </p:spPr>
        </p:pic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82C3AAF-D3F5-47C7-ABB4-C56AE8673B4B}"/>
              </a:ext>
            </a:extLst>
          </p:cNvPr>
          <p:cNvSpPr/>
          <p:nvPr/>
        </p:nvSpPr>
        <p:spPr>
          <a:xfrm>
            <a:off x="281862" y="1647825"/>
            <a:ext cx="2756207" cy="3819525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5D2A47-E9EC-4B50-B995-553766C9157A}"/>
              </a:ext>
            </a:extLst>
          </p:cNvPr>
          <p:cNvSpPr/>
          <p:nvPr/>
        </p:nvSpPr>
        <p:spPr>
          <a:xfrm>
            <a:off x="3554804" y="1028699"/>
            <a:ext cx="8188703" cy="4857751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31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8653F4-0A1A-4688-B484-209299B6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42" y="163572"/>
            <a:ext cx="10546454" cy="6237228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F9017AC-97EB-4A80-9DCF-1733C62F2177}"/>
              </a:ext>
            </a:extLst>
          </p:cNvPr>
          <p:cNvSpPr/>
          <p:nvPr/>
        </p:nvSpPr>
        <p:spPr>
          <a:xfrm>
            <a:off x="5647247" y="581025"/>
            <a:ext cx="258254" cy="54984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5DE9231-7D2F-4750-A5FD-D3ADE49CD2E2}"/>
              </a:ext>
            </a:extLst>
          </p:cNvPr>
          <p:cNvSpPr/>
          <p:nvPr/>
        </p:nvSpPr>
        <p:spPr>
          <a:xfrm rot="4443433">
            <a:off x="6072297" y="120348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30B77-BC11-48B9-8C09-0615DA666EDD}"/>
              </a:ext>
            </a:extLst>
          </p:cNvPr>
          <p:cNvSpPr txBox="1"/>
          <p:nvPr/>
        </p:nvSpPr>
        <p:spPr>
          <a:xfrm>
            <a:off x="8452467" y="1960105"/>
            <a:ext cx="2588529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The BRAIN derived model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624394B-859C-4C53-BDEC-081E9E2E1014}"/>
              </a:ext>
            </a:extLst>
          </p:cNvPr>
          <p:cNvSpPr/>
          <p:nvPr/>
        </p:nvSpPr>
        <p:spPr>
          <a:xfrm rot="4443433">
            <a:off x="7887036" y="2092023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FBBA0-463F-479D-B56F-5812D56C2AE7}"/>
              </a:ext>
            </a:extLst>
          </p:cNvPr>
          <p:cNvSpPr txBox="1"/>
          <p:nvPr/>
        </p:nvSpPr>
        <p:spPr>
          <a:xfrm>
            <a:off x="6096000" y="5847287"/>
            <a:ext cx="2112758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The Simscape model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C59C1E6-D5BF-45E1-9FA1-E134ED546101}"/>
              </a:ext>
            </a:extLst>
          </p:cNvPr>
          <p:cNvSpPr/>
          <p:nvPr/>
        </p:nvSpPr>
        <p:spPr>
          <a:xfrm rot="13891156">
            <a:off x="6172927" y="5319800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8B71836-8041-46D4-9BFA-07872CCC5E6D}"/>
              </a:ext>
            </a:extLst>
          </p:cNvPr>
          <p:cNvSpPr/>
          <p:nvPr/>
        </p:nvSpPr>
        <p:spPr>
          <a:xfrm rot="4443433">
            <a:off x="10325436" y="3105179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F69A7-55FF-47A6-B2B3-44B241BAD07F}"/>
              </a:ext>
            </a:extLst>
          </p:cNvPr>
          <p:cNvSpPr txBox="1"/>
          <p:nvPr/>
        </p:nvSpPr>
        <p:spPr>
          <a:xfrm>
            <a:off x="10060817" y="3882231"/>
            <a:ext cx="1960357" cy="646331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Compare results from the 2 models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991843-EA5D-4715-B73F-514BF52A2139}"/>
              </a:ext>
            </a:extLst>
          </p:cNvPr>
          <p:cNvSpPr/>
          <p:nvPr/>
        </p:nvSpPr>
        <p:spPr>
          <a:xfrm rot="14245727">
            <a:off x="1385275" y="4977503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2A4E4-C158-4E8C-B8B6-27D4053438EF}"/>
                  </a:ext>
                </a:extLst>
              </p:cNvPr>
              <p:cNvSpPr txBox="1"/>
              <p:nvPr/>
            </p:nvSpPr>
            <p:spPr>
              <a:xfrm>
                <a:off x="950189" y="5826601"/>
                <a:ext cx="2974111" cy="923330"/>
              </a:xfrm>
              <a:prstGeom prst="rect">
                <a:avLst/>
              </a:prstGeom>
              <a:solidFill>
                <a:srgbClr val="00FFFF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Generate time varying EXTERNAL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and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2A4E4-C158-4E8C-B8B6-27D40534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9" y="5826601"/>
                <a:ext cx="2974111" cy="923330"/>
              </a:xfrm>
              <a:prstGeom prst="rect">
                <a:avLst/>
              </a:prstGeom>
              <a:blipFill>
                <a:blip r:embed="rId3"/>
                <a:stretch>
                  <a:fillRect l="-1840" t="-3947" b="-921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469507E-1417-4871-AF77-8450DF629521}"/>
              </a:ext>
            </a:extLst>
          </p:cNvPr>
          <p:cNvSpPr txBox="1"/>
          <p:nvPr/>
        </p:nvSpPr>
        <p:spPr>
          <a:xfrm>
            <a:off x="6749762" y="190491"/>
            <a:ext cx="2128660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Click this to Simulate</a:t>
            </a:r>
          </a:p>
        </p:txBody>
      </p:sp>
    </p:spTree>
    <p:extLst>
      <p:ext uri="{BB962C8B-B14F-4D97-AF65-F5344CB8AC3E}">
        <p14:creationId xmlns:p14="http://schemas.microsoft.com/office/powerpoint/2010/main" val="329584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A7FDF-2B73-46F2-89A3-3552D1C5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855564"/>
            <a:ext cx="6575547" cy="450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24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82697-BFB7-06FD-0D8D-6F7834AC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1" y="181289"/>
            <a:ext cx="9752246" cy="6390549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CF6452-BF6E-11FB-2B3E-8037511903A9}"/>
              </a:ext>
            </a:extLst>
          </p:cNvPr>
          <p:cNvSpPr/>
          <p:nvPr/>
        </p:nvSpPr>
        <p:spPr>
          <a:xfrm>
            <a:off x="6552939" y="749013"/>
            <a:ext cx="258254" cy="54984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E6D48B-04B8-9429-3CC4-2536D11E4A7F}"/>
              </a:ext>
            </a:extLst>
          </p:cNvPr>
          <p:cNvSpPr/>
          <p:nvPr/>
        </p:nvSpPr>
        <p:spPr>
          <a:xfrm rot="4443433">
            <a:off x="6977989" y="288336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72D1B-6FE1-F22F-0471-28521313E2F0}"/>
              </a:ext>
            </a:extLst>
          </p:cNvPr>
          <p:cNvSpPr txBox="1"/>
          <p:nvPr/>
        </p:nvSpPr>
        <p:spPr>
          <a:xfrm>
            <a:off x="8045319" y="2176199"/>
            <a:ext cx="2588529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The BRAIN derived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4CF97-75A9-4BA4-0B38-D1CC2E82578D}"/>
              </a:ext>
            </a:extLst>
          </p:cNvPr>
          <p:cNvSpPr txBox="1"/>
          <p:nvPr/>
        </p:nvSpPr>
        <p:spPr>
          <a:xfrm>
            <a:off x="5649840" y="6032164"/>
            <a:ext cx="2112758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The Simscape model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EEB80FC-7C22-42C9-BC8E-29BC3BE2CAC3}"/>
              </a:ext>
            </a:extLst>
          </p:cNvPr>
          <p:cNvSpPr/>
          <p:nvPr/>
        </p:nvSpPr>
        <p:spPr>
          <a:xfrm rot="13891156">
            <a:off x="5726767" y="5504677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9BF1E5C-E9D3-2C59-8E16-7BA8CA866BFF}"/>
              </a:ext>
            </a:extLst>
          </p:cNvPr>
          <p:cNvSpPr/>
          <p:nvPr/>
        </p:nvSpPr>
        <p:spPr>
          <a:xfrm rot="4443433">
            <a:off x="9797989" y="3099721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0C40A-DB98-A33B-EA65-B99DF3B73A5E}"/>
              </a:ext>
            </a:extLst>
          </p:cNvPr>
          <p:cNvSpPr txBox="1"/>
          <p:nvPr/>
        </p:nvSpPr>
        <p:spPr>
          <a:xfrm>
            <a:off x="9499648" y="3772137"/>
            <a:ext cx="1960357" cy="646331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Compare results from the 2 models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1504265-05DA-544C-6E0B-89F51A44500B}"/>
              </a:ext>
            </a:extLst>
          </p:cNvPr>
          <p:cNvSpPr/>
          <p:nvPr/>
        </p:nvSpPr>
        <p:spPr>
          <a:xfrm rot="14245727">
            <a:off x="1341732" y="5019921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DF0B7-232F-0DCC-0F2B-84CF9BA1E991}"/>
                  </a:ext>
                </a:extLst>
              </p:cNvPr>
              <p:cNvSpPr txBox="1"/>
              <p:nvPr/>
            </p:nvSpPr>
            <p:spPr>
              <a:xfrm>
                <a:off x="906646" y="5869019"/>
                <a:ext cx="2974111" cy="923330"/>
              </a:xfrm>
              <a:prstGeom prst="rect">
                <a:avLst/>
              </a:prstGeom>
              <a:solidFill>
                <a:srgbClr val="00FFFF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Generate time varying EXTERNAL torque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and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EDF0B7-232F-0DCC-0F2B-84CF9BA1E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46" y="5869019"/>
                <a:ext cx="2974111" cy="923330"/>
              </a:xfrm>
              <a:prstGeom prst="rect">
                <a:avLst/>
              </a:prstGeom>
              <a:blipFill>
                <a:blip r:embed="rId3"/>
                <a:stretch>
                  <a:fillRect l="-1840" t="-3947" b="-921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F9C822E-69F5-902E-53D7-D98709B95A06}"/>
              </a:ext>
            </a:extLst>
          </p:cNvPr>
          <p:cNvSpPr txBox="1"/>
          <p:nvPr/>
        </p:nvSpPr>
        <p:spPr>
          <a:xfrm>
            <a:off x="7655454" y="358479"/>
            <a:ext cx="2128660" cy="369332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Click this to Simulate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6BE0C3C-559E-4795-A4E0-B86AA6776F31}"/>
              </a:ext>
            </a:extLst>
          </p:cNvPr>
          <p:cNvSpPr/>
          <p:nvPr/>
        </p:nvSpPr>
        <p:spPr>
          <a:xfrm rot="4443433">
            <a:off x="7633908" y="2502308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14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EF4B6D-0053-4E60-9020-6091CE5F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7" y="470263"/>
            <a:ext cx="5772150" cy="2152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4D0631-3329-4454-8DA1-97D73069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79" y="3841841"/>
            <a:ext cx="5772150" cy="215265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9545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16E4C6D-1503-4D3B-9049-0F1671CA7129}"/>
              </a:ext>
            </a:extLst>
          </p:cNvPr>
          <p:cNvSpPr/>
          <p:nvPr/>
        </p:nvSpPr>
        <p:spPr>
          <a:xfrm>
            <a:off x="9637866" y="4980592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3F0E5D-AFB7-4F33-AF44-72D53474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21" y="354507"/>
            <a:ext cx="5772150" cy="215265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7B09E4-0999-4CFB-8913-247EAE9D4FD7}"/>
              </a:ext>
            </a:extLst>
          </p:cNvPr>
          <p:cNvCxnSpPr>
            <a:cxnSpLocks/>
          </p:cNvCxnSpPr>
          <p:nvPr/>
        </p:nvCxnSpPr>
        <p:spPr>
          <a:xfrm flipV="1">
            <a:off x="1066800" y="4180114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DC09F0-B489-4B7C-87F1-319C929508F5}"/>
              </a:ext>
            </a:extLst>
          </p:cNvPr>
          <p:cNvCxnSpPr>
            <a:cxnSpLocks/>
          </p:cNvCxnSpPr>
          <p:nvPr/>
        </p:nvCxnSpPr>
        <p:spPr>
          <a:xfrm>
            <a:off x="1866122" y="4180114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3E510-D9D4-4A2E-8D0F-73D0CF6E4747}"/>
              </a:ext>
            </a:extLst>
          </p:cNvPr>
          <p:cNvCxnSpPr>
            <a:cxnSpLocks/>
          </p:cNvCxnSpPr>
          <p:nvPr/>
        </p:nvCxnSpPr>
        <p:spPr>
          <a:xfrm flipV="1">
            <a:off x="732851" y="5176815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83703-BDD5-45BE-BF4F-7201C27BCDB9}"/>
              </a:ext>
            </a:extLst>
          </p:cNvPr>
          <p:cNvCxnSpPr>
            <a:cxnSpLocks/>
          </p:cNvCxnSpPr>
          <p:nvPr/>
        </p:nvCxnSpPr>
        <p:spPr>
          <a:xfrm flipH="1" flipV="1">
            <a:off x="1866122" y="3696188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EFC918-F4FF-40CF-BC9F-2709D103DF21}"/>
                  </a:ext>
                </a:extLst>
              </p:cNvPr>
              <p:cNvSpPr txBox="1"/>
              <p:nvPr/>
            </p:nvSpPr>
            <p:spPr>
              <a:xfrm>
                <a:off x="1360200" y="4878514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EFC918-F4FF-40CF-BC9F-2709D103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00" y="4878514"/>
                <a:ext cx="189475" cy="276999"/>
              </a:xfrm>
              <a:prstGeom prst="rect">
                <a:avLst/>
              </a:prstGeom>
              <a:blipFill>
                <a:blip r:embed="rId3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4A839-19AD-4D4B-AFC5-1418C014838A}"/>
                  </a:ext>
                </a:extLst>
              </p:cNvPr>
              <p:cNvSpPr txBox="1"/>
              <p:nvPr/>
            </p:nvSpPr>
            <p:spPr>
              <a:xfrm>
                <a:off x="3230290" y="4885701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4A839-19AD-4D4B-AFC5-1418C0148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90" y="4885701"/>
                <a:ext cx="214931" cy="276999"/>
              </a:xfrm>
              <a:prstGeom prst="rect">
                <a:avLst/>
              </a:prstGeom>
              <a:blipFill>
                <a:blip r:embed="rId4"/>
                <a:stretch>
                  <a:fillRect l="-40000" r="-34286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5F570E0D-6CB6-4A6C-ADDC-26788FA877D9}"/>
              </a:ext>
            </a:extLst>
          </p:cNvPr>
          <p:cNvSpPr/>
          <p:nvPr/>
        </p:nvSpPr>
        <p:spPr>
          <a:xfrm rot="6915099" flipH="1">
            <a:off x="811917" y="4601049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1150F-F155-44AD-804E-AD950C37B7B7}"/>
              </a:ext>
            </a:extLst>
          </p:cNvPr>
          <p:cNvSpPr txBox="1"/>
          <p:nvPr/>
        </p:nvSpPr>
        <p:spPr>
          <a:xfrm>
            <a:off x="689279" y="474338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909E0-6777-4E05-8313-55DE93726954}"/>
              </a:ext>
            </a:extLst>
          </p:cNvPr>
          <p:cNvSpPr txBox="1"/>
          <p:nvPr/>
        </p:nvSpPr>
        <p:spPr>
          <a:xfrm>
            <a:off x="1509614" y="3825858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E5C623-5ACA-4BA3-855D-3A84725AFBEB}"/>
              </a:ext>
            </a:extLst>
          </p:cNvPr>
          <p:cNvSpPr txBox="1"/>
          <p:nvPr/>
        </p:nvSpPr>
        <p:spPr>
          <a:xfrm>
            <a:off x="4125765" y="472228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213BA96-51A0-46DD-A292-0AB054D4CF80}"/>
              </a:ext>
            </a:extLst>
          </p:cNvPr>
          <p:cNvSpPr/>
          <p:nvPr/>
        </p:nvSpPr>
        <p:spPr>
          <a:xfrm rot="14684901">
            <a:off x="2927155" y="4589378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02366-C125-429B-B400-62494DC8E7BE}"/>
              </a:ext>
            </a:extLst>
          </p:cNvPr>
          <p:cNvSpPr/>
          <p:nvPr/>
        </p:nvSpPr>
        <p:spPr>
          <a:xfrm>
            <a:off x="438539" y="3573624"/>
            <a:ext cx="4553339" cy="2248923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B9C39F-2AFA-49DA-9023-B69B848E6B89}"/>
              </a:ext>
            </a:extLst>
          </p:cNvPr>
          <p:cNvGrpSpPr/>
          <p:nvPr/>
        </p:nvGrpSpPr>
        <p:grpSpPr>
          <a:xfrm rot="5400000">
            <a:off x="1144368" y="4215410"/>
            <a:ext cx="920602" cy="1129172"/>
            <a:chOff x="1510186" y="279512"/>
            <a:chExt cx="920602" cy="11291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1BA84FF-F89B-4E4A-A37A-0F858D17941F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2DFB56B-F478-4BD3-8344-D3BF76A02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FFE4DCC-500E-4721-B923-2D3F538E01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19FF48-B4F7-4FEB-B391-497B9ADE24FE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BC4EBC-3424-451B-A471-B8BE61D98A46}"/>
              </a:ext>
            </a:extLst>
          </p:cNvPr>
          <p:cNvSpPr txBox="1"/>
          <p:nvPr/>
        </p:nvSpPr>
        <p:spPr>
          <a:xfrm>
            <a:off x="2062981" y="519093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0B0DD1-9168-498C-A783-FB6F4CA66BD1}"/>
              </a:ext>
            </a:extLst>
          </p:cNvPr>
          <p:cNvSpPr txBox="1"/>
          <p:nvPr/>
        </p:nvSpPr>
        <p:spPr>
          <a:xfrm>
            <a:off x="741858" y="420016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551865-89B9-4C9F-BEC2-90AE784C04DF}"/>
              </a:ext>
            </a:extLst>
          </p:cNvPr>
          <p:cNvCxnSpPr>
            <a:cxnSpLocks/>
          </p:cNvCxnSpPr>
          <p:nvPr/>
        </p:nvCxnSpPr>
        <p:spPr>
          <a:xfrm flipV="1">
            <a:off x="6691214" y="4189123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9ABB41-F6C5-42AE-9F7D-34DFA00C3A63}"/>
              </a:ext>
            </a:extLst>
          </p:cNvPr>
          <p:cNvCxnSpPr>
            <a:cxnSpLocks/>
          </p:cNvCxnSpPr>
          <p:nvPr/>
        </p:nvCxnSpPr>
        <p:spPr>
          <a:xfrm>
            <a:off x="7490536" y="4189123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4CB76-23BE-46CB-BEC6-71E1BF595D5B}"/>
              </a:ext>
            </a:extLst>
          </p:cNvPr>
          <p:cNvCxnSpPr>
            <a:cxnSpLocks/>
          </p:cNvCxnSpPr>
          <p:nvPr/>
        </p:nvCxnSpPr>
        <p:spPr>
          <a:xfrm flipV="1">
            <a:off x="6357265" y="5185824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7DA3596-7E8A-41E5-B95A-8E40F460B7B9}"/>
              </a:ext>
            </a:extLst>
          </p:cNvPr>
          <p:cNvCxnSpPr>
            <a:cxnSpLocks/>
          </p:cNvCxnSpPr>
          <p:nvPr/>
        </p:nvCxnSpPr>
        <p:spPr>
          <a:xfrm flipH="1" flipV="1">
            <a:off x="7490536" y="3705197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3B2F97-9E68-46DB-BE99-39803769C7EC}"/>
                  </a:ext>
                </a:extLst>
              </p:cNvPr>
              <p:cNvSpPr txBox="1"/>
              <p:nvPr/>
            </p:nvSpPr>
            <p:spPr>
              <a:xfrm>
                <a:off x="6986954" y="4888538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3B2F97-9E68-46DB-BE99-39803769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954" y="4888538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A5EA3-C57B-46DD-91FE-F9E516ED4B8E}"/>
                  </a:ext>
                </a:extLst>
              </p:cNvPr>
              <p:cNvSpPr txBox="1"/>
              <p:nvPr/>
            </p:nvSpPr>
            <p:spPr>
              <a:xfrm>
                <a:off x="8854704" y="489471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A5EA3-C57B-46DD-91FE-F9E516ED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704" y="4894710"/>
                <a:ext cx="214931" cy="276999"/>
              </a:xfrm>
              <a:prstGeom prst="rect">
                <a:avLst/>
              </a:prstGeom>
              <a:blipFill>
                <a:blip r:embed="rId6"/>
                <a:stretch>
                  <a:fillRect l="-40000" r="-3428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C5677A2D-65C1-40D9-9349-255316608203}"/>
              </a:ext>
            </a:extLst>
          </p:cNvPr>
          <p:cNvSpPr/>
          <p:nvPr/>
        </p:nvSpPr>
        <p:spPr>
          <a:xfrm rot="6915099" flipH="1">
            <a:off x="6436331" y="4610058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704DAA-44F5-4514-99D2-07CD14EEDB89}"/>
              </a:ext>
            </a:extLst>
          </p:cNvPr>
          <p:cNvSpPr txBox="1"/>
          <p:nvPr/>
        </p:nvSpPr>
        <p:spPr>
          <a:xfrm>
            <a:off x="6331901" y="476236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38F6D-CF72-48DF-89BF-73E27246CEF4}"/>
              </a:ext>
            </a:extLst>
          </p:cNvPr>
          <p:cNvSpPr txBox="1"/>
          <p:nvPr/>
        </p:nvSpPr>
        <p:spPr>
          <a:xfrm>
            <a:off x="7134028" y="38348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A2BA4A-CB90-488F-BF73-60EFC61DD3E2}"/>
              </a:ext>
            </a:extLst>
          </p:cNvPr>
          <p:cNvSpPr txBox="1"/>
          <p:nvPr/>
        </p:nvSpPr>
        <p:spPr>
          <a:xfrm>
            <a:off x="9746086" y="396933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C58A844-ABAB-458E-85BB-2E588830D075}"/>
              </a:ext>
            </a:extLst>
          </p:cNvPr>
          <p:cNvSpPr/>
          <p:nvPr/>
        </p:nvSpPr>
        <p:spPr>
          <a:xfrm rot="14684901">
            <a:off x="8551569" y="4598387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28F3121-27D7-40D2-B483-DA509B362655}"/>
              </a:ext>
            </a:extLst>
          </p:cNvPr>
          <p:cNvSpPr/>
          <p:nvPr/>
        </p:nvSpPr>
        <p:spPr>
          <a:xfrm>
            <a:off x="6222237" y="3582633"/>
            <a:ext cx="4553339" cy="2477508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39E734-CDB0-4D0C-8B2D-0000CD66979E}"/>
              </a:ext>
            </a:extLst>
          </p:cNvPr>
          <p:cNvGrpSpPr/>
          <p:nvPr/>
        </p:nvGrpSpPr>
        <p:grpSpPr>
          <a:xfrm rot="5400000">
            <a:off x="6768782" y="4224419"/>
            <a:ext cx="920602" cy="1129172"/>
            <a:chOff x="1510186" y="279512"/>
            <a:chExt cx="920602" cy="112917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F4BABF0-5050-45AD-B830-9AF40A81417B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77FAD54-B70C-49B4-A4AD-5063075E3D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9FD01D5-F210-491B-802D-161263A47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7423C5-0F43-4EA9-916F-FB48B2FCF724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34FFC33-6741-42A0-851C-6A8964F96653}"/>
              </a:ext>
            </a:extLst>
          </p:cNvPr>
          <p:cNvSpPr txBox="1"/>
          <p:nvPr/>
        </p:nvSpPr>
        <p:spPr>
          <a:xfrm>
            <a:off x="7687395" y="5199939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DCD591-E123-488C-84AB-D13555198F35}"/>
              </a:ext>
            </a:extLst>
          </p:cNvPr>
          <p:cNvSpPr txBox="1"/>
          <p:nvPr/>
        </p:nvSpPr>
        <p:spPr>
          <a:xfrm>
            <a:off x="6366272" y="420917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B0DDCC6-6285-49D5-BD71-6C0FBE98F7E9}"/>
              </a:ext>
            </a:extLst>
          </p:cNvPr>
          <p:cNvSpPr/>
          <p:nvPr/>
        </p:nvSpPr>
        <p:spPr>
          <a:xfrm rot="5400000">
            <a:off x="7448605" y="4146166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6B21E23-B481-426F-8FAB-FAA51F11FCBD}"/>
              </a:ext>
            </a:extLst>
          </p:cNvPr>
          <p:cNvSpPr/>
          <p:nvPr/>
        </p:nvSpPr>
        <p:spPr>
          <a:xfrm rot="5400000">
            <a:off x="9858209" y="5135236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57CC05C-672C-4D6B-8F66-A092FE2B723E}"/>
              </a:ext>
            </a:extLst>
          </p:cNvPr>
          <p:cNvCxnSpPr/>
          <p:nvPr/>
        </p:nvCxnSpPr>
        <p:spPr>
          <a:xfrm>
            <a:off x="9493003" y="4763877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C0564DE-346E-4683-B31F-5C422E03FC5A}"/>
              </a:ext>
            </a:extLst>
          </p:cNvPr>
          <p:cNvCxnSpPr/>
          <p:nvPr/>
        </p:nvCxnSpPr>
        <p:spPr>
          <a:xfrm>
            <a:off x="9509342" y="5568590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1F6DB7-0121-478D-90E4-F526323B31E1}"/>
              </a:ext>
            </a:extLst>
          </p:cNvPr>
          <p:cNvGrpSpPr/>
          <p:nvPr/>
        </p:nvGrpSpPr>
        <p:grpSpPr>
          <a:xfrm>
            <a:off x="815456" y="5072912"/>
            <a:ext cx="572813" cy="542284"/>
            <a:chOff x="1638300" y="2214693"/>
            <a:chExt cx="838200" cy="86406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964DC8E-C20C-4154-A28D-D7ABCEFFC72D}"/>
                </a:ext>
              </a:extLst>
            </p:cNvPr>
            <p:cNvSpPr/>
            <p:nvPr/>
          </p:nvSpPr>
          <p:spPr>
            <a:xfrm>
              <a:off x="1895912" y="2491530"/>
              <a:ext cx="318782" cy="453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76D7A5-37D3-4D91-A0EA-E605F0D25460}"/>
                </a:ext>
              </a:extLst>
            </p:cNvPr>
            <p:cNvSpPr/>
            <p:nvPr/>
          </p:nvSpPr>
          <p:spPr>
            <a:xfrm>
              <a:off x="1895912" y="2214693"/>
              <a:ext cx="318782" cy="553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ED11B42-46F7-4CE8-AB9E-5B66ED1494B9}"/>
                </a:ext>
              </a:extLst>
            </p:cNvPr>
            <p:cNvSpPr/>
            <p:nvPr/>
          </p:nvSpPr>
          <p:spPr>
            <a:xfrm>
              <a:off x="1638300" y="2634144"/>
              <a:ext cx="838200" cy="444616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70C6724-9C4F-45B9-9E5B-D0C23939502B}"/>
                </a:ext>
              </a:extLst>
            </p:cNvPr>
            <p:cNvSpPr/>
            <p:nvPr/>
          </p:nvSpPr>
          <p:spPr>
            <a:xfrm>
              <a:off x="1975392" y="2333013"/>
              <a:ext cx="159822" cy="158517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8894FC5-4B75-4C9E-B7A8-BFAF3001FF0F}"/>
              </a:ext>
            </a:extLst>
          </p:cNvPr>
          <p:cNvGrpSpPr/>
          <p:nvPr/>
        </p:nvGrpSpPr>
        <p:grpSpPr>
          <a:xfrm>
            <a:off x="6436504" y="5068932"/>
            <a:ext cx="572813" cy="542284"/>
            <a:chOff x="1638300" y="2214693"/>
            <a:chExt cx="838200" cy="86406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88E1237-DAF6-45AD-B55E-53C3168A06EF}"/>
                </a:ext>
              </a:extLst>
            </p:cNvPr>
            <p:cNvSpPr/>
            <p:nvPr/>
          </p:nvSpPr>
          <p:spPr>
            <a:xfrm>
              <a:off x="1895912" y="2491530"/>
              <a:ext cx="318782" cy="4530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D25A7E-BAE9-4694-9AB9-4387A71A6189}"/>
                </a:ext>
              </a:extLst>
            </p:cNvPr>
            <p:cNvSpPr/>
            <p:nvPr/>
          </p:nvSpPr>
          <p:spPr>
            <a:xfrm>
              <a:off x="1895912" y="2214693"/>
              <a:ext cx="318782" cy="5536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A9E7F27-425E-42D8-B868-D8F1D877E4E6}"/>
                </a:ext>
              </a:extLst>
            </p:cNvPr>
            <p:cNvSpPr/>
            <p:nvPr/>
          </p:nvSpPr>
          <p:spPr>
            <a:xfrm>
              <a:off x="1638300" y="2634144"/>
              <a:ext cx="838200" cy="444616"/>
            </a:xfrm>
            <a:prstGeom prst="rect">
              <a:avLst/>
            </a:prstGeom>
            <a:blipFill>
              <a:blip r:embed="rId7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FFACF6E-B19A-4149-B527-C9CED13CAD3C}"/>
                </a:ext>
              </a:extLst>
            </p:cNvPr>
            <p:cNvSpPr/>
            <p:nvPr/>
          </p:nvSpPr>
          <p:spPr>
            <a:xfrm>
              <a:off x="1975392" y="2333013"/>
              <a:ext cx="159822" cy="158517"/>
            </a:xfrm>
            <a:prstGeom prst="ellipse">
              <a:avLst/>
            </a:prstGeom>
            <a:solidFill>
              <a:srgbClr val="00FF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7BB4500-A8C3-457D-A6E6-1B71AE56EFE6}"/>
              </a:ext>
            </a:extLst>
          </p:cNvPr>
          <p:cNvSpPr/>
          <p:nvPr/>
        </p:nvSpPr>
        <p:spPr>
          <a:xfrm>
            <a:off x="9502779" y="4404836"/>
            <a:ext cx="966750" cy="319862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372CAA-151C-4F4A-8A94-B440E79DBFD1}"/>
              </a:ext>
            </a:extLst>
          </p:cNvPr>
          <p:cNvSpPr/>
          <p:nvPr/>
        </p:nvSpPr>
        <p:spPr>
          <a:xfrm>
            <a:off x="9522297" y="5607770"/>
            <a:ext cx="966750" cy="319862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09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9FC402-6BA5-46B7-A32D-75D29D036E3D}"/>
              </a:ext>
            </a:extLst>
          </p:cNvPr>
          <p:cNvSpPr/>
          <p:nvPr/>
        </p:nvSpPr>
        <p:spPr>
          <a:xfrm>
            <a:off x="4308220" y="3474009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08D513-7543-4417-8CC8-C2CEF7745699}"/>
              </a:ext>
            </a:extLst>
          </p:cNvPr>
          <p:cNvCxnSpPr>
            <a:cxnSpLocks/>
          </p:cNvCxnSpPr>
          <p:nvPr/>
        </p:nvCxnSpPr>
        <p:spPr>
          <a:xfrm flipV="1">
            <a:off x="1361568" y="2682540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1FC91-6DCF-49D2-BADA-72546792D740}"/>
              </a:ext>
            </a:extLst>
          </p:cNvPr>
          <p:cNvCxnSpPr>
            <a:cxnSpLocks/>
          </p:cNvCxnSpPr>
          <p:nvPr/>
        </p:nvCxnSpPr>
        <p:spPr>
          <a:xfrm>
            <a:off x="2160890" y="2682540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0AA45B-E2B7-4ABA-BDCD-6324EE4A7D78}"/>
              </a:ext>
            </a:extLst>
          </p:cNvPr>
          <p:cNvCxnSpPr>
            <a:cxnSpLocks/>
          </p:cNvCxnSpPr>
          <p:nvPr/>
        </p:nvCxnSpPr>
        <p:spPr>
          <a:xfrm flipV="1">
            <a:off x="1027619" y="3679241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9FFBA2-6538-4CE5-B895-DFDB977FC655}"/>
              </a:ext>
            </a:extLst>
          </p:cNvPr>
          <p:cNvCxnSpPr>
            <a:cxnSpLocks/>
          </p:cNvCxnSpPr>
          <p:nvPr/>
        </p:nvCxnSpPr>
        <p:spPr>
          <a:xfrm flipH="1" flipV="1">
            <a:off x="2160890" y="2198614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75DF82-C022-47CD-9333-15BB9991F12B}"/>
                  </a:ext>
                </a:extLst>
              </p:cNvPr>
              <p:cNvSpPr txBox="1"/>
              <p:nvPr/>
            </p:nvSpPr>
            <p:spPr>
              <a:xfrm>
                <a:off x="1657308" y="338195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75DF82-C022-47CD-9333-15BB9991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08" y="3381955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6B677-F35A-4E31-96CD-4C932E27F91E}"/>
                  </a:ext>
                </a:extLst>
              </p:cNvPr>
              <p:cNvSpPr txBox="1"/>
              <p:nvPr/>
            </p:nvSpPr>
            <p:spPr>
              <a:xfrm>
                <a:off x="3525058" y="338812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6B677-F35A-4E31-96CD-4C932E27F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58" y="3388127"/>
                <a:ext cx="214931" cy="276999"/>
              </a:xfrm>
              <a:prstGeom prst="rect">
                <a:avLst/>
              </a:prstGeom>
              <a:blipFill>
                <a:blip r:embed="rId3"/>
                <a:stretch>
                  <a:fillRect l="-36111" r="-3333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E1BE610D-0C33-40A7-B423-0FB74E190902}"/>
              </a:ext>
            </a:extLst>
          </p:cNvPr>
          <p:cNvSpPr/>
          <p:nvPr/>
        </p:nvSpPr>
        <p:spPr>
          <a:xfrm rot="6915099" flipH="1">
            <a:off x="1106685" y="3103475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391C3-20AD-42F2-8C28-DD374EB07C32}"/>
              </a:ext>
            </a:extLst>
          </p:cNvPr>
          <p:cNvSpPr txBox="1"/>
          <p:nvPr/>
        </p:nvSpPr>
        <p:spPr>
          <a:xfrm>
            <a:off x="1105927" y="364594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F7D29-5760-4E31-8C6B-B538548B90B8}"/>
              </a:ext>
            </a:extLst>
          </p:cNvPr>
          <p:cNvSpPr txBox="1"/>
          <p:nvPr/>
        </p:nvSpPr>
        <p:spPr>
          <a:xfrm>
            <a:off x="1804382" y="232828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6B750-AC01-4D52-BE28-C242C25114E0}"/>
              </a:ext>
            </a:extLst>
          </p:cNvPr>
          <p:cNvSpPr txBox="1"/>
          <p:nvPr/>
        </p:nvSpPr>
        <p:spPr>
          <a:xfrm>
            <a:off x="4216922" y="262642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D53BF06-193A-45A6-BBD5-FD6ECE5D3E11}"/>
              </a:ext>
            </a:extLst>
          </p:cNvPr>
          <p:cNvSpPr/>
          <p:nvPr/>
        </p:nvSpPr>
        <p:spPr>
          <a:xfrm rot="14684901">
            <a:off x="3221923" y="3091804"/>
            <a:ext cx="764984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F446DB-6118-472E-9735-13772B5B001D}"/>
              </a:ext>
            </a:extLst>
          </p:cNvPr>
          <p:cNvSpPr/>
          <p:nvPr/>
        </p:nvSpPr>
        <p:spPr>
          <a:xfrm>
            <a:off x="733307" y="2076050"/>
            <a:ext cx="4965831" cy="2351636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DBA7B2-1761-48B9-A36B-4A6E6C3FB584}"/>
              </a:ext>
            </a:extLst>
          </p:cNvPr>
          <p:cNvGrpSpPr/>
          <p:nvPr/>
        </p:nvGrpSpPr>
        <p:grpSpPr>
          <a:xfrm rot="5400000">
            <a:off x="1439136" y="2717836"/>
            <a:ext cx="920602" cy="1129172"/>
            <a:chOff x="1510186" y="279512"/>
            <a:chExt cx="920602" cy="11291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257F85-E5A5-4743-BD8C-DBC186C04680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450BE1C-F18A-4408-B31C-57953063B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0FF2309-8F11-464C-9E84-022B2ABEF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1654DB-0BDF-4815-A7D0-60E2B4DDE002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10D08D-EF68-41A3-8A12-E7CC48201EBA}"/>
              </a:ext>
            </a:extLst>
          </p:cNvPr>
          <p:cNvSpPr txBox="1"/>
          <p:nvPr/>
        </p:nvSpPr>
        <p:spPr>
          <a:xfrm>
            <a:off x="2357749" y="369335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30B48-1886-44F9-826A-DF658D2D1EFE}"/>
              </a:ext>
            </a:extLst>
          </p:cNvPr>
          <p:cNvSpPr txBox="1"/>
          <p:nvPr/>
        </p:nvSpPr>
        <p:spPr>
          <a:xfrm>
            <a:off x="1036626" y="270259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4E8348-7489-45F9-A8FA-3EB2308EC3DE}"/>
              </a:ext>
            </a:extLst>
          </p:cNvPr>
          <p:cNvSpPr/>
          <p:nvPr/>
        </p:nvSpPr>
        <p:spPr>
          <a:xfrm rot="5400000">
            <a:off x="2118959" y="263958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845D28-60F3-4ED3-97F8-9C35B7EC59B3}"/>
              </a:ext>
            </a:extLst>
          </p:cNvPr>
          <p:cNvSpPr/>
          <p:nvPr/>
        </p:nvSpPr>
        <p:spPr>
          <a:xfrm rot="5400000">
            <a:off x="4528563" y="362865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65BB2C-2EE5-4168-8A9E-D2D58263D145}"/>
              </a:ext>
            </a:extLst>
          </p:cNvPr>
          <p:cNvCxnSpPr/>
          <p:nvPr/>
        </p:nvCxnSpPr>
        <p:spPr>
          <a:xfrm>
            <a:off x="4163357" y="3257294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14F89B-4553-422C-BCF1-F9098BEB0899}"/>
              </a:ext>
            </a:extLst>
          </p:cNvPr>
          <p:cNvCxnSpPr/>
          <p:nvPr/>
        </p:nvCxnSpPr>
        <p:spPr>
          <a:xfrm>
            <a:off x="4179696" y="4062007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E93F47-3960-4D51-9BE4-E27F0A2A1407}"/>
              </a:ext>
            </a:extLst>
          </p:cNvPr>
          <p:cNvCxnSpPr>
            <a:cxnSpLocks/>
          </p:cNvCxnSpPr>
          <p:nvPr/>
        </p:nvCxnSpPr>
        <p:spPr>
          <a:xfrm>
            <a:off x="7503599" y="3025124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D59BDC-777E-4CE3-BE58-E3A1DD081228}"/>
              </a:ext>
            </a:extLst>
          </p:cNvPr>
          <p:cNvSpPr txBox="1"/>
          <p:nvPr/>
        </p:nvSpPr>
        <p:spPr>
          <a:xfrm>
            <a:off x="7094931" y="285725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8B04C-C13B-44EF-B2F9-B832C29A2F84}"/>
              </a:ext>
            </a:extLst>
          </p:cNvPr>
          <p:cNvSpPr txBox="1"/>
          <p:nvPr/>
        </p:nvSpPr>
        <p:spPr>
          <a:xfrm>
            <a:off x="9738832" y="406200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56B50-E29C-407F-8E67-B2A2CEDD75F1}"/>
              </a:ext>
            </a:extLst>
          </p:cNvPr>
          <p:cNvCxnSpPr>
            <a:cxnSpLocks/>
          </p:cNvCxnSpPr>
          <p:nvPr/>
        </p:nvCxnSpPr>
        <p:spPr>
          <a:xfrm flipV="1">
            <a:off x="6797048" y="3474701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D3A8E4-4CF9-4D11-8B83-E77D968F20CB}"/>
              </a:ext>
            </a:extLst>
          </p:cNvPr>
          <p:cNvCxnSpPr>
            <a:cxnSpLocks/>
          </p:cNvCxnSpPr>
          <p:nvPr/>
        </p:nvCxnSpPr>
        <p:spPr>
          <a:xfrm flipH="1" flipV="1">
            <a:off x="8617108" y="2471575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7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9FC402-6BA5-46B7-A32D-75D29D036E3D}"/>
              </a:ext>
            </a:extLst>
          </p:cNvPr>
          <p:cNvSpPr/>
          <p:nvPr/>
        </p:nvSpPr>
        <p:spPr>
          <a:xfrm>
            <a:off x="4308220" y="3474009"/>
            <a:ext cx="583053" cy="3822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08D513-7543-4417-8CC8-C2CEF7745699}"/>
              </a:ext>
            </a:extLst>
          </p:cNvPr>
          <p:cNvCxnSpPr>
            <a:cxnSpLocks/>
          </p:cNvCxnSpPr>
          <p:nvPr/>
        </p:nvCxnSpPr>
        <p:spPr>
          <a:xfrm flipV="1">
            <a:off x="1361568" y="2682540"/>
            <a:ext cx="799322" cy="1024932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81FC91-6DCF-49D2-BADA-72546792D740}"/>
              </a:ext>
            </a:extLst>
          </p:cNvPr>
          <p:cNvCxnSpPr>
            <a:cxnSpLocks/>
          </p:cNvCxnSpPr>
          <p:nvPr/>
        </p:nvCxnSpPr>
        <p:spPr>
          <a:xfrm>
            <a:off x="2160890" y="2682540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0AA45B-E2B7-4ABA-BDCD-6324EE4A7D78}"/>
              </a:ext>
            </a:extLst>
          </p:cNvPr>
          <p:cNvCxnSpPr>
            <a:cxnSpLocks/>
          </p:cNvCxnSpPr>
          <p:nvPr/>
        </p:nvCxnSpPr>
        <p:spPr>
          <a:xfrm flipV="1">
            <a:off x="1027619" y="3679241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9FFBA2-6538-4CE5-B895-DFDB977FC655}"/>
              </a:ext>
            </a:extLst>
          </p:cNvPr>
          <p:cNvCxnSpPr>
            <a:cxnSpLocks/>
          </p:cNvCxnSpPr>
          <p:nvPr/>
        </p:nvCxnSpPr>
        <p:spPr>
          <a:xfrm flipH="1" flipV="1">
            <a:off x="2160890" y="2198614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75DF82-C022-47CD-9333-15BB9991F12B}"/>
                  </a:ext>
                </a:extLst>
              </p:cNvPr>
              <p:cNvSpPr txBox="1"/>
              <p:nvPr/>
            </p:nvSpPr>
            <p:spPr>
              <a:xfrm>
                <a:off x="1657308" y="338195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75DF82-C022-47CD-9333-15BB9991F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08" y="3381955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E1BE610D-0C33-40A7-B423-0FB74E190902}"/>
              </a:ext>
            </a:extLst>
          </p:cNvPr>
          <p:cNvSpPr/>
          <p:nvPr/>
        </p:nvSpPr>
        <p:spPr>
          <a:xfrm rot="6915099" flipH="1">
            <a:off x="1106685" y="3103475"/>
            <a:ext cx="848256" cy="875175"/>
          </a:xfrm>
          <a:prstGeom prst="arc">
            <a:avLst>
              <a:gd name="adj1" fmla="val 16484704"/>
              <a:gd name="adj2" fmla="val 20902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391C3-20AD-42F2-8C28-DD374EB07C32}"/>
              </a:ext>
            </a:extLst>
          </p:cNvPr>
          <p:cNvSpPr txBox="1"/>
          <p:nvPr/>
        </p:nvSpPr>
        <p:spPr>
          <a:xfrm>
            <a:off x="1105927" y="364594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F7D29-5760-4E31-8C6B-B538548B90B8}"/>
              </a:ext>
            </a:extLst>
          </p:cNvPr>
          <p:cNvSpPr txBox="1"/>
          <p:nvPr/>
        </p:nvSpPr>
        <p:spPr>
          <a:xfrm>
            <a:off x="1804382" y="232828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6B750-AC01-4D52-BE28-C242C25114E0}"/>
              </a:ext>
            </a:extLst>
          </p:cNvPr>
          <p:cNvSpPr txBox="1"/>
          <p:nvPr/>
        </p:nvSpPr>
        <p:spPr>
          <a:xfrm>
            <a:off x="4216922" y="262642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F446DB-6118-472E-9735-13772B5B001D}"/>
              </a:ext>
            </a:extLst>
          </p:cNvPr>
          <p:cNvSpPr/>
          <p:nvPr/>
        </p:nvSpPr>
        <p:spPr>
          <a:xfrm>
            <a:off x="733307" y="2076050"/>
            <a:ext cx="4965831" cy="2351636"/>
          </a:xfrm>
          <a:prstGeom prst="roundRect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DBA7B2-1761-48B9-A36B-4A6E6C3FB584}"/>
              </a:ext>
            </a:extLst>
          </p:cNvPr>
          <p:cNvGrpSpPr/>
          <p:nvPr/>
        </p:nvGrpSpPr>
        <p:grpSpPr>
          <a:xfrm rot="5400000">
            <a:off x="1439136" y="2717836"/>
            <a:ext cx="920602" cy="1129172"/>
            <a:chOff x="1510186" y="279512"/>
            <a:chExt cx="920602" cy="11291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257F85-E5A5-4743-BD8C-DBC186C04680}"/>
                </a:ext>
              </a:extLst>
            </p:cNvPr>
            <p:cNvGrpSpPr/>
            <p:nvPr/>
          </p:nvGrpSpPr>
          <p:grpSpPr>
            <a:xfrm rot="16200000">
              <a:off x="1405072" y="384626"/>
              <a:ext cx="1088235" cy="878008"/>
              <a:chOff x="3353332" y="323569"/>
              <a:chExt cx="1320748" cy="116710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450BE1C-F18A-4408-B31C-57953063B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591" y="1489577"/>
                <a:ext cx="1303489" cy="109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0FF2309-8F11-464C-9E84-022B2ABEF9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53332" y="323569"/>
                <a:ext cx="15855" cy="1156924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1654DB-0BDF-4815-A7D0-60E2B4DDE002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10D08D-EF68-41A3-8A12-E7CC48201EBA}"/>
              </a:ext>
            </a:extLst>
          </p:cNvPr>
          <p:cNvSpPr txBox="1"/>
          <p:nvPr/>
        </p:nvSpPr>
        <p:spPr>
          <a:xfrm>
            <a:off x="2357749" y="369335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30B48-1886-44F9-826A-DF658D2D1EFE}"/>
              </a:ext>
            </a:extLst>
          </p:cNvPr>
          <p:cNvSpPr txBox="1"/>
          <p:nvPr/>
        </p:nvSpPr>
        <p:spPr>
          <a:xfrm>
            <a:off x="1036626" y="2702592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4E8348-7489-45F9-A8FA-3EB2308EC3DE}"/>
              </a:ext>
            </a:extLst>
          </p:cNvPr>
          <p:cNvSpPr/>
          <p:nvPr/>
        </p:nvSpPr>
        <p:spPr>
          <a:xfrm rot="5400000">
            <a:off x="2118959" y="263958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845D28-60F3-4ED3-97F8-9C35B7EC59B3}"/>
              </a:ext>
            </a:extLst>
          </p:cNvPr>
          <p:cNvSpPr/>
          <p:nvPr/>
        </p:nvSpPr>
        <p:spPr>
          <a:xfrm rot="5400000">
            <a:off x="4528563" y="3628653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65BB2C-2EE5-4168-8A9E-D2D58263D145}"/>
              </a:ext>
            </a:extLst>
          </p:cNvPr>
          <p:cNvCxnSpPr/>
          <p:nvPr/>
        </p:nvCxnSpPr>
        <p:spPr>
          <a:xfrm>
            <a:off x="4163357" y="3257294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14F89B-4553-422C-BCF1-F9098BEB0899}"/>
              </a:ext>
            </a:extLst>
          </p:cNvPr>
          <p:cNvCxnSpPr/>
          <p:nvPr/>
        </p:nvCxnSpPr>
        <p:spPr>
          <a:xfrm>
            <a:off x="4179696" y="4062007"/>
            <a:ext cx="992660" cy="0"/>
          </a:xfrm>
          <a:prstGeom prst="line">
            <a:avLst/>
          </a:prstGeom>
          <a:ln w="666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E93F47-3960-4D51-9BE4-E27F0A2A1407}"/>
              </a:ext>
            </a:extLst>
          </p:cNvPr>
          <p:cNvCxnSpPr>
            <a:cxnSpLocks/>
          </p:cNvCxnSpPr>
          <p:nvPr/>
        </p:nvCxnSpPr>
        <p:spPr>
          <a:xfrm>
            <a:off x="7503599" y="3025124"/>
            <a:ext cx="2419739" cy="996701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D59BDC-777E-4CE3-BE58-E3A1DD081228}"/>
              </a:ext>
            </a:extLst>
          </p:cNvPr>
          <p:cNvSpPr txBox="1"/>
          <p:nvPr/>
        </p:nvSpPr>
        <p:spPr>
          <a:xfrm>
            <a:off x="7094931" y="285725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8B04C-C13B-44EF-B2F9-B832C29A2F84}"/>
              </a:ext>
            </a:extLst>
          </p:cNvPr>
          <p:cNvSpPr txBox="1"/>
          <p:nvPr/>
        </p:nvSpPr>
        <p:spPr>
          <a:xfrm>
            <a:off x="9738832" y="406200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556B50-E29C-407F-8E67-B2A2CEDD75F1}"/>
              </a:ext>
            </a:extLst>
          </p:cNvPr>
          <p:cNvCxnSpPr>
            <a:cxnSpLocks/>
          </p:cNvCxnSpPr>
          <p:nvPr/>
        </p:nvCxnSpPr>
        <p:spPr>
          <a:xfrm flipV="1">
            <a:off x="6797048" y="3474701"/>
            <a:ext cx="4128398" cy="141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D3A8E4-4CF9-4D11-8B83-E77D968F20CB}"/>
              </a:ext>
            </a:extLst>
          </p:cNvPr>
          <p:cNvCxnSpPr>
            <a:cxnSpLocks/>
          </p:cNvCxnSpPr>
          <p:nvPr/>
        </p:nvCxnSpPr>
        <p:spPr>
          <a:xfrm flipH="1" flipV="1">
            <a:off x="8617108" y="2471575"/>
            <a:ext cx="8637" cy="18207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7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5027FD-8C99-4071-889A-D531D117E91B}"/>
              </a:ext>
            </a:extLst>
          </p:cNvPr>
          <p:cNvSpPr/>
          <p:nvPr/>
        </p:nvSpPr>
        <p:spPr>
          <a:xfrm rot="1877212">
            <a:off x="6165377" y="2621278"/>
            <a:ext cx="2293260" cy="2288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412B0-79D6-4B3C-BBFB-84DF9041D7CD}"/>
              </a:ext>
            </a:extLst>
          </p:cNvPr>
          <p:cNvGrpSpPr/>
          <p:nvPr/>
        </p:nvGrpSpPr>
        <p:grpSpPr>
          <a:xfrm rot="7509205">
            <a:off x="6364842" y="1829982"/>
            <a:ext cx="518012" cy="512944"/>
            <a:chOff x="1912776" y="895740"/>
            <a:chExt cx="518012" cy="5129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B4A9BB8-FBB3-4E5A-B569-7D3D42386FB4}"/>
                </a:ext>
              </a:extLst>
            </p:cNvPr>
            <p:cNvGrpSpPr/>
            <p:nvPr/>
          </p:nvGrpSpPr>
          <p:grpSpPr>
            <a:xfrm rot="16200000">
              <a:off x="1921012" y="887504"/>
              <a:ext cx="458944" cy="475416"/>
              <a:chOff x="3369185" y="858720"/>
              <a:chExt cx="557002" cy="63195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A56673D-0DED-4326-8AF9-521FEE99EC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640812" y="1205300"/>
                <a:ext cx="15155" cy="55559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4413285-CFDC-4B72-99CE-F7FEFA7FBB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9185" y="858720"/>
                <a:ext cx="1" cy="621772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4669E3-1285-4D6C-A52B-47362BBB5271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82B3E-FDB4-4C0B-860B-610D79BBE477}"/>
              </a:ext>
            </a:extLst>
          </p:cNvPr>
          <p:cNvGrpSpPr/>
          <p:nvPr/>
        </p:nvGrpSpPr>
        <p:grpSpPr>
          <a:xfrm rot="7509205">
            <a:off x="8262066" y="2999745"/>
            <a:ext cx="518012" cy="512944"/>
            <a:chOff x="1912776" y="895740"/>
            <a:chExt cx="518012" cy="5129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44D605-E356-48E8-B62B-5E516936B3EE}"/>
                </a:ext>
              </a:extLst>
            </p:cNvPr>
            <p:cNvGrpSpPr/>
            <p:nvPr/>
          </p:nvGrpSpPr>
          <p:grpSpPr>
            <a:xfrm rot="16200000">
              <a:off x="1921012" y="887504"/>
              <a:ext cx="458944" cy="475416"/>
              <a:chOff x="3369185" y="858720"/>
              <a:chExt cx="557002" cy="631955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DE1150-4B27-44F1-8FB0-6D259E20A6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640812" y="1205300"/>
                <a:ext cx="15155" cy="555595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7847450-8B13-4E39-9BE6-78E8CB9AB4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9185" y="858720"/>
                <a:ext cx="1" cy="621772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DAC0D7-B60D-4780-A758-7A09F7220F6E}"/>
                </a:ext>
              </a:extLst>
            </p:cNvPr>
            <p:cNvSpPr/>
            <p:nvPr/>
          </p:nvSpPr>
          <p:spPr>
            <a:xfrm>
              <a:off x="2322788" y="1300684"/>
              <a:ext cx="108000" cy="1080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6050CA-53E4-4CCF-82E2-640724665085}"/>
              </a:ext>
            </a:extLst>
          </p:cNvPr>
          <p:cNvSpPr txBox="1"/>
          <p:nvPr/>
        </p:nvSpPr>
        <p:spPr>
          <a:xfrm>
            <a:off x="5856102" y="2118191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A8ABA-3A80-40DC-A276-FAD558B107B7}"/>
              </a:ext>
            </a:extLst>
          </p:cNvPr>
          <p:cNvSpPr txBox="1"/>
          <p:nvPr/>
        </p:nvSpPr>
        <p:spPr>
          <a:xfrm>
            <a:off x="7914580" y="3368269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CF6CF5-5A8D-4505-A58B-0838AD2AB374}"/>
                  </a:ext>
                </a:extLst>
              </p:cNvPr>
              <p:cNvSpPr txBox="1"/>
              <p:nvPr/>
            </p:nvSpPr>
            <p:spPr>
              <a:xfrm>
                <a:off x="6419877" y="2479959"/>
                <a:ext cx="5143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CF6CF5-5A8D-4505-A58B-0838AD2AB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77" y="2479959"/>
                <a:ext cx="5143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FCF24-ADCB-426D-918C-3B97FE506BBA}"/>
                  </a:ext>
                </a:extLst>
              </p:cNvPr>
              <p:cNvSpPr txBox="1"/>
              <p:nvPr/>
            </p:nvSpPr>
            <p:spPr>
              <a:xfrm>
                <a:off x="6683785" y="1483499"/>
                <a:ext cx="4567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FCF24-ADCB-426D-918C-3B97FE506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85" y="1483499"/>
                <a:ext cx="45672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AD352F-87A4-42EA-90B8-917E2D665113}"/>
                  </a:ext>
                </a:extLst>
              </p:cNvPr>
              <p:cNvSpPr txBox="1"/>
              <p:nvPr/>
            </p:nvSpPr>
            <p:spPr>
              <a:xfrm>
                <a:off x="8508120" y="2575476"/>
                <a:ext cx="4478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AD352F-87A4-42EA-90B8-917E2D665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120" y="2575476"/>
                <a:ext cx="44781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E3808F-ED3B-417F-A0BD-795FDEDCCEF4}"/>
                  </a:ext>
                </a:extLst>
              </p:cNvPr>
              <p:cNvSpPr txBox="1"/>
              <p:nvPr/>
            </p:nvSpPr>
            <p:spPr>
              <a:xfrm>
                <a:off x="8363337" y="3560492"/>
                <a:ext cx="50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E3808F-ED3B-417F-A0BD-795FDEDCC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337" y="3560492"/>
                <a:ext cx="50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57872F9-ADBB-43D7-B420-C00CB25DF2FE}"/>
              </a:ext>
            </a:extLst>
          </p:cNvPr>
          <p:cNvGrpSpPr/>
          <p:nvPr/>
        </p:nvGrpSpPr>
        <p:grpSpPr>
          <a:xfrm>
            <a:off x="7358913" y="1961951"/>
            <a:ext cx="833968" cy="806863"/>
            <a:chOff x="3369186" y="418138"/>
            <a:chExt cx="1012154" cy="107253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9E8AC8-E412-4AFB-A6A7-5D208DA3C454}"/>
                </a:ext>
              </a:extLst>
            </p:cNvPr>
            <p:cNvCxnSpPr>
              <a:cxnSpLocks/>
            </p:cNvCxnSpPr>
            <p:nvPr/>
          </p:nvCxnSpPr>
          <p:spPr>
            <a:xfrm>
              <a:off x="3370593" y="1490676"/>
              <a:ext cx="1010747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55A2BD5-E194-4EAE-80E2-270B09A9C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9186" y="418138"/>
              <a:ext cx="1" cy="1062355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81D167-7687-4581-A88E-3F4AD1FA8D75}"/>
                  </a:ext>
                </a:extLst>
              </p:cNvPr>
              <p:cNvSpPr txBox="1"/>
              <p:nvPr/>
            </p:nvSpPr>
            <p:spPr>
              <a:xfrm>
                <a:off x="7409752" y="1848578"/>
                <a:ext cx="381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81D167-7687-4581-A88E-3F4AD1FA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752" y="1848578"/>
                <a:ext cx="381002" cy="307777"/>
              </a:xfrm>
              <a:prstGeom prst="rect">
                <a:avLst/>
              </a:prstGeom>
              <a:blipFill>
                <a:blip r:embed="rId6"/>
                <a:stretch>
                  <a:fillRect l="-14516" r="-3226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C2EF50-ADD9-4F81-80F8-85CE11774777}"/>
                  </a:ext>
                </a:extLst>
              </p:cNvPr>
              <p:cNvSpPr txBox="1"/>
              <p:nvPr/>
            </p:nvSpPr>
            <p:spPr>
              <a:xfrm>
                <a:off x="7931026" y="2385153"/>
                <a:ext cx="4230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AU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C2EF50-ADD9-4F81-80F8-85CE1177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26" y="2385153"/>
                <a:ext cx="423000" cy="307777"/>
              </a:xfrm>
              <a:prstGeom prst="rect">
                <a:avLst/>
              </a:prstGeom>
              <a:blipFill>
                <a:blip r:embed="rId7"/>
                <a:stretch>
                  <a:fillRect l="-11594" r="-4348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9E0268E-152E-4664-9720-92FEBE21C4D1}"/>
              </a:ext>
            </a:extLst>
          </p:cNvPr>
          <p:cNvSpPr txBox="1"/>
          <p:nvPr/>
        </p:nvSpPr>
        <p:spPr>
          <a:xfrm>
            <a:off x="7474859" y="206537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3D6B790-6A8D-443A-93D0-14703BF0D71E}"/>
              </a:ext>
            </a:extLst>
          </p:cNvPr>
          <p:cNvSpPr/>
          <p:nvPr/>
        </p:nvSpPr>
        <p:spPr>
          <a:xfrm rot="1961363">
            <a:off x="7035549" y="2469180"/>
            <a:ext cx="690465" cy="628969"/>
          </a:xfrm>
          <a:prstGeom prst="arc">
            <a:avLst>
              <a:gd name="adj1" fmla="val 10871234"/>
              <a:gd name="adj2" fmla="val 0"/>
            </a:avLst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9EBDA2-C1BD-4C1B-987C-C6E5F75BC05A}"/>
              </a:ext>
            </a:extLst>
          </p:cNvPr>
          <p:cNvSpPr/>
          <p:nvPr/>
        </p:nvSpPr>
        <p:spPr>
          <a:xfrm rot="1877212">
            <a:off x="2722645" y="2891916"/>
            <a:ext cx="2293260" cy="2288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0B74D8C-1BB5-4149-9DF2-B23303E8E52B}"/>
              </a:ext>
            </a:extLst>
          </p:cNvPr>
          <p:cNvSpPr/>
          <p:nvPr/>
        </p:nvSpPr>
        <p:spPr>
          <a:xfrm rot="16200000" flipH="1" flipV="1">
            <a:off x="2563958" y="1747013"/>
            <a:ext cx="1498267" cy="1328030"/>
          </a:xfrm>
          <a:prstGeom prst="arc">
            <a:avLst>
              <a:gd name="adj1" fmla="val 16484704"/>
              <a:gd name="adj2" fmla="val 18385194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67C9AE-2408-430D-8927-942B3B1FC07B}"/>
              </a:ext>
            </a:extLst>
          </p:cNvPr>
          <p:cNvCxnSpPr>
            <a:cxnSpLocks/>
          </p:cNvCxnSpPr>
          <p:nvPr/>
        </p:nvCxnSpPr>
        <p:spPr>
          <a:xfrm>
            <a:off x="2870232" y="2402231"/>
            <a:ext cx="11292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A4F6BAD-A00F-4F02-8977-AE6864A59AF3}"/>
              </a:ext>
            </a:extLst>
          </p:cNvPr>
          <p:cNvSpPr/>
          <p:nvPr/>
        </p:nvSpPr>
        <p:spPr>
          <a:xfrm rot="7509205">
            <a:off x="2851196" y="2357028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56A07F-783C-49DC-992D-98196BF67982}"/>
              </a:ext>
            </a:extLst>
          </p:cNvPr>
          <p:cNvSpPr/>
          <p:nvPr/>
        </p:nvSpPr>
        <p:spPr>
          <a:xfrm rot="7509205">
            <a:off x="4793923" y="3570395"/>
            <a:ext cx="108000" cy="1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8A542B-6689-4EC7-9139-0B299995F739}"/>
              </a:ext>
            </a:extLst>
          </p:cNvPr>
          <p:cNvSpPr txBox="1"/>
          <p:nvPr/>
        </p:nvSpPr>
        <p:spPr>
          <a:xfrm>
            <a:off x="2494350" y="223484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66B798-CA9C-4E9F-9FAF-C3B5D8004E70}"/>
              </a:ext>
            </a:extLst>
          </p:cNvPr>
          <p:cNvSpPr txBox="1"/>
          <p:nvPr/>
        </p:nvSpPr>
        <p:spPr>
          <a:xfrm>
            <a:off x="4548302" y="362439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7D0FBD-2039-4CE8-A3F8-1593D5FD5FCA}"/>
              </a:ext>
            </a:extLst>
          </p:cNvPr>
          <p:cNvSpPr/>
          <p:nvPr/>
        </p:nvSpPr>
        <p:spPr>
          <a:xfrm>
            <a:off x="2494350" y="1483499"/>
            <a:ext cx="6697276" cy="268845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9532A1-2CC0-4486-AC3C-B7C4F832A7D1}"/>
                  </a:ext>
                </a:extLst>
              </p:cNvPr>
              <p:cNvSpPr txBox="1"/>
              <p:nvPr/>
            </p:nvSpPr>
            <p:spPr>
              <a:xfrm>
                <a:off x="3595938" y="2436976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9532A1-2CC0-4486-AC3C-B7C4F832A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38" y="2436976"/>
                <a:ext cx="214931" cy="276999"/>
              </a:xfrm>
              <a:prstGeom prst="rect">
                <a:avLst/>
              </a:prstGeom>
              <a:blipFill>
                <a:blip r:embed="rId8"/>
                <a:stretch>
                  <a:fillRect l="-40000" r="-3428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75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F0708-E7D6-4DE9-8F93-B7D6771BF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65" y="1117859"/>
            <a:ext cx="6414122" cy="486949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DE906F-4A2A-4D29-ADD2-9F040998ABA0}"/>
              </a:ext>
            </a:extLst>
          </p:cNvPr>
          <p:cNvSpPr/>
          <p:nvPr/>
        </p:nvSpPr>
        <p:spPr>
          <a:xfrm>
            <a:off x="5655556" y="1492898"/>
            <a:ext cx="269383" cy="48519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EDDEAB7-C020-4292-B0B5-C7E9AA43296A}"/>
              </a:ext>
            </a:extLst>
          </p:cNvPr>
          <p:cNvSpPr/>
          <p:nvPr/>
        </p:nvSpPr>
        <p:spPr>
          <a:xfrm rot="7250283">
            <a:off x="6067747" y="1840819"/>
            <a:ext cx="398634" cy="647641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298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526</Words>
  <Application>Microsoft Office PowerPoint</Application>
  <PresentationFormat>Widescreen</PresentationFormat>
  <Paragraphs>277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 II </dc:title>
  <dc:creator>Ramadas Narayanan</dc:creator>
  <cp:lastModifiedBy>Bradley Horton</cp:lastModifiedBy>
  <cp:revision>110</cp:revision>
  <dcterms:created xsi:type="dcterms:W3CDTF">2020-11-13T01:07:35Z</dcterms:created>
  <dcterms:modified xsi:type="dcterms:W3CDTF">2022-06-27T03:18:10Z</dcterms:modified>
</cp:coreProperties>
</file>