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76" r:id="rId6"/>
    <p:sldId id="277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  <p:sldId id="269" r:id="rId16"/>
    <p:sldId id="271" r:id="rId17"/>
    <p:sldId id="270" r:id="rId18"/>
    <p:sldId id="272" r:id="rId19"/>
    <p:sldId id="275" r:id="rId20"/>
    <p:sldId id="274" r:id="rId21"/>
    <p:sldId id="273" r:id="rId22"/>
    <p:sldId id="282" r:id="rId23"/>
    <p:sldId id="373" r:id="rId24"/>
    <p:sldId id="278" r:id="rId25"/>
    <p:sldId id="415" r:id="rId26"/>
    <p:sldId id="426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2E6"/>
    <a:srgbClr val="CC00FF"/>
    <a:srgbClr val="66FF66"/>
    <a:srgbClr val="B3886D"/>
    <a:srgbClr val="EE42A8"/>
    <a:srgbClr val="387BD0"/>
    <a:srgbClr val="41FDFC"/>
    <a:srgbClr val="6FEF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15"/>
    <p:restoredTop sz="93115"/>
  </p:normalViewPr>
  <p:slideViewPr>
    <p:cSldViewPr snapToGrid="0" snapToObjects="1">
      <p:cViewPr varScale="1">
        <p:scale>
          <a:sx n="103" d="100"/>
          <a:sy n="103" d="100"/>
        </p:scale>
        <p:origin x="10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7F6F-5333-A348-885C-D3EA172EAB60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A725A-E586-9244-8BF1-A1350FC01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725A-E586-9244-8BF1-A1350FC018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3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725A-E586-9244-8BF1-A1350FC018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A725A-E586-9244-8BF1-A1350FC018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83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EDCE0-3F35-244A-9269-9D27700EF58B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2F006-6330-AF43-8870-87DEA8EBA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7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2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70.png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12" Type="http://schemas.openxmlformats.org/officeDocument/2006/relationships/image" Target="../media/image69.png"/><Relationship Id="rId2" Type="http://schemas.openxmlformats.org/officeDocument/2006/relationships/image" Target="../media/image16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72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68.png"/><Relationship Id="rId1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8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3" Type="http://schemas.openxmlformats.org/officeDocument/2006/relationships/image" Target="../media/image92.png"/><Relationship Id="rId7" Type="http://schemas.openxmlformats.org/officeDocument/2006/relationships/image" Target="../media/image83.png"/><Relationship Id="rId12" Type="http://schemas.openxmlformats.org/officeDocument/2006/relationships/image" Target="../media/image9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97.png"/><Relationship Id="rId5" Type="http://schemas.openxmlformats.org/officeDocument/2006/relationships/image" Target="../media/image94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85.png"/><Relationship Id="rId1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sv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3" Type="http://schemas.openxmlformats.org/officeDocument/2006/relationships/image" Target="../media/image129.png"/><Relationship Id="rId7" Type="http://schemas.openxmlformats.org/officeDocument/2006/relationships/image" Target="../media/image106.png"/><Relationship Id="rId12" Type="http://schemas.openxmlformats.org/officeDocument/2006/relationships/image" Target="../media/image179.png"/><Relationship Id="rId17" Type="http://schemas.openxmlformats.org/officeDocument/2006/relationships/image" Target="../media/image111.png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78.png"/><Relationship Id="rId15" Type="http://schemas.openxmlformats.org/officeDocument/2006/relationships/image" Target="../media/image109.png"/><Relationship Id="rId14" Type="http://schemas.openxmlformats.org/officeDocument/2006/relationships/image" Target="../media/image10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90.png"/><Relationship Id="rId18" Type="http://schemas.openxmlformats.org/officeDocument/2006/relationships/image" Target="../media/image34.png"/><Relationship Id="rId3" Type="http://schemas.openxmlformats.org/officeDocument/2006/relationships/image" Target="../media/image160.png"/><Relationship Id="rId21" Type="http://schemas.openxmlformats.org/officeDocument/2006/relationships/image" Target="../media/image37.png"/><Relationship Id="rId7" Type="http://schemas.openxmlformats.org/officeDocument/2006/relationships/image" Target="../media/image200.png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9.png"/><Relationship Id="rId5" Type="http://schemas.openxmlformats.org/officeDocument/2006/relationships/image" Target="../media/image180.png"/><Relationship Id="rId15" Type="http://schemas.openxmlformats.org/officeDocument/2006/relationships/image" Target="../media/image31.png"/><Relationship Id="rId10" Type="http://schemas.openxmlformats.org/officeDocument/2006/relationships/image" Target="../media/image230.png"/><Relationship Id="rId19" Type="http://schemas.openxmlformats.org/officeDocument/2006/relationships/image" Target="../media/image35.png"/><Relationship Id="rId4" Type="http://schemas.openxmlformats.org/officeDocument/2006/relationships/image" Target="../media/image260.png"/><Relationship Id="rId9" Type="http://schemas.openxmlformats.org/officeDocument/2006/relationships/image" Target="../media/image280.png"/><Relationship Id="rId14" Type="http://schemas.openxmlformats.org/officeDocument/2006/relationships/image" Target="../media/image3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290.png"/><Relationship Id="rId18" Type="http://schemas.openxmlformats.org/officeDocument/2006/relationships/image" Target="../media/image34.png"/><Relationship Id="rId3" Type="http://schemas.openxmlformats.org/officeDocument/2006/relationships/image" Target="../media/image160.png"/><Relationship Id="rId21" Type="http://schemas.openxmlformats.org/officeDocument/2006/relationships/image" Target="../media/image37.png"/><Relationship Id="rId7" Type="http://schemas.openxmlformats.org/officeDocument/2006/relationships/image" Target="../media/image200.png"/><Relationship Id="rId12" Type="http://schemas.openxmlformats.org/officeDocument/2006/relationships/image" Target="../media/image3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9.png"/><Relationship Id="rId5" Type="http://schemas.openxmlformats.org/officeDocument/2006/relationships/image" Target="../media/image180.png"/><Relationship Id="rId15" Type="http://schemas.openxmlformats.org/officeDocument/2006/relationships/image" Target="../media/image31.png"/><Relationship Id="rId10" Type="http://schemas.openxmlformats.org/officeDocument/2006/relationships/image" Target="../media/image230.png"/><Relationship Id="rId19" Type="http://schemas.openxmlformats.org/officeDocument/2006/relationships/image" Target="../media/image35.png"/><Relationship Id="rId4" Type="http://schemas.openxmlformats.org/officeDocument/2006/relationships/image" Target="../media/image260.png"/><Relationship Id="rId9" Type="http://schemas.openxmlformats.org/officeDocument/2006/relationships/image" Target="../media/image280.png"/><Relationship Id="rId14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21" Type="http://schemas.openxmlformats.org/officeDocument/2006/relationships/image" Target="../media/image54.png"/><Relationship Id="rId7" Type="http://schemas.openxmlformats.org/officeDocument/2006/relationships/image" Target="../media/image20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5" Type="http://schemas.openxmlformats.org/officeDocument/2006/relationships/image" Target="../media/image180.png"/><Relationship Id="rId10" Type="http://schemas.openxmlformats.org/officeDocument/2006/relationships/image" Target="../media/image52.png"/><Relationship Id="rId19" Type="http://schemas.openxmlformats.org/officeDocument/2006/relationships/image" Target="../media/image35.png"/><Relationship Id="rId9" Type="http://schemas.openxmlformats.org/officeDocument/2006/relationships/image" Target="../media/image51.png"/><Relationship Id="rId22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74850" y="4073258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50" y="4073258"/>
                <a:ext cx="600608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512959" y="121342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959" y="1213425"/>
                <a:ext cx="60060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159700" y="5640919"/>
                <a:ext cx="294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700" y="5640919"/>
                <a:ext cx="29424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312100" y="5793319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100" y="5793319"/>
                <a:ext cx="33470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031428" y="5793319"/>
                <a:ext cx="325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428" y="5793319"/>
                <a:ext cx="325409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 rot="1688443">
            <a:off x="3636004" y="1894766"/>
            <a:ext cx="2797792" cy="3280255"/>
            <a:chOff x="3439235" y="985838"/>
            <a:chExt cx="2797792" cy="3280255"/>
          </a:xfrm>
        </p:grpSpPr>
        <p:sp>
          <p:nvSpPr>
            <p:cNvPr id="16" name="Rectangle 15"/>
            <p:cNvSpPr/>
            <p:nvPr/>
          </p:nvSpPr>
          <p:spPr>
            <a:xfrm>
              <a:off x="3439235" y="3089810"/>
              <a:ext cx="1736202" cy="2083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439236" y="985838"/>
              <a:ext cx="2797791" cy="2221386"/>
              <a:chOff x="3439236" y="985838"/>
              <a:chExt cx="2797791" cy="2221386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3439236" y="3193576"/>
                <a:ext cx="2797791" cy="136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V="1">
                <a:off x="3439236" y="985838"/>
                <a:ext cx="0" cy="220773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5175437" y="2148354"/>
              <a:ext cx="266218" cy="211773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 rot="19963520">
            <a:off x="2900053" y="80337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786" y="1897224"/>
            <a:ext cx="6486525" cy="1981200"/>
          </a:xfrm>
          <a:prstGeom prst="rect">
            <a:avLst/>
          </a:prstGeom>
        </p:spPr>
      </p:pic>
      <p:sp>
        <p:nvSpPr>
          <p:cNvPr id="10" name="Left Brace 9"/>
          <p:cNvSpPr/>
          <p:nvPr/>
        </p:nvSpPr>
        <p:spPr>
          <a:xfrm rot="16200000">
            <a:off x="4567333" y="2505264"/>
            <a:ext cx="298582" cy="3013788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4385482" y="4366727"/>
            <a:ext cx="614271" cy="523220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7787950" y="2951584"/>
            <a:ext cx="298582" cy="215226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6895485" y="4369838"/>
            <a:ext cx="2117887" cy="52322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The block</a:t>
            </a:r>
          </a:p>
        </p:txBody>
      </p:sp>
    </p:spTree>
    <p:extLst>
      <p:ext uri="{BB962C8B-B14F-4D97-AF65-F5344CB8AC3E}">
        <p14:creationId xmlns:p14="http://schemas.microsoft.com/office/powerpoint/2010/main" val="27479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 Brace 9"/>
          <p:cNvSpPr/>
          <p:nvPr/>
        </p:nvSpPr>
        <p:spPr>
          <a:xfrm rot="16200000">
            <a:off x="4079132" y="1051190"/>
            <a:ext cx="298582" cy="4652401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3921287" y="3843507"/>
            <a:ext cx="614271" cy="523220"/>
          </a:xfrm>
          <a:prstGeom prst="rect">
            <a:avLst/>
          </a:prstGeom>
          <a:solidFill>
            <a:srgbClr val="66FF66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Mb</a:t>
            </a:r>
          </a:p>
        </p:txBody>
      </p:sp>
      <p:sp>
        <p:nvSpPr>
          <p:cNvPr id="12" name="Left Brace 11"/>
          <p:cNvSpPr/>
          <p:nvPr/>
        </p:nvSpPr>
        <p:spPr>
          <a:xfrm rot="16200000">
            <a:off x="8884681" y="1839564"/>
            <a:ext cx="298582" cy="3063852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7975028" y="3846618"/>
            <a:ext cx="2117887" cy="52322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The block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513" y="2250444"/>
            <a:ext cx="8820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07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807" y="2893454"/>
            <a:ext cx="5488704" cy="26654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799" y="636236"/>
            <a:ext cx="6486525" cy="1981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0" y="4756355"/>
            <a:ext cx="1533832" cy="899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933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64" y="1762346"/>
            <a:ext cx="8127896" cy="222178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38100" y="1845892"/>
            <a:ext cx="3529414" cy="21382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284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54982" y="342885"/>
                <a:ext cx="1973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𝑹𝑷𝑴</m:t>
                      </m:r>
                    </m:oMath>
                  </m:oMathPara>
                </a14:m>
                <a:endParaRPr lang="en-AU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982" y="342885"/>
                <a:ext cx="197304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80733" y="314533"/>
                <a:ext cx="2341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𝟏𝟓𝟎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𝑹𝑷𝑴</m:t>
                      </m:r>
                    </m:oMath>
                  </m:oMathPara>
                </a14:m>
                <a:endParaRPr lang="en-AU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733" y="314533"/>
                <a:ext cx="23417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59685" y="342885"/>
                <a:ext cx="2526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𝟐𝟎𝟎𝟎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𝑹𝑷𝑴</m:t>
                      </m:r>
                    </m:oMath>
                  </m:oMathPara>
                </a14:m>
                <a:endParaRPr lang="en-AU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685" y="342885"/>
                <a:ext cx="25260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27" y="776198"/>
            <a:ext cx="3477218" cy="526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1006" y="776198"/>
            <a:ext cx="3481760" cy="526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8527" y="804550"/>
            <a:ext cx="3453680" cy="52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65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slides in this section are for the STANDARD Euler technique:</a:t>
            </a:r>
          </a:p>
        </p:txBody>
      </p:sp>
    </p:spTree>
    <p:extLst>
      <p:ext uri="{BB962C8B-B14F-4D97-AF65-F5344CB8AC3E}">
        <p14:creationId xmlns:p14="http://schemas.microsoft.com/office/powerpoint/2010/main" val="384746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iangle 32"/>
          <p:cNvSpPr/>
          <p:nvPr/>
        </p:nvSpPr>
        <p:spPr>
          <a:xfrm>
            <a:off x="5125472" y="3792666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/>
          <p:cNvSpPr/>
          <p:nvPr/>
        </p:nvSpPr>
        <p:spPr>
          <a:xfrm rot="5400000">
            <a:off x="4659376" y="4246486"/>
            <a:ext cx="1284940" cy="235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25656" y="4890981"/>
                <a:ext cx="3402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656" y="4890981"/>
                <a:ext cx="34028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963520">
            <a:off x="72620" y="117376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AU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AU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88443">
            <a:off x="591841" y="4051640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4651" y="3746025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88443" flipV="1">
            <a:off x="1215278" y="1668773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88443">
            <a:off x="2203447" y="3580828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Arc 1"/>
          <p:cNvSpPr/>
          <p:nvPr/>
        </p:nvSpPr>
        <p:spPr>
          <a:xfrm rot="3405468">
            <a:off x="1412231" y="3569774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riangle 2"/>
          <p:cNvSpPr/>
          <p:nvPr/>
        </p:nvSpPr>
        <p:spPr>
          <a:xfrm>
            <a:off x="501815" y="375532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4448877" y="3974689"/>
            <a:ext cx="1747777" cy="1846974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 rot="19991531">
            <a:off x="4762807" y="1541442"/>
            <a:ext cx="1760590" cy="1994174"/>
            <a:chOff x="5288095" y="1835460"/>
            <a:chExt cx="1760590" cy="1994174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5288814" y="1835460"/>
              <a:ext cx="1878" cy="1994174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288095" y="3829634"/>
              <a:ext cx="17605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038016" y="1583814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AU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016" y="1583814"/>
                <a:ext cx="60060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99980" y="3270677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AU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80" y="3270677"/>
                <a:ext cx="60060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4957522" y="4457120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2558385" y="4547395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318469" y="4467289"/>
                <a:ext cx="3402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l-GR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𝜓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469" y="4467289"/>
                <a:ext cx="34028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 rot="19963520">
            <a:off x="8382076" y="4111966"/>
            <a:ext cx="3672242" cy="2207739"/>
            <a:chOff x="5832031" y="4862415"/>
            <a:chExt cx="3672242" cy="2207739"/>
          </a:xfrm>
        </p:grpSpPr>
        <p:cxnSp>
          <p:nvCxnSpPr>
            <p:cNvPr id="30" name="Straight Arrow Connector 29"/>
            <p:cNvCxnSpPr/>
            <p:nvPr/>
          </p:nvCxnSpPr>
          <p:spPr>
            <a:xfrm rot="1688443">
              <a:off x="5832031" y="6604000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88443" flipV="1">
              <a:off x="9504273" y="4862415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rot="18153954">
            <a:off x="7622320" y="206636"/>
            <a:ext cx="3437427" cy="4114752"/>
            <a:chOff x="8946767" y="1514284"/>
            <a:chExt cx="3437427" cy="4114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AU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AU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𝑌</m:t>
                            </m:r>
                          </m:e>
                          <m:sub>
                            <m:r>
                              <a:rPr kumimoji="0" lang="en-AU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charset="0"/>
                                <a:ea typeface="+mn-ea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 rot="1688443">
              <a:off x="8946767" y="3982109"/>
              <a:ext cx="1736202" cy="2083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9049577" y="3676494"/>
              <a:ext cx="2895248" cy="14987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88443" flipV="1">
              <a:off x="9570204" y="1599242"/>
              <a:ext cx="0" cy="22077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 rot="1688443">
              <a:off x="10558373" y="3511297"/>
              <a:ext cx="266218" cy="211773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2" name="Arc 41"/>
          <p:cNvSpPr/>
          <p:nvPr/>
        </p:nvSpPr>
        <p:spPr>
          <a:xfrm rot="13401409" flipV="1">
            <a:off x="7960514" y="2348121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901596" y="3228719"/>
            <a:ext cx="1601105" cy="945689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flipH="1">
                <a:off x="9374546" y="3720219"/>
                <a:ext cx="7442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74546" y="3720219"/>
                <a:ext cx="744284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225270" y="2578592"/>
                <a:ext cx="121089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270" y="2578592"/>
                <a:ext cx="1210895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10103675" y="2649424"/>
            <a:ext cx="185737" cy="185737"/>
          </a:xfrm>
          <a:prstGeom prst="ellipse">
            <a:avLst/>
          </a:prstGeom>
          <a:solidFill>
            <a:srgbClr val="41FD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84315" y="3561750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8349579" y="3689606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𝑂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579" y="3689606"/>
                <a:ext cx="332591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/>
          <p:cNvSpPr/>
          <p:nvPr/>
        </p:nvSpPr>
        <p:spPr>
          <a:xfrm>
            <a:off x="5203405" y="3711784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870814" y="3486120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𝑂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0814" y="3486120"/>
                <a:ext cx="332591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/>
          <p:cNvSpPr/>
          <p:nvPr/>
        </p:nvSpPr>
        <p:spPr>
          <a:xfrm>
            <a:off x="595723" y="3672562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78863" y="3354650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+mn-ea"/>
                          <a:cs typeface="+mn-cs"/>
                        </a:rPr>
                        <m:t>𝑂</m:t>
                      </m:r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63" y="3354650"/>
                <a:ext cx="332591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/>
          <p:cNvCxnSpPr/>
          <p:nvPr/>
        </p:nvCxnSpPr>
        <p:spPr>
          <a:xfrm>
            <a:off x="7055838" y="5413936"/>
            <a:ext cx="1110190" cy="26416"/>
          </a:xfrm>
          <a:prstGeom prst="straightConnector1">
            <a:avLst/>
          </a:prstGeom>
          <a:ln w="22225">
            <a:solidFill>
              <a:srgbClr val="387BD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216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370" y="2542478"/>
            <a:ext cx="2450320" cy="4172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030" y="2542477"/>
            <a:ext cx="2462157" cy="41667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527" y="2536558"/>
            <a:ext cx="2468076" cy="4172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69091" y="2089834"/>
                <a:ext cx="1973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𝑹𝑷𝑴</m:t>
                      </m:r>
                    </m:oMath>
                  </m:oMathPara>
                </a14:m>
                <a:endParaRPr lang="en-AU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091" y="2089834"/>
                <a:ext cx="197304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53242" y="2070626"/>
                <a:ext cx="2341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𝟏𝟓𝟎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𝑹𝑷𝑴</m:t>
                      </m:r>
                    </m:oMath>
                  </m:oMathPara>
                </a14:m>
                <a:endParaRPr lang="en-AU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242" y="2070626"/>
                <a:ext cx="23417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55187" y="2089834"/>
                <a:ext cx="25260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𝟐𝟎𝟎𝟎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A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𝑹𝑷𝑴</m:t>
                      </m:r>
                    </m:oMath>
                  </m:oMathPara>
                </a14:m>
                <a:endParaRPr lang="en-AU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187" y="2089834"/>
                <a:ext cx="25260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3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36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927498" y="3581496"/>
            <a:ext cx="1047606" cy="0"/>
          </a:xfrm>
          <a:prstGeom prst="straightConnector1">
            <a:avLst/>
          </a:prstGeom>
          <a:ln w="22225">
            <a:solidFill>
              <a:srgbClr val="1932E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14351" y="2388685"/>
            <a:ext cx="0" cy="1192811"/>
          </a:xfrm>
          <a:prstGeom prst="straightConnector1">
            <a:avLst/>
          </a:prstGeom>
          <a:ln w="22225">
            <a:solidFill>
              <a:srgbClr val="1932E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74800" y="3581496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1932E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>
                  <a:solidFill>
                    <a:srgbClr val="1932E6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00" y="3581496"/>
                <a:ext cx="6006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4241" y="2172488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1932E6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>
                  <a:solidFill>
                    <a:srgbClr val="1932E6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41" y="2172488"/>
                <a:ext cx="60060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/>
          <p:cNvSpPr/>
          <p:nvPr/>
        </p:nvSpPr>
        <p:spPr>
          <a:xfrm rot="6398813" flipH="1">
            <a:off x="2457862" y="2950569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34468" y="3488626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Right 14"/>
          <p:cNvSpPr/>
          <p:nvPr/>
        </p:nvSpPr>
        <p:spPr>
          <a:xfrm>
            <a:off x="2275408" y="3504546"/>
            <a:ext cx="1242136" cy="15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55388" y="3658439"/>
                <a:ext cx="1230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88" y="3658439"/>
                <a:ext cx="1230658" cy="276999"/>
              </a:xfrm>
              <a:prstGeom prst="rect">
                <a:avLst/>
              </a:prstGeom>
              <a:blipFill>
                <a:blip r:embed="rId4"/>
                <a:stretch>
                  <a:fillRect l="-3960" r="-1485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Right 42"/>
          <p:cNvSpPr/>
          <p:nvPr/>
        </p:nvSpPr>
        <p:spPr>
          <a:xfrm rot="19295972">
            <a:off x="2131112" y="2995932"/>
            <a:ext cx="1361782" cy="180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4909" y="3241441"/>
                <a:ext cx="3758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𝛿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909" y="3241441"/>
                <a:ext cx="375808" cy="307777"/>
              </a:xfrm>
              <a:prstGeom prst="rect">
                <a:avLst/>
              </a:prstGeom>
              <a:blipFill>
                <a:blip r:embed="rId5"/>
                <a:stretch>
                  <a:fillRect l="-16393" r="-24590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351311" y="1778784"/>
                <a:ext cx="55233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A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311" y="1778784"/>
                <a:ext cx="552331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69334" y="2947521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334" y="2947521"/>
                <a:ext cx="318933" cy="276999"/>
              </a:xfrm>
              <a:prstGeom prst="rect">
                <a:avLst/>
              </a:prstGeom>
              <a:blipFill>
                <a:blip r:embed="rId7"/>
                <a:stretch>
                  <a:fillRect l="-19231" r="-15385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/>
          <p:cNvSpPr/>
          <p:nvPr/>
        </p:nvSpPr>
        <p:spPr>
          <a:xfrm rot="1440676">
            <a:off x="2368015" y="2538819"/>
            <a:ext cx="1255349" cy="1484535"/>
          </a:xfrm>
          <a:prstGeom prst="arc">
            <a:avLst>
              <a:gd name="adj1" fmla="val 17031381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6348038" y="3721712"/>
            <a:ext cx="1047606" cy="0"/>
          </a:xfrm>
          <a:prstGeom prst="straightConnector1">
            <a:avLst/>
          </a:prstGeom>
          <a:ln w="22225">
            <a:solidFill>
              <a:srgbClr val="1932E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6334891" y="2504704"/>
            <a:ext cx="0" cy="1192811"/>
          </a:xfrm>
          <a:prstGeom prst="straightConnector1">
            <a:avLst/>
          </a:prstGeom>
          <a:ln w="22225">
            <a:solidFill>
              <a:srgbClr val="1932E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095340" y="3721712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1932E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>
                  <a:solidFill>
                    <a:srgbClr val="1932E6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340" y="3721712"/>
                <a:ext cx="60060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942987" y="2073818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1932E6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dirty="0">
                  <a:solidFill>
                    <a:srgbClr val="1932E6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987" y="2073818"/>
                <a:ext cx="60060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 rot="6398813" flipH="1">
            <a:off x="8018419" y="3047709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/>
          <p:cNvSpPr/>
          <p:nvPr/>
        </p:nvSpPr>
        <p:spPr>
          <a:xfrm>
            <a:off x="7695948" y="3644762"/>
            <a:ext cx="1242136" cy="15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775928" y="3798655"/>
                <a:ext cx="1230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928" y="3798655"/>
                <a:ext cx="1230658" cy="276999"/>
              </a:xfrm>
              <a:prstGeom prst="rect">
                <a:avLst/>
              </a:prstGeom>
              <a:blipFill>
                <a:blip r:embed="rId10"/>
                <a:stretch>
                  <a:fillRect l="-4478" r="-1493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Right 58"/>
          <p:cNvSpPr/>
          <p:nvPr/>
        </p:nvSpPr>
        <p:spPr>
          <a:xfrm rot="19295972">
            <a:off x="7551652" y="3136148"/>
            <a:ext cx="1361782" cy="180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034072" y="3342484"/>
                <a:ext cx="5397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𝛿𝜃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072" y="3342484"/>
                <a:ext cx="539700" cy="307777"/>
              </a:xfrm>
              <a:prstGeom prst="rect">
                <a:avLst/>
              </a:prstGeom>
              <a:blipFill>
                <a:blip r:embed="rId11"/>
                <a:stretch>
                  <a:fillRect l="-3409" r="-11364" b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9089874" y="3087737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874" y="3087737"/>
                <a:ext cx="318933" cy="276999"/>
              </a:xfrm>
              <a:prstGeom prst="rect">
                <a:avLst/>
              </a:prstGeom>
              <a:blipFill>
                <a:blip r:embed="rId12"/>
                <a:stretch>
                  <a:fillRect l="-17308" r="-17308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/>
          <p:cNvSpPr/>
          <p:nvPr/>
        </p:nvSpPr>
        <p:spPr>
          <a:xfrm rot="1440676">
            <a:off x="7788555" y="2679035"/>
            <a:ext cx="1255349" cy="1484535"/>
          </a:xfrm>
          <a:prstGeom prst="arc">
            <a:avLst>
              <a:gd name="adj1" fmla="val 17031381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/>
          <p:cNvSpPr txBox="1"/>
          <p:nvPr/>
        </p:nvSpPr>
        <p:spPr>
          <a:xfrm>
            <a:off x="6187407" y="347652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" name="Arrow: Right 34"/>
          <p:cNvSpPr/>
          <p:nvPr/>
        </p:nvSpPr>
        <p:spPr>
          <a:xfrm rot="16200000">
            <a:off x="873608" y="2333765"/>
            <a:ext cx="753896" cy="3789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Arrow: Right 35"/>
          <p:cNvSpPr/>
          <p:nvPr/>
        </p:nvSpPr>
        <p:spPr>
          <a:xfrm rot="16200000">
            <a:off x="6292619" y="2476438"/>
            <a:ext cx="753896" cy="37897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728076" y="1897207"/>
                <a:ext cx="552331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AU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076" y="1897207"/>
                <a:ext cx="552331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34241" y="1674891"/>
            <a:ext cx="3929529" cy="2743200"/>
          </a:xfrm>
          <a:prstGeom prst="rect">
            <a:avLst/>
          </a:prstGeom>
          <a:noFill/>
          <a:ln w="63500">
            <a:solidFill>
              <a:srgbClr val="193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Rectangle 38"/>
          <p:cNvSpPr/>
          <p:nvPr/>
        </p:nvSpPr>
        <p:spPr>
          <a:xfrm>
            <a:off x="5731183" y="1676609"/>
            <a:ext cx="3929529" cy="27432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1578773" y="1106777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rgbClr val="1932E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#1: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07931" y="1106777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Arial" panose="020B0604020202020204" pitchFamily="34" charset="0"/>
                <a:cs typeface="Arial" panose="020B0604020202020204" pitchFamily="34" charset="0"/>
              </a:rPr>
              <a:t>Case #2:</a:t>
            </a:r>
          </a:p>
        </p:txBody>
      </p:sp>
    </p:spTree>
    <p:extLst>
      <p:ext uri="{BB962C8B-B14F-4D97-AF65-F5344CB8AC3E}">
        <p14:creationId xmlns:p14="http://schemas.microsoft.com/office/powerpoint/2010/main" val="17548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022130" y="5050346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130" y="5050346"/>
                <a:ext cx="33470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031428" y="5793319"/>
                <a:ext cx="325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428" y="5793319"/>
                <a:ext cx="3254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175425" y="1173761"/>
            <a:ext cx="3533743" cy="5235787"/>
            <a:chOff x="2900053" y="803371"/>
            <a:chExt cx="3533743" cy="5235787"/>
          </a:xfrm>
        </p:grpSpPr>
        <p:grpSp>
          <p:nvGrpSpPr>
            <p:cNvPr id="21" name="Group 20"/>
            <p:cNvGrpSpPr/>
            <p:nvPr/>
          </p:nvGrpSpPr>
          <p:grpSpPr>
            <a:xfrm rot="19963520">
              <a:off x="2900053" y="803371"/>
              <a:ext cx="2797791" cy="2749867"/>
              <a:chOff x="6760804" y="1765788"/>
              <a:chExt cx="2797791" cy="2749867"/>
            </a:xfrm>
          </p:grpSpPr>
          <p:cxnSp>
            <p:nvCxnSpPr>
              <p:cNvPr id="19" name="Straight Arrow Connector 18"/>
              <p:cNvCxnSpPr/>
              <p:nvPr/>
            </p:nvCxnSpPr>
            <p:spPr>
              <a:xfrm rot="1688443">
                <a:off x="6760804" y="4502007"/>
                <a:ext cx="2797791" cy="13648"/>
              </a:xfrm>
              <a:prstGeom prst="straightConnector1">
                <a:avLst/>
              </a:prstGeom>
              <a:ln w="22225">
                <a:solidFill>
                  <a:srgbClr val="387BD0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 rot="1688443" flipV="1">
                <a:off x="7450010" y="1765788"/>
                <a:ext cx="0" cy="2207739"/>
              </a:xfrm>
              <a:prstGeom prst="straightConnector1">
                <a:avLst/>
              </a:prstGeom>
              <a:ln w="22225">
                <a:solidFill>
                  <a:srgbClr val="387BD0"/>
                </a:solidFill>
                <a:prstDash val="dash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3317421" y="1213425"/>
              <a:ext cx="3116375" cy="4825733"/>
              <a:chOff x="3317421" y="1213425"/>
              <a:chExt cx="3116375" cy="482573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774850" y="4073258"/>
                    <a:ext cx="60060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74850" y="4073258"/>
                    <a:ext cx="600608" cy="43088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512959" y="1213425"/>
                    <a:ext cx="600608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AU" sz="2800" b="0" i="1" smtClean="0">
                                  <a:latin typeface="Cambria Math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2959" y="1213425"/>
                    <a:ext cx="600608" cy="43088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 flipH="1">
                    <a:off x="4404458" y="3354535"/>
                    <a:ext cx="265766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4404458" y="3354535"/>
                    <a:ext cx="265766" cy="43088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/>
              <p:cNvGrpSpPr/>
              <p:nvPr/>
            </p:nvGrpSpPr>
            <p:grpSpPr>
              <a:xfrm rot="1688443">
                <a:off x="3636004" y="1894766"/>
                <a:ext cx="2797792" cy="3280255"/>
                <a:chOff x="3439235" y="985838"/>
                <a:chExt cx="2797792" cy="3280255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439235" y="3089810"/>
                  <a:ext cx="1736202" cy="208345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3439236" y="985838"/>
                  <a:ext cx="2797791" cy="2221386"/>
                  <a:chOff x="3439236" y="985838"/>
                  <a:chExt cx="2797791" cy="2221386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3439236" y="3193576"/>
                    <a:ext cx="2797791" cy="136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/>
                  <p:cNvCxnSpPr/>
                  <p:nvPr/>
                </p:nvCxnSpPr>
                <p:spPr>
                  <a:xfrm flipV="1">
                    <a:off x="3439236" y="985838"/>
                    <a:ext cx="0" cy="220773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 16"/>
                <p:cNvSpPr/>
                <p:nvPr/>
              </p:nvSpPr>
              <p:spPr>
                <a:xfrm>
                  <a:off x="5175437" y="2148354"/>
                  <a:ext cx="266218" cy="2117739"/>
                </a:xfrm>
                <a:prstGeom prst="rect">
                  <a:avLst/>
                </a:prstGeom>
                <a:solidFill>
                  <a:schemeClr val="accent1">
                    <a:alpha val="49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" name="Arc 1"/>
              <p:cNvSpPr/>
              <p:nvPr/>
            </p:nvSpPr>
            <p:spPr>
              <a:xfrm rot="3405468">
                <a:off x="4251239" y="3199384"/>
                <a:ext cx="604570" cy="911076"/>
              </a:xfrm>
              <a:prstGeom prst="arc">
                <a:avLst/>
              </a:prstGeom>
              <a:ln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riangle 2"/>
              <p:cNvSpPr/>
              <p:nvPr/>
            </p:nvSpPr>
            <p:spPr>
              <a:xfrm>
                <a:off x="3317421" y="3384930"/>
                <a:ext cx="347241" cy="2654228"/>
              </a:xfrm>
              <a:prstGeom prst="triangle">
                <a:avLst/>
              </a:prstGeom>
              <a:solidFill>
                <a:srgbClr val="6FEF3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487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/>
          <p:cNvCxnSpPr/>
          <p:nvPr/>
        </p:nvCxnSpPr>
        <p:spPr>
          <a:xfrm>
            <a:off x="927498" y="3581496"/>
            <a:ext cx="1047606" cy="0"/>
          </a:xfrm>
          <a:prstGeom prst="straightConnector1">
            <a:avLst/>
          </a:prstGeom>
          <a:ln w="22225">
            <a:solidFill>
              <a:srgbClr val="1932E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914351" y="2388685"/>
            <a:ext cx="0" cy="1192811"/>
          </a:xfrm>
          <a:prstGeom prst="straightConnector1">
            <a:avLst/>
          </a:prstGeom>
          <a:ln w="22225">
            <a:solidFill>
              <a:srgbClr val="1932E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674800" y="3581496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1932E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>
                  <a:solidFill>
                    <a:srgbClr val="1932E6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800" y="3581496"/>
                <a:ext cx="6006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55120" y="2295818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1932E6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800" dirty="0">
                  <a:solidFill>
                    <a:srgbClr val="1932E6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120" y="2295818"/>
                <a:ext cx="600608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1215278" y="5514694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215278" y="5514694"/>
                <a:ext cx="265766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1215278" y="5168381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/>
          <p:cNvSpPr/>
          <p:nvPr/>
        </p:nvSpPr>
        <p:spPr>
          <a:xfrm rot="6398813" flipH="1">
            <a:off x="2457862" y="2950569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9348603">
            <a:off x="639475" y="3193846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92511" y="5514694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188035" y="5728518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035" y="5728518"/>
                <a:ext cx="33470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/>
          <p:cNvSpPr/>
          <p:nvPr/>
        </p:nvSpPr>
        <p:spPr>
          <a:xfrm>
            <a:off x="834468" y="3488626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Right 14"/>
          <p:cNvSpPr/>
          <p:nvPr/>
        </p:nvSpPr>
        <p:spPr>
          <a:xfrm>
            <a:off x="2275408" y="3504546"/>
            <a:ext cx="1242136" cy="15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355388" y="3658439"/>
                <a:ext cx="1230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88" y="3658439"/>
                <a:ext cx="1230658" cy="276999"/>
              </a:xfrm>
              <a:prstGeom prst="rect">
                <a:avLst/>
              </a:prstGeom>
              <a:blipFill>
                <a:blip r:embed="rId6"/>
                <a:stretch>
                  <a:fillRect l="-3960" r="-1485"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Right 42"/>
          <p:cNvSpPr/>
          <p:nvPr/>
        </p:nvSpPr>
        <p:spPr>
          <a:xfrm rot="19295972">
            <a:off x="2131112" y="2995932"/>
            <a:ext cx="1361782" cy="180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4909" y="3241441"/>
                <a:ext cx="3758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𝛿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909" y="3241441"/>
                <a:ext cx="375808" cy="307777"/>
              </a:xfrm>
              <a:prstGeom prst="rect">
                <a:avLst/>
              </a:prstGeom>
              <a:blipFill>
                <a:blip r:embed="rId7"/>
                <a:stretch>
                  <a:fillRect l="-16393" r="-24590" b="-34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4241" y="2937902"/>
                <a:ext cx="304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41" y="2937902"/>
                <a:ext cx="304892" cy="307777"/>
              </a:xfrm>
              <a:prstGeom prst="rect">
                <a:avLst/>
              </a:prstGeom>
              <a:blipFill>
                <a:blip r:embed="rId8"/>
                <a:stretch>
                  <a:fillRect l="-10000" r="-8000" b="-16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669334" y="2947521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9334" y="2947521"/>
                <a:ext cx="318933" cy="276999"/>
              </a:xfrm>
              <a:prstGeom prst="rect">
                <a:avLst/>
              </a:prstGeom>
              <a:blipFill>
                <a:blip r:embed="rId9"/>
                <a:stretch>
                  <a:fillRect l="-19231" r="-15385" b="-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Arc 48"/>
          <p:cNvSpPr/>
          <p:nvPr/>
        </p:nvSpPr>
        <p:spPr>
          <a:xfrm rot="1440676">
            <a:off x="2368015" y="2538819"/>
            <a:ext cx="1255349" cy="1484535"/>
          </a:xfrm>
          <a:prstGeom prst="arc">
            <a:avLst>
              <a:gd name="adj1" fmla="val 17031381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7434978" y="3719994"/>
            <a:ext cx="1047606" cy="0"/>
          </a:xfrm>
          <a:prstGeom prst="straightConnector1">
            <a:avLst/>
          </a:prstGeom>
          <a:ln w="22225">
            <a:solidFill>
              <a:srgbClr val="1932E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7421831" y="2502986"/>
            <a:ext cx="0" cy="1192811"/>
          </a:xfrm>
          <a:prstGeom prst="straightConnector1">
            <a:avLst/>
          </a:prstGeom>
          <a:ln w="22225">
            <a:solidFill>
              <a:srgbClr val="1932E6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182280" y="3719994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rgbClr val="1932E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>
                  <a:solidFill>
                    <a:srgbClr val="1932E6"/>
                  </a:solidFill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280" y="3719994"/>
                <a:ext cx="600608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029927" y="2072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rgbClr val="1932E6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800" dirty="0">
                  <a:solidFill>
                    <a:srgbClr val="1932E6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27" y="2072100"/>
                <a:ext cx="60060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Arc 53"/>
          <p:cNvSpPr/>
          <p:nvPr/>
        </p:nvSpPr>
        <p:spPr>
          <a:xfrm rot="6398813" flipH="1">
            <a:off x="8965342" y="3089067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28"/>
          <p:cNvSpPr/>
          <p:nvPr/>
        </p:nvSpPr>
        <p:spPr>
          <a:xfrm rot="9348603">
            <a:off x="5157187" y="4651838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/>
          <p:cNvSpPr/>
          <p:nvPr/>
        </p:nvSpPr>
        <p:spPr>
          <a:xfrm>
            <a:off x="8782888" y="3643044"/>
            <a:ext cx="1242136" cy="1538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8862868" y="3796937"/>
                <a:ext cx="12306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2868" y="3796937"/>
                <a:ext cx="1230658" cy="276999"/>
              </a:xfrm>
              <a:prstGeom prst="rect">
                <a:avLst/>
              </a:prstGeom>
              <a:blipFill>
                <a:blip r:embed="rId12"/>
                <a:stretch>
                  <a:fillRect l="-4455" r="-990" b="-1555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Arrow: Right 58"/>
          <p:cNvSpPr/>
          <p:nvPr/>
        </p:nvSpPr>
        <p:spPr>
          <a:xfrm rot="19295972">
            <a:off x="8638592" y="3134430"/>
            <a:ext cx="1361782" cy="180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102389" y="3379939"/>
                <a:ext cx="3758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mbria Math" charset="0"/>
                        </a:rPr>
                        <m:t>𝛿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89" y="3379939"/>
                <a:ext cx="375808" cy="307777"/>
              </a:xfrm>
              <a:prstGeom prst="rect">
                <a:avLst/>
              </a:prstGeom>
              <a:blipFill>
                <a:blip r:embed="rId13"/>
                <a:stretch>
                  <a:fillRect l="-16129" r="-22581" b="-313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5518585" y="3158579"/>
                <a:ext cx="304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kumimoji="0" lang="en-AU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585" y="3158579"/>
                <a:ext cx="304892" cy="307777"/>
              </a:xfrm>
              <a:prstGeom prst="rect">
                <a:avLst/>
              </a:prstGeom>
              <a:blipFill>
                <a:blip r:embed="rId14"/>
                <a:stretch>
                  <a:fillRect l="-10000" r="-8000" b="-1568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0176814" y="3086019"/>
                <a:ext cx="318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814" y="3086019"/>
                <a:ext cx="318933" cy="276999"/>
              </a:xfrm>
              <a:prstGeom prst="rect">
                <a:avLst/>
              </a:prstGeom>
              <a:blipFill>
                <a:blip r:embed="rId15"/>
                <a:stretch>
                  <a:fillRect l="-16981" r="-15094" b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/>
          <p:cNvSpPr/>
          <p:nvPr/>
        </p:nvSpPr>
        <p:spPr>
          <a:xfrm rot="1440676">
            <a:off x="8875495" y="2677317"/>
            <a:ext cx="1255349" cy="1484535"/>
          </a:xfrm>
          <a:prstGeom prst="arc">
            <a:avLst>
              <a:gd name="adj1" fmla="val 17031381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/>
          <p:cNvSpPr txBox="1"/>
          <p:nvPr/>
        </p:nvSpPr>
        <p:spPr>
          <a:xfrm>
            <a:off x="7274347" y="34748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CC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66" name="Freeform 28"/>
          <p:cNvSpPr/>
          <p:nvPr/>
        </p:nvSpPr>
        <p:spPr>
          <a:xfrm rot="9348603">
            <a:off x="398966" y="5616749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9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iangle 32"/>
          <p:cNvSpPr/>
          <p:nvPr/>
        </p:nvSpPr>
        <p:spPr>
          <a:xfrm>
            <a:off x="5125472" y="3792666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4659376" y="4246486"/>
            <a:ext cx="1284940" cy="235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25656" y="4890981"/>
                <a:ext cx="325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656" y="4890981"/>
                <a:ext cx="3254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963520">
            <a:off x="72620" y="117376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88443">
            <a:off x="591841" y="4051640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4651" y="3746025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88443" flipV="1">
            <a:off x="1215278" y="1668773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88443">
            <a:off x="2203447" y="3580828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3405468">
            <a:off x="1412231" y="3569774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501815" y="375532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4208" y="3933581"/>
            <a:ext cx="1747777" cy="1846974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88814" y="1835460"/>
            <a:ext cx="1878" cy="199417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88095" y="3829634"/>
            <a:ext cx="17605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88057" y="172853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57" y="1728530"/>
                <a:ext cx="60060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99980" y="3270677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80" y="3270677"/>
                <a:ext cx="60060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4957522" y="4457120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58385" y="4547395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7161" y="4527848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61" y="4527848"/>
                <a:ext cx="3347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 rot="19963520">
            <a:off x="7961366" y="1104230"/>
            <a:ext cx="2797791" cy="2749867"/>
            <a:chOff x="6760804" y="1765788"/>
            <a:chExt cx="2797791" cy="2749867"/>
          </a:xfrm>
        </p:grpSpPr>
        <p:cxnSp>
          <p:nvCxnSpPr>
            <p:cNvPr id="30" name="Straight Arrow Connector 29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rot="18153954">
            <a:off x="7622320" y="206636"/>
            <a:ext cx="3437427" cy="4114752"/>
            <a:chOff x="8946767" y="1514284"/>
            <a:chExt cx="3437427" cy="4114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 rot="1688443">
              <a:off x="8946767" y="3982109"/>
              <a:ext cx="1736202" cy="2083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9049577" y="3676494"/>
              <a:ext cx="2895248" cy="14987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88443" flipV="1">
              <a:off x="9570204" y="1599242"/>
              <a:ext cx="0" cy="22077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 rot="1688443">
              <a:off x="10558373" y="3511297"/>
              <a:ext cx="266218" cy="211773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/>
          <p:cNvSpPr/>
          <p:nvPr/>
        </p:nvSpPr>
        <p:spPr>
          <a:xfrm rot="13401409" flipV="1">
            <a:off x="7960514" y="2348121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436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iangle 32"/>
          <p:cNvSpPr/>
          <p:nvPr/>
        </p:nvSpPr>
        <p:spPr>
          <a:xfrm>
            <a:off x="5125472" y="3792666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4659376" y="4246486"/>
            <a:ext cx="1284940" cy="235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25656" y="4890981"/>
                <a:ext cx="325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656" y="4890981"/>
                <a:ext cx="3254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963520">
            <a:off x="72620" y="117376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88443">
            <a:off x="591841" y="4051640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4651" y="3746025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88443" flipV="1">
            <a:off x="1215278" y="1668773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88443">
            <a:off x="2203447" y="3580828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3405468">
            <a:off x="1412231" y="3569774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501815" y="375532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4208" y="3933581"/>
            <a:ext cx="1747777" cy="1846974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88814" y="1835460"/>
            <a:ext cx="1878" cy="199417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88095" y="3829634"/>
            <a:ext cx="17605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88057" y="172853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57" y="1728530"/>
                <a:ext cx="60060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99980" y="3270677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80" y="3270677"/>
                <a:ext cx="60060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4957522" y="4457120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58385" y="4547395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7161" y="4527848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61" y="4527848"/>
                <a:ext cx="3347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 rot="19963520">
            <a:off x="7961366" y="1104230"/>
            <a:ext cx="2797791" cy="2749867"/>
            <a:chOff x="6760804" y="1765788"/>
            <a:chExt cx="2797791" cy="2749867"/>
          </a:xfrm>
        </p:grpSpPr>
        <p:cxnSp>
          <p:nvCxnSpPr>
            <p:cNvPr id="30" name="Straight Arrow Connector 29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rot="18153954">
            <a:off x="7622320" y="206636"/>
            <a:ext cx="3437427" cy="4114752"/>
            <a:chOff x="8946767" y="1514284"/>
            <a:chExt cx="3437427" cy="4114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 rot="1688443">
              <a:off x="8946767" y="3982109"/>
              <a:ext cx="1736202" cy="2083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9049577" y="3676494"/>
              <a:ext cx="2895248" cy="14987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88443" flipV="1">
              <a:off x="9570204" y="1599242"/>
              <a:ext cx="0" cy="22077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 rot="1688443">
              <a:off x="10558373" y="3511297"/>
              <a:ext cx="266218" cy="211773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/>
          <p:cNvSpPr/>
          <p:nvPr/>
        </p:nvSpPr>
        <p:spPr>
          <a:xfrm rot="13401409" flipV="1">
            <a:off x="7960514" y="2348121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4343E8-17D8-4E42-8E86-597AE58DA592}"/>
              </a:ext>
            </a:extLst>
          </p:cNvPr>
          <p:cNvSpPr/>
          <p:nvPr/>
        </p:nvSpPr>
        <p:spPr>
          <a:xfrm>
            <a:off x="205273" y="1242244"/>
            <a:ext cx="11877870" cy="5438474"/>
          </a:xfrm>
          <a:prstGeom prst="rect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234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r>
                <a:rPr lang="en-AU" sz="5400" b="1" dirty="0"/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157553" y="677508"/>
            <a:ext cx="393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ATTENTION  these are all HANDS drawn </a:t>
            </a:r>
          </a:p>
          <a:p>
            <a:r>
              <a:rPr lang="en-AU" dirty="0"/>
              <a:t>using </a:t>
            </a:r>
            <a:r>
              <a:rPr lang="en-AU" dirty="0" err="1"/>
              <a:t>Powerpoint</a:t>
            </a:r>
            <a:r>
              <a:rPr lang="en-AU" dirty="0"/>
              <a:t> basic shapes</a:t>
            </a:r>
          </a:p>
          <a:p>
            <a:r>
              <a:rPr lang="en-AU" dirty="0"/>
              <a:t>(</a:t>
            </a:r>
            <a:r>
              <a:rPr lang="en-AU" dirty="0" err="1"/>
              <a:t>eg</a:t>
            </a:r>
            <a:r>
              <a:rPr lang="en-AU" dirty="0"/>
              <a:t>: rectangles, circles, triangles)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600" b="1" dirty="0">
                  <a:solidFill>
                    <a:srgbClr val="009900"/>
                  </a:solidFill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DF128-1D6E-4A7A-AD03-E5766B14C5DD}"/>
              </a:ext>
            </a:extLst>
          </p:cNvPr>
          <p:cNvSpPr/>
          <p:nvPr/>
        </p:nvSpPr>
        <p:spPr>
          <a:xfrm>
            <a:off x="603733" y="5685149"/>
            <a:ext cx="2940699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44CCE-C624-4DD7-9066-290EA06E8B6E}"/>
              </a:ext>
            </a:extLst>
          </p:cNvPr>
          <p:cNvSpPr/>
          <p:nvPr/>
        </p:nvSpPr>
        <p:spPr>
          <a:xfrm>
            <a:off x="4580130" y="5685150"/>
            <a:ext cx="3032449" cy="139959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E0214-C1B9-456C-863F-0BD125DFB39E}"/>
              </a:ext>
            </a:extLst>
          </p:cNvPr>
          <p:cNvSpPr txBox="1"/>
          <p:nvPr/>
        </p:nvSpPr>
        <p:spPr>
          <a:xfrm>
            <a:off x="3317390" y="5349283"/>
            <a:ext cx="1279192" cy="738664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Subfunctions</a:t>
            </a:r>
          </a:p>
          <a:p>
            <a:pPr algn="ctr"/>
            <a:r>
              <a:rPr lang="en-AU" sz="1400" b="1" dirty="0"/>
              <a:t>only beyond this point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11CB1-B649-4AFA-8574-CD6A015F8079}"/>
              </a:ext>
            </a:extLst>
          </p:cNvPr>
          <p:cNvGrpSpPr/>
          <p:nvPr/>
        </p:nvGrpSpPr>
        <p:grpSpPr>
          <a:xfrm>
            <a:off x="3305003" y="2724579"/>
            <a:ext cx="1083883" cy="1408842"/>
            <a:chOff x="937176" y="1199766"/>
            <a:chExt cx="1083883" cy="1408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22CCB-1E07-4F9B-ABBE-CCCA6AFDB3D5}"/>
                </a:ext>
              </a:extLst>
            </p:cNvPr>
            <p:cNvSpPr/>
            <p:nvPr/>
          </p:nvSpPr>
          <p:spPr>
            <a:xfrm>
              <a:off x="1186172" y="1199766"/>
              <a:ext cx="834887" cy="1166192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1BD59-DB87-40B5-A4C9-4D7D4007C6D3}"/>
                </a:ext>
              </a:extLst>
            </p:cNvPr>
            <p:cNvSpPr/>
            <p:nvPr/>
          </p:nvSpPr>
          <p:spPr>
            <a:xfrm>
              <a:off x="1061205" y="1321091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6D4C-657F-4F04-BC16-192499ED853A}"/>
                </a:ext>
              </a:extLst>
            </p:cNvPr>
            <p:cNvSpPr/>
            <p:nvPr/>
          </p:nvSpPr>
          <p:spPr>
            <a:xfrm>
              <a:off x="937176" y="1442416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2EA61-1901-4AEC-8440-67E20EAA624A}"/>
                </a:ext>
              </a:extLst>
            </p:cNvPr>
            <p:cNvSpPr txBox="1"/>
            <p:nvPr/>
          </p:nvSpPr>
          <p:spPr>
            <a:xfrm>
              <a:off x="992981" y="1442416"/>
              <a:ext cx="7232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  <a:p>
              <a:r>
                <a:rPr lang="en-AU" sz="1200" dirty="0"/>
                <a:t>_______</a:t>
              </a:r>
            </a:p>
          </p:txBody>
        </p:sp>
      </p:grpSp>
      <p:pic>
        <p:nvPicPr>
          <p:cNvPr id="30" name="Graphic 29" descr="Brain in head">
            <a:extLst>
              <a:ext uri="{FF2B5EF4-FFF2-40B4-BE49-F238E27FC236}">
                <a16:creationId xmlns:a16="http://schemas.microsoft.com/office/drawing/2014/main" id="{4541BAC2-7BDB-4C6E-A583-AAD5A6B6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47" y="296287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6C057-8B3E-4822-80B2-8C8154835EBE}"/>
              </a:ext>
            </a:extLst>
          </p:cNvPr>
          <p:cNvSpPr/>
          <p:nvPr/>
        </p:nvSpPr>
        <p:spPr>
          <a:xfrm>
            <a:off x="7742188" y="-36619"/>
            <a:ext cx="834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D92C3-A740-4A59-B014-77BF32CBE8BA}"/>
              </a:ext>
            </a:extLst>
          </p:cNvPr>
          <p:cNvSpPr txBox="1"/>
          <p:nvPr/>
        </p:nvSpPr>
        <p:spPr>
          <a:xfrm>
            <a:off x="9069678" y="1527560"/>
            <a:ext cx="25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ATTENTION  I used </a:t>
            </a:r>
            <a:r>
              <a:rPr lang="en-AU" dirty="0" err="1"/>
              <a:t>th</a:t>
            </a:r>
            <a:r>
              <a:rPr lang="en-AU" dirty="0"/>
              <a:t> following ICONs</a:t>
            </a:r>
          </a:p>
          <a:p>
            <a:r>
              <a:rPr lang="en-AU" dirty="0"/>
              <a:t>From the </a:t>
            </a:r>
            <a:r>
              <a:rPr lang="en-AU" dirty="0" err="1"/>
              <a:t>Powerpoint</a:t>
            </a:r>
            <a:r>
              <a:rPr lang="en-AU" dirty="0"/>
              <a:t> ICON library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9FBE13-7481-43D8-9A49-BC89CE683413}"/>
              </a:ext>
            </a:extLst>
          </p:cNvPr>
          <p:cNvSpPr txBox="1"/>
          <p:nvPr/>
        </p:nvSpPr>
        <p:spPr>
          <a:xfrm>
            <a:off x="5659092" y="4133421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/>
              <a:t>Now it’s</a:t>
            </a:r>
          </a:p>
          <a:p>
            <a:pPr algn="ctr"/>
            <a:r>
              <a:rPr lang="en-AU" sz="1400" b="1" dirty="0"/>
              <a:t>YOUR turn</a:t>
            </a:r>
          </a:p>
        </p:txBody>
      </p:sp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2D5781-F2A6-4C61-9F81-565700A7D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270" y="1661742"/>
            <a:ext cx="4626403" cy="3534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94EDF-D8C1-45A0-80B4-49045B374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473" y="1661742"/>
            <a:ext cx="4601452" cy="3534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B3EBD1-E990-4D3B-9929-EAC6B07302CA}"/>
              </a:ext>
            </a:extLst>
          </p:cNvPr>
          <p:cNvSpPr/>
          <p:nvPr/>
        </p:nvSpPr>
        <p:spPr>
          <a:xfrm>
            <a:off x="745067" y="1242244"/>
            <a:ext cx="10171289" cy="4311889"/>
          </a:xfrm>
          <a:prstGeom prst="rect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796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3A4823-681D-44F5-98DA-FFD4A144F420}"/>
                  </a:ext>
                </a:extLst>
              </p:cNvPr>
              <p:cNvSpPr txBox="1"/>
              <p:nvPr/>
            </p:nvSpPr>
            <p:spPr>
              <a:xfrm>
                <a:off x="797813" y="2717452"/>
                <a:ext cx="1274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3A4823-681D-44F5-98DA-FFD4A144F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13" y="2717452"/>
                <a:ext cx="1274773" cy="276999"/>
              </a:xfrm>
              <a:prstGeom prst="rect">
                <a:avLst/>
              </a:prstGeom>
              <a:blipFill>
                <a:blip r:embed="rId2"/>
                <a:stretch>
                  <a:fillRect l="-4306" r="-1435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FFB6B54-832E-4E93-A2F3-437B8AD88C08}"/>
              </a:ext>
            </a:extLst>
          </p:cNvPr>
          <p:cNvGrpSpPr/>
          <p:nvPr/>
        </p:nvGrpSpPr>
        <p:grpSpPr>
          <a:xfrm>
            <a:off x="9439366" y="2926025"/>
            <a:ext cx="880844" cy="939567"/>
            <a:chOff x="10542250" y="2637886"/>
            <a:chExt cx="880844" cy="9395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C0CE7D-E6EE-44B2-82D4-FC120FC8D4EE}"/>
                </a:ext>
              </a:extLst>
            </p:cNvPr>
            <p:cNvSpPr/>
            <p:nvPr/>
          </p:nvSpPr>
          <p:spPr>
            <a:xfrm>
              <a:off x="10542250" y="2637886"/>
              <a:ext cx="880844" cy="939567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AB5AE2-4313-4E4A-AC0D-F8F2F5A45E56}"/>
                    </a:ext>
                  </a:extLst>
                </p:cNvPr>
                <p:cNvSpPr txBox="1"/>
                <p:nvPr/>
              </p:nvSpPr>
              <p:spPr>
                <a:xfrm>
                  <a:off x="10902977" y="2784693"/>
                  <a:ext cx="190758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AB5AE2-4313-4E4A-AC0D-F8F2F5A45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977" y="2784693"/>
                  <a:ext cx="190758" cy="520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46A1D1-7EAE-4D59-8B0B-C84A4F5A43D9}"/>
              </a:ext>
            </a:extLst>
          </p:cNvPr>
          <p:cNvGrpSpPr/>
          <p:nvPr/>
        </p:nvGrpSpPr>
        <p:grpSpPr>
          <a:xfrm>
            <a:off x="2218294" y="2330898"/>
            <a:ext cx="1326576" cy="2417116"/>
            <a:chOff x="1756100" y="2407225"/>
            <a:chExt cx="1326576" cy="1397541"/>
          </a:xfrm>
          <a:solidFill>
            <a:srgbClr val="FFFF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CF1DA6-25DD-4E1B-8002-5D6744C41D1F}"/>
                </a:ext>
              </a:extLst>
            </p:cNvPr>
            <p:cNvSpPr/>
            <p:nvPr/>
          </p:nvSpPr>
          <p:spPr>
            <a:xfrm>
              <a:off x="1756100" y="2407225"/>
              <a:ext cx="1326576" cy="139754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24A79-0C69-4969-AA4E-CB1096B2D801}"/>
                </a:ext>
              </a:extLst>
            </p:cNvPr>
            <p:cNvSpPr txBox="1"/>
            <p:nvPr/>
          </p:nvSpPr>
          <p:spPr>
            <a:xfrm>
              <a:off x="1901711" y="2806690"/>
              <a:ext cx="1047787" cy="64633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Compute</a:t>
              </a:r>
            </a:p>
            <a:p>
              <a:r>
                <a:rPr lang="en-AU" b="1" dirty="0"/>
                <a:t>A</a:t>
              </a:r>
              <a:r>
                <a:rPr lang="en-AU" dirty="0"/>
                <a:t> and </a:t>
              </a:r>
              <a:r>
                <a:rPr lang="en-AU" b="1" dirty="0"/>
                <a:t>b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89ACC82-5D8A-4758-97FA-FB40FD41F9BB}"/>
              </a:ext>
            </a:extLst>
          </p:cNvPr>
          <p:cNvSpPr/>
          <p:nvPr/>
        </p:nvSpPr>
        <p:spPr>
          <a:xfrm>
            <a:off x="4333782" y="2398166"/>
            <a:ext cx="1553882" cy="2785740"/>
          </a:xfrm>
          <a:prstGeom prst="rect">
            <a:avLst/>
          </a:prstGeom>
          <a:solidFill>
            <a:srgbClr val="9999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6F435-436C-448F-839A-81BF78BF2B31}"/>
                  </a:ext>
                </a:extLst>
              </p:cNvPr>
              <p:cNvSpPr txBox="1"/>
              <p:nvPr/>
            </p:nvSpPr>
            <p:spPr>
              <a:xfrm>
                <a:off x="4372468" y="2438198"/>
                <a:ext cx="1413014" cy="369332"/>
              </a:xfrm>
              <a:prstGeom prst="rect">
                <a:avLst/>
              </a:prstGeom>
              <a:solidFill>
                <a:srgbClr val="9999FF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A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A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66F435-436C-448F-839A-81BF78BF2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468" y="2438198"/>
                <a:ext cx="1413014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5CC5286-B736-4D51-A075-990ABD8B9122}"/>
              </a:ext>
            </a:extLst>
          </p:cNvPr>
          <p:cNvCxnSpPr>
            <a:cxnSpLocks/>
          </p:cNvCxnSpPr>
          <p:nvPr/>
        </p:nvCxnSpPr>
        <p:spPr>
          <a:xfrm>
            <a:off x="4333782" y="2831208"/>
            <a:ext cx="1548740" cy="0"/>
          </a:xfrm>
          <a:prstGeom prst="line">
            <a:avLst/>
          </a:prstGeom>
          <a:solidFill>
            <a:srgbClr val="9999FF"/>
          </a:solidFill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0CDF6E-0D44-4889-A819-A45B6732835F}"/>
              </a:ext>
            </a:extLst>
          </p:cNvPr>
          <p:cNvCxnSpPr>
            <a:cxnSpLocks/>
          </p:cNvCxnSpPr>
          <p:nvPr/>
        </p:nvCxnSpPr>
        <p:spPr>
          <a:xfrm>
            <a:off x="8180333" y="3366071"/>
            <a:ext cx="125903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C5675C-D6A8-4887-AB86-2BC7EA03D166}"/>
              </a:ext>
            </a:extLst>
          </p:cNvPr>
          <p:cNvCxnSpPr>
            <a:cxnSpLocks/>
          </p:cNvCxnSpPr>
          <p:nvPr/>
        </p:nvCxnSpPr>
        <p:spPr>
          <a:xfrm flipV="1">
            <a:off x="5882522" y="3343685"/>
            <a:ext cx="1489485" cy="22386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7E7ECE-4493-4503-A63F-A4646135C73C}"/>
              </a:ext>
            </a:extLst>
          </p:cNvPr>
          <p:cNvGrpSpPr/>
          <p:nvPr/>
        </p:nvGrpSpPr>
        <p:grpSpPr>
          <a:xfrm>
            <a:off x="7368562" y="2912738"/>
            <a:ext cx="880844" cy="939567"/>
            <a:chOff x="10542250" y="2637886"/>
            <a:chExt cx="880844" cy="9395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13317D-C4F2-41BA-A6A0-B14287BF3305}"/>
                </a:ext>
              </a:extLst>
            </p:cNvPr>
            <p:cNvSpPr/>
            <p:nvPr/>
          </p:nvSpPr>
          <p:spPr>
            <a:xfrm>
              <a:off x="10542250" y="2637886"/>
              <a:ext cx="880844" cy="939567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7C4CF1-B166-4ECD-82E0-9AFD1F0D32CF}"/>
                    </a:ext>
                  </a:extLst>
                </p:cNvPr>
                <p:cNvSpPr txBox="1"/>
                <p:nvPr/>
              </p:nvSpPr>
              <p:spPr>
                <a:xfrm>
                  <a:off x="10902977" y="2784693"/>
                  <a:ext cx="181139" cy="5204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AU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AU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lang="en-AU" b="1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7C4CF1-B166-4ECD-82E0-9AFD1F0D3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977" y="2784693"/>
                  <a:ext cx="181139" cy="520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9F6E58-8E7B-4101-9786-BE3E787B80E2}"/>
              </a:ext>
            </a:extLst>
          </p:cNvPr>
          <p:cNvCxnSpPr>
            <a:cxnSpLocks/>
          </p:cNvCxnSpPr>
          <p:nvPr/>
        </p:nvCxnSpPr>
        <p:spPr>
          <a:xfrm>
            <a:off x="10320210" y="3384949"/>
            <a:ext cx="125903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EFC8FA-424A-4083-BDB6-1CCFC1A303DE}"/>
                  </a:ext>
                </a:extLst>
              </p:cNvPr>
              <p:cNvSpPr txBox="1"/>
              <p:nvPr/>
            </p:nvSpPr>
            <p:spPr>
              <a:xfrm>
                <a:off x="6379849" y="3484183"/>
                <a:ext cx="61690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EFC8FA-424A-4083-BDB6-1CCFC1A3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49" y="3484183"/>
                <a:ext cx="616900" cy="4863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EFDF29C7-E074-4DC8-A393-6A77C2149146}"/>
              </a:ext>
            </a:extLst>
          </p:cNvPr>
          <p:cNvSpPr/>
          <p:nvPr/>
        </p:nvSpPr>
        <p:spPr>
          <a:xfrm rot="16200000">
            <a:off x="5284788" y="-403071"/>
            <a:ext cx="1900223" cy="5389536"/>
          </a:xfrm>
          <a:prstGeom prst="bentUpArrow">
            <a:avLst>
              <a:gd name="adj1" fmla="val 12532"/>
              <a:gd name="adj2" fmla="val 621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DD52E9A0-FC82-4DF0-B539-DBCDCD6E3A28}"/>
              </a:ext>
            </a:extLst>
          </p:cNvPr>
          <p:cNvSpPr/>
          <p:nvPr/>
        </p:nvSpPr>
        <p:spPr>
          <a:xfrm rot="10800000">
            <a:off x="3053061" y="1341585"/>
            <a:ext cx="487070" cy="963408"/>
          </a:xfrm>
          <a:prstGeom prst="bentUpArrow">
            <a:avLst>
              <a:gd name="adj1" fmla="val 48599"/>
              <a:gd name="adj2" fmla="val 42847"/>
              <a:gd name="adj3" fmla="val 38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11025E6B-C44B-40A0-8E02-15BE8E8CFD40}"/>
              </a:ext>
            </a:extLst>
          </p:cNvPr>
          <p:cNvSpPr/>
          <p:nvPr/>
        </p:nvSpPr>
        <p:spPr>
          <a:xfrm rot="16200000">
            <a:off x="5925329" y="-1726914"/>
            <a:ext cx="2460908" cy="7512119"/>
          </a:xfrm>
          <a:prstGeom prst="bentUpArrow">
            <a:avLst>
              <a:gd name="adj1" fmla="val 10360"/>
              <a:gd name="adj2" fmla="val 335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72F459FD-78FA-430C-9CB8-9CB5493E2A59}"/>
              </a:ext>
            </a:extLst>
          </p:cNvPr>
          <p:cNvSpPr/>
          <p:nvPr/>
        </p:nvSpPr>
        <p:spPr>
          <a:xfrm rot="10800000">
            <a:off x="2272305" y="755371"/>
            <a:ext cx="1127418" cy="1532205"/>
          </a:xfrm>
          <a:prstGeom prst="bentUpArrow">
            <a:avLst>
              <a:gd name="adj1" fmla="val 22522"/>
              <a:gd name="adj2" fmla="val 20755"/>
              <a:gd name="adj3" fmla="val 1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7A8191-77CC-4837-8A28-3B165D6BF364}"/>
              </a:ext>
            </a:extLst>
          </p:cNvPr>
          <p:cNvCxnSpPr>
            <a:cxnSpLocks/>
          </p:cNvCxnSpPr>
          <p:nvPr/>
        </p:nvCxnSpPr>
        <p:spPr>
          <a:xfrm>
            <a:off x="3551086" y="3513486"/>
            <a:ext cx="782696" cy="142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9BEF9E-2DC1-4C3A-9F7D-DA61D311EAB7}"/>
              </a:ext>
            </a:extLst>
          </p:cNvPr>
          <p:cNvSpPr/>
          <p:nvPr/>
        </p:nvSpPr>
        <p:spPr>
          <a:xfrm>
            <a:off x="1568439" y="3891214"/>
            <a:ext cx="563325" cy="527447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2EDC2D-1D09-418C-BCE3-4D54A2CE051A}"/>
                  </a:ext>
                </a:extLst>
              </p:cNvPr>
              <p:cNvSpPr/>
              <p:nvPr/>
            </p:nvSpPr>
            <p:spPr>
              <a:xfrm>
                <a:off x="758028" y="3954987"/>
                <a:ext cx="8041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AU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2EDC2D-1D09-418C-BCE3-4D54A2CE0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28" y="3954987"/>
                <a:ext cx="80419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7FE7A54-9018-4416-AD62-C055E0B6D8B2}"/>
              </a:ext>
            </a:extLst>
          </p:cNvPr>
          <p:cNvCxnSpPr>
            <a:cxnSpLocks/>
          </p:cNvCxnSpPr>
          <p:nvPr/>
        </p:nvCxnSpPr>
        <p:spPr>
          <a:xfrm flipV="1">
            <a:off x="3537788" y="2994451"/>
            <a:ext cx="789778" cy="6403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AFC72EE-25D3-43DF-ABB6-85315BD43D68}"/>
                  </a:ext>
                </a:extLst>
              </p:cNvPr>
              <p:cNvSpPr/>
              <p:nvPr/>
            </p:nvSpPr>
            <p:spPr>
              <a:xfrm>
                <a:off x="3690076" y="2662978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AFC72EE-25D3-43DF-ABB6-85315BD43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076" y="2662978"/>
                <a:ext cx="38985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172FA7D-9C73-4FCF-93B5-990A6C8C0B38}"/>
                  </a:ext>
                </a:extLst>
              </p:cNvPr>
              <p:cNvSpPr/>
              <p:nvPr/>
            </p:nvSpPr>
            <p:spPr>
              <a:xfrm>
                <a:off x="3713480" y="3489147"/>
                <a:ext cx="389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172FA7D-9C73-4FCF-93B5-990A6C8C0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480" y="3489147"/>
                <a:ext cx="38985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D4EB24-568D-4004-9A52-F260EF3A4B21}"/>
                  </a:ext>
                </a:extLst>
              </p:cNvPr>
              <p:cNvSpPr txBox="1"/>
              <p:nvPr/>
            </p:nvSpPr>
            <p:spPr>
              <a:xfrm>
                <a:off x="7368561" y="3852305"/>
                <a:ext cx="882000" cy="369332"/>
              </a:xfrm>
              <a:prstGeom prst="rect">
                <a:avLst/>
              </a:prstGeom>
              <a:solidFill>
                <a:srgbClr val="66FF66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AU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acc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D4EB24-568D-4004-9A52-F260EF3A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61" y="3852305"/>
                <a:ext cx="882000" cy="369332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9FF8C8-AADB-49BA-933D-9D0CFB3E909B}"/>
                  </a:ext>
                </a:extLst>
              </p:cNvPr>
              <p:cNvSpPr txBox="1"/>
              <p:nvPr/>
            </p:nvSpPr>
            <p:spPr>
              <a:xfrm>
                <a:off x="9437969" y="3870426"/>
                <a:ext cx="882000" cy="369332"/>
              </a:xfrm>
              <a:prstGeom prst="rect">
                <a:avLst/>
              </a:prstGeom>
              <a:solidFill>
                <a:srgbClr val="66FF66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AU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9FF8C8-AADB-49BA-933D-9D0CFB3E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69" y="3870426"/>
                <a:ext cx="882000" cy="369332"/>
              </a:xfrm>
              <a:prstGeom prst="rect">
                <a:avLst/>
              </a:prstGeom>
              <a:blipFill>
                <a:blip r:embed="rId14"/>
                <a:stretch>
                  <a:fillRect b="-11475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04E7BA13-F0FF-497E-9DFD-5EA80512208C}"/>
              </a:ext>
            </a:extLst>
          </p:cNvPr>
          <p:cNvSpPr/>
          <p:nvPr/>
        </p:nvSpPr>
        <p:spPr>
          <a:xfrm>
            <a:off x="1589672" y="3007719"/>
            <a:ext cx="563325" cy="527447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CCD765-1AFF-4210-BE9B-F6CFCDC888D1}"/>
                  </a:ext>
                </a:extLst>
              </p:cNvPr>
              <p:cNvSpPr txBox="1"/>
              <p:nvPr/>
            </p:nvSpPr>
            <p:spPr>
              <a:xfrm>
                <a:off x="4453084" y="2912738"/>
                <a:ext cx="1253869" cy="2206501"/>
              </a:xfrm>
              <a:prstGeom prst="rect">
                <a:avLst/>
              </a:prstGeom>
              <a:solidFill>
                <a:srgbClr val="9999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̈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𝐵𝑌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𝑃𝑋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𝑃𝑌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A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CCD765-1AFF-4210-BE9B-F6CFCDC88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084" y="2912738"/>
                <a:ext cx="1253869" cy="22065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292E29-1020-434F-937A-C47D43D8F31A}"/>
                  </a:ext>
                </a:extLst>
              </p:cNvPr>
              <p:cNvSpPr txBox="1"/>
              <p:nvPr/>
            </p:nvSpPr>
            <p:spPr>
              <a:xfrm>
                <a:off x="8537886" y="3517455"/>
                <a:ext cx="616900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AU" sz="2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AU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292E29-1020-434F-937A-C47D43D8F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886" y="3517455"/>
                <a:ext cx="616900" cy="4863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7A9F37-4F24-44D9-B1E4-98F4AF4C219F}"/>
                  </a:ext>
                </a:extLst>
              </p:cNvPr>
              <p:cNvSpPr txBox="1"/>
              <p:nvPr/>
            </p:nvSpPr>
            <p:spPr>
              <a:xfrm>
                <a:off x="10533528" y="3484183"/>
                <a:ext cx="59227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37A9F37-4F24-44D9-B1E4-98F4AF4C2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3528" y="3484183"/>
                <a:ext cx="592278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DC1DBA-768A-4BB2-A602-000F8E2D3C1F}"/>
                  </a:ext>
                </a:extLst>
              </p:cNvPr>
              <p:cNvSpPr/>
              <p:nvPr/>
            </p:nvSpPr>
            <p:spPr>
              <a:xfrm>
                <a:off x="6569254" y="4837147"/>
                <a:ext cx="4556552" cy="5639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DC1DBA-768A-4BB2-A602-000F8E2D3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254" y="4837147"/>
                <a:ext cx="4556552" cy="56392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Down 2">
            <a:extLst>
              <a:ext uri="{FF2B5EF4-FFF2-40B4-BE49-F238E27FC236}">
                <a16:creationId xmlns:a16="http://schemas.microsoft.com/office/drawing/2014/main" id="{C73E2D32-F408-4652-9757-D01EB6DD8C22}"/>
              </a:ext>
            </a:extLst>
          </p:cNvPr>
          <p:cNvSpPr/>
          <p:nvPr/>
        </p:nvSpPr>
        <p:spPr>
          <a:xfrm>
            <a:off x="6476818" y="4150257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E12D134C-2911-48AF-9A6D-059C504D78E9}"/>
              </a:ext>
            </a:extLst>
          </p:cNvPr>
          <p:cNvSpPr/>
          <p:nvPr/>
        </p:nvSpPr>
        <p:spPr>
          <a:xfrm>
            <a:off x="8576360" y="4139653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0C32FF5C-297B-49F7-BEBF-3C9E85FECD43}"/>
              </a:ext>
            </a:extLst>
          </p:cNvPr>
          <p:cNvSpPr/>
          <p:nvPr/>
        </p:nvSpPr>
        <p:spPr>
          <a:xfrm>
            <a:off x="10571123" y="4150257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FD2A89BB-7C2F-4DD9-BCF2-2BC186A6B79C}"/>
              </a:ext>
            </a:extLst>
          </p:cNvPr>
          <p:cNvSpPr/>
          <p:nvPr/>
        </p:nvSpPr>
        <p:spPr>
          <a:xfrm>
            <a:off x="8613955" y="5572190"/>
            <a:ext cx="500101" cy="526377"/>
          </a:xfrm>
          <a:prstGeom prst="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680B93-3F0C-4C58-ADC5-5C944DE18DD4}"/>
                  </a:ext>
                </a:extLst>
              </p:cNvPr>
              <p:cNvSpPr txBox="1"/>
              <p:nvPr/>
            </p:nvSpPr>
            <p:spPr>
              <a:xfrm>
                <a:off x="8338196" y="6073863"/>
                <a:ext cx="1182944" cy="543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̈"/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680B93-3F0C-4C58-ADC5-5C944DE18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196" y="6073863"/>
                <a:ext cx="1182944" cy="543290"/>
              </a:xfrm>
              <a:prstGeom prst="rect">
                <a:avLst/>
              </a:prstGeom>
              <a:blipFill>
                <a:blip r:embed="rId19"/>
                <a:stretch>
                  <a:fillRect l="-67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1209CF74-3FB1-4CBB-9B60-A2A82B2394E5}"/>
              </a:ext>
            </a:extLst>
          </p:cNvPr>
          <p:cNvSpPr/>
          <p:nvPr/>
        </p:nvSpPr>
        <p:spPr>
          <a:xfrm>
            <a:off x="730879" y="535644"/>
            <a:ext cx="11296279" cy="623838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5163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FFB6B54-832E-4E93-A2F3-437B8AD88C08}"/>
              </a:ext>
            </a:extLst>
          </p:cNvPr>
          <p:cNvGrpSpPr/>
          <p:nvPr/>
        </p:nvGrpSpPr>
        <p:grpSpPr>
          <a:xfrm>
            <a:off x="6518315" y="2951647"/>
            <a:ext cx="880844" cy="939567"/>
            <a:chOff x="10542250" y="2637886"/>
            <a:chExt cx="880844" cy="9395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C0CE7D-E6EE-44B2-82D4-FC120FC8D4EE}"/>
                </a:ext>
              </a:extLst>
            </p:cNvPr>
            <p:cNvSpPr/>
            <p:nvPr/>
          </p:nvSpPr>
          <p:spPr>
            <a:xfrm>
              <a:off x="10542250" y="2637886"/>
              <a:ext cx="880844" cy="939567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AB5AE2-4313-4E4A-AC0D-F8F2F5A45E56}"/>
                    </a:ext>
                  </a:extLst>
                </p:cNvPr>
                <p:cNvSpPr txBox="1"/>
                <p:nvPr/>
              </p:nvSpPr>
              <p:spPr>
                <a:xfrm>
                  <a:off x="10902977" y="2784693"/>
                  <a:ext cx="190758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AU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AU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AU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kumimoji="0" lang="en-AU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6AB5AE2-4313-4E4A-AC0D-F8F2F5A45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977" y="2784693"/>
                  <a:ext cx="190758" cy="5203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46A1D1-7EAE-4D59-8B0B-C84A4F5A43D9}"/>
              </a:ext>
            </a:extLst>
          </p:cNvPr>
          <p:cNvGrpSpPr/>
          <p:nvPr/>
        </p:nvGrpSpPr>
        <p:grpSpPr>
          <a:xfrm>
            <a:off x="2193945" y="2804655"/>
            <a:ext cx="1326576" cy="1863435"/>
            <a:chOff x="1756100" y="2407225"/>
            <a:chExt cx="1326576" cy="1397541"/>
          </a:xfrm>
          <a:solidFill>
            <a:srgbClr val="FFFF00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0CF1DA6-25DD-4E1B-8002-5D6744C41D1F}"/>
                </a:ext>
              </a:extLst>
            </p:cNvPr>
            <p:cNvSpPr/>
            <p:nvPr/>
          </p:nvSpPr>
          <p:spPr>
            <a:xfrm>
              <a:off x="1756100" y="2407225"/>
              <a:ext cx="1326576" cy="1397541"/>
            </a:xfrm>
            <a:prstGeom prst="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E524A79-0C69-4969-AA4E-CB1096B2D801}"/>
                </a:ext>
              </a:extLst>
            </p:cNvPr>
            <p:cNvSpPr txBox="1"/>
            <p:nvPr/>
          </p:nvSpPr>
          <p:spPr>
            <a:xfrm>
              <a:off x="1893618" y="2570159"/>
              <a:ext cx="1047787" cy="21354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Compute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0CDF6E-0D44-4889-A819-A45B6732835F}"/>
              </a:ext>
            </a:extLst>
          </p:cNvPr>
          <p:cNvCxnSpPr>
            <a:cxnSpLocks/>
          </p:cNvCxnSpPr>
          <p:nvPr/>
        </p:nvCxnSpPr>
        <p:spPr>
          <a:xfrm>
            <a:off x="5259282" y="3391693"/>
            <a:ext cx="125903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C7E7ECE-4493-4503-A63F-A4646135C73C}"/>
              </a:ext>
            </a:extLst>
          </p:cNvPr>
          <p:cNvGrpSpPr/>
          <p:nvPr/>
        </p:nvGrpSpPr>
        <p:grpSpPr>
          <a:xfrm>
            <a:off x="4447511" y="2938360"/>
            <a:ext cx="880844" cy="939567"/>
            <a:chOff x="10542250" y="2637886"/>
            <a:chExt cx="880844" cy="93956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13317D-C4F2-41BA-A6A0-B14287BF3305}"/>
                </a:ext>
              </a:extLst>
            </p:cNvPr>
            <p:cNvSpPr/>
            <p:nvPr/>
          </p:nvSpPr>
          <p:spPr>
            <a:xfrm>
              <a:off x="10542250" y="2637886"/>
              <a:ext cx="880844" cy="939567"/>
            </a:xfrm>
            <a:prstGeom prst="rect">
              <a:avLst/>
            </a:prstGeom>
            <a:solidFill>
              <a:srgbClr val="00FFFF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7C4CF1-B166-4ECD-82E0-9AFD1F0D32CF}"/>
                    </a:ext>
                  </a:extLst>
                </p:cNvPr>
                <p:cNvSpPr txBox="1"/>
                <p:nvPr/>
              </p:nvSpPr>
              <p:spPr>
                <a:xfrm>
                  <a:off x="10902977" y="2784693"/>
                  <a:ext cx="181139" cy="5204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0" lang="en-AU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AU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num>
                          <m:den>
                            <m:r>
                              <a:rPr kumimoji="0" lang="en-AU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𝒔</m:t>
                            </m:r>
                          </m:den>
                        </m:f>
                      </m:oMath>
                    </m:oMathPara>
                  </a14:m>
                  <a:endParaRPr kumimoji="0" lang="en-AU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767C4CF1-B166-4ECD-82E0-9AFD1F0D3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2977" y="2784693"/>
                  <a:ext cx="181139" cy="5204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9F6E58-8E7B-4101-9786-BE3E787B80E2}"/>
              </a:ext>
            </a:extLst>
          </p:cNvPr>
          <p:cNvCxnSpPr>
            <a:cxnSpLocks/>
          </p:cNvCxnSpPr>
          <p:nvPr/>
        </p:nvCxnSpPr>
        <p:spPr>
          <a:xfrm>
            <a:off x="7399159" y="3410571"/>
            <a:ext cx="125903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Bent-Up 50">
            <a:extLst>
              <a:ext uri="{FF2B5EF4-FFF2-40B4-BE49-F238E27FC236}">
                <a16:creationId xmlns:a16="http://schemas.microsoft.com/office/drawing/2014/main" id="{EFDF29C7-E074-4DC8-A393-6A77C2149146}"/>
              </a:ext>
            </a:extLst>
          </p:cNvPr>
          <p:cNvSpPr/>
          <p:nvPr/>
        </p:nvSpPr>
        <p:spPr>
          <a:xfrm rot="16200000">
            <a:off x="3998834" y="1327498"/>
            <a:ext cx="1532205" cy="2449610"/>
          </a:xfrm>
          <a:prstGeom prst="bentUpArrow">
            <a:avLst>
              <a:gd name="adj1" fmla="val 12532"/>
              <a:gd name="adj2" fmla="val 6210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DD52E9A0-FC82-4DF0-B539-DBCDCD6E3A28}"/>
              </a:ext>
            </a:extLst>
          </p:cNvPr>
          <p:cNvSpPr/>
          <p:nvPr/>
        </p:nvSpPr>
        <p:spPr>
          <a:xfrm rot="10800000">
            <a:off x="3053061" y="1786200"/>
            <a:ext cx="487070" cy="963408"/>
          </a:xfrm>
          <a:prstGeom prst="bentUpArrow">
            <a:avLst>
              <a:gd name="adj1" fmla="val 38588"/>
              <a:gd name="adj2" fmla="val 42847"/>
              <a:gd name="adj3" fmla="val 38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Arrow: Bent-Up 52">
            <a:extLst>
              <a:ext uri="{FF2B5EF4-FFF2-40B4-BE49-F238E27FC236}">
                <a16:creationId xmlns:a16="http://schemas.microsoft.com/office/drawing/2014/main" id="{11025E6B-C44B-40A0-8E02-15BE8E8CFD40}"/>
              </a:ext>
            </a:extLst>
          </p:cNvPr>
          <p:cNvSpPr/>
          <p:nvPr/>
        </p:nvSpPr>
        <p:spPr>
          <a:xfrm rot="16200000">
            <a:off x="4677161" y="-34127"/>
            <a:ext cx="2073669" cy="4628542"/>
          </a:xfrm>
          <a:prstGeom prst="bentUpArrow">
            <a:avLst>
              <a:gd name="adj1" fmla="val 10360"/>
              <a:gd name="adj2" fmla="val 3359"/>
              <a:gd name="adj3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72F459FD-78FA-430C-9CB8-9CB5493E2A59}"/>
              </a:ext>
            </a:extLst>
          </p:cNvPr>
          <p:cNvSpPr/>
          <p:nvPr/>
        </p:nvSpPr>
        <p:spPr>
          <a:xfrm rot="10800000">
            <a:off x="2272305" y="1206616"/>
            <a:ext cx="1127418" cy="1525576"/>
          </a:xfrm>
          <a:prstGeom prst="bentUpArrow">
            <a:avLst>
              <a:gd name="adj1" fmla="val 18929"/>
              <a:gd name="adj2" fmla="val 20755"/>
              <a:gd name="adj3" fmla="val 1661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7A8191-77CC-4837-8A28-3B165D6BF364}"/>
              </a:ext>
            </a:extLst>
          </p:cNvPr>
          <p:cNvCxnSpPr>
            <a:cxnSpLocks/>
          </p:cNvCxnSpPr>
          <p:nvPr/>
        </p:nvCxnSpPr>
        <p:spPr>
          <a:xfrm>
            <a:off x="3552547" y="3415253"/>
            <a:ext cx="782696" cy="1428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EA9BEF9E-2DC1-4C3A-9F7D-DA61D311EAB7}"/>
              </a:ext>
            </a:extLst>
          </p:cNvPr>
          <p:cNvSpPr/>
          <p:nvPr/>
        </p:nvSpPr>
        <p:spPr>
          <a:xfrm>
            <a:off x="1568439" y="3891214"/>
            <a:ext cx="563325" cy="527447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2EDC2D-1D09-418C-BCE3-4D54A2CE051A}"/>
                  </a:ext>
                </a:extLst>
              </p:cNvPr>
              <p:cNvSpPr/>
              <p:nvPr/>
            </p:nvSpPr>
            <p:spPr>
              <a:xfrm>
                <a:off x="750427" y="4419578"/>
                <a:ext cx="146584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AU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AU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, </m:t>
                      </m:r>
                      <m:sSub>
                        <m:sSubPr>
                          <m:ctrlPr>
                            <a:rPr lang="en-A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AU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A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AU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2EDC2D-1D09-418C-BCE3-4D54A2CE0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27" y="4419578"/>
                <a:ext cx="1465849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D4EB24-568D-4004-9A52-F260EF3A4B21}"/>
                  </a:ext>
                </a:extLst>
              </p:cNvPr>
              <p:cNvSpPr txBox="1"/>
              <p:nvPr/>
            </p:nvSpPr>
            <p:spPr>
              <a:xfrm>
                <a:off x="4447510" y="3877927"/>
                <a:ext cx="882000" cy="369332"/>
              </a:xfrm>
              <a:prstGeom prst="rect">
                <a:avLst/>
              </a:prstGeom>
              <a:solidFill>
                <a:srgbClr val="66FF66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A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AU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𝒒</m:t>
                          </m:r>
                        </m:e>
                      </m:acc>
                      <m:r>
                        <a:rPr kumimoji="0" lang="en-AU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AU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AU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D4EB24-568D-4004-9A52-F260EF3A4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10" y="3877927"/>
                <a:ext cx="882000" cy="369332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9FF8C8-AADB-49BA-933D-9D0CFB3E909B}"/>
                  </a:ext>
                </a:extLst>
              </p:cNvPr>
              <p:cNvSpPr txBox="1"/>
              <p:nvPr/>
            </p:nvSpPr>
            <p:spPr>
              <a:xfrm>
                <a:off x="6516918" y="3896048"/>
                <a:ext cx="882000" cy="369332"/>
              </a:xfrm>
              <a:prstGeom prst="rect">
                <a:avLst/>
              </a:prstGeom>
              <a:solidFill>
                <a:srgbClr val="66FF66"/>
              </a:solidFill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AU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𝒒</m:t>
                      </m:r>
                      <m:r>
                        <a:rPr kumimoji="0" lang="en-AU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AU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𝟎</m:t>
                      </m:r>
                      <m:r>
                        <a:rPr kumimoji="0" lang="en-AU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AU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BF9FF8C8-AADB-49BA-933D-9D0CFB3E9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918" y="3896048"/>
                <a:ext cx="882000" cy="369332"/>
              </a:xfrm>
              <a:prstGeom prst="rect">
                <a:avLst/>
              </a:prstGeom>
              <a:blipFill>
                <a:blip r:embed="rId12"/>
                <a:stretch>
                  <a:fillRect b="-11290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Right 40">
            <a:extLst>
              <a:ext uri="{FF2B5EF4-FFF2-40B4-BE49-F238E27FC236}">
                <a16:creationId xmlns:a16="http://schemas.microsoft.com/office/drawing/2014/main" id="{04E7BA13-F0FF-497E-9DFD-5EA80512208C}"/>
              </a:ext>
            </a:extLst>
          </p:cNvPr>
          <p:cNvSpPr/>
          <p:nvPr/>
        </p:nvSpPr>
        <p:spPr>
          <a:xfrm>
            <a:off x="1589672" y="3007719"/>
            <a:ext cx="563325" cy="527447"/>
          </a:xfrm>
          <a:prstGeom prst="rightArrow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6C338B-156B-4E4C-B216-55782D96DAAB}"/>
                  </a:ext>
                </a:extLst>
              </p:cNvPr>
              <p:cNvSpPr txBox="1"/>
              <p:nvPr/>
            </p:nvSpPr>
            <p:spPr>
              <a:xfrm>
                <a:off x="7556844" y="3561220"/>
                <a:ext cx="7412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AU" dirty="0"/>
                  <a:t>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6C338B-156B-4E4C-B216-55782D96D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844" y="3561220"/>
                <a:ext cx="741293" cy="89171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2C3D1D-B525-4728-AFE5-2441D50C7C97}"/>
                  </a:ext>
                </a:extLst>
              </p:cNvPr>
              <p:cNvSpPr txBox="1"/>
              <p:nvPr/>
            </p:nvSpPr>
            <p:spPr>
              <a:xfrm>
                <a:off x="5483880" y="3544406"/>
                <a:ext cx="846514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dirty="0"/>
                  <a:t>   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2C3D1D-B525-4728-AFE5-2441D50C7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880" y="3544406"/>
                <a:ext cx="846514" cy="8917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C3FC80-D306-4DCA-9005-AB8CA0404086}"/>
                  </a:ext>
                </a:extLst>
              </p:cNvPr>
              <p:cNvSpPr txBox="1"/>
              <p:nvPr/>
            </p:nvSpPr>
            <p:spPr>
              <a:xfrm>
                <a:off x="2304155" y="3395743"/>
                <a:ext cx="1121269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AU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sz="2400" dirty="0"/>
                  <a:t>   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AC3FC80-D306-4DCA-9005-AB8CA0404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155" y="3395743"/>
                <a:ext cx="1121269" cy="118904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EA0A8-69D4-43D6-B3BE-38252F99A1C1}"/>
                  </a:ext>
                </a:extLst>
              </p:cNvPr>
              <p:cNvSpPr txBox="1"/>
              <p:nvPr/>
            </p:nvSpPr>
            <p:spPr>
              <a:xfrm>
                <a:off x="3562425" y="3547516"/>
                <a:ext cx="846514" cy="891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  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AU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AU" dirty="0"/>
                  <a:t>  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5EA0A8-69D4-43D6-B3BE-38252F99A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25" y="3547516"/>
                <a:ext cx="846514" cy="8918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61A11B-ABBC-499F-A96F-FFE89F7313A3}"/>
                  </a:ext>
                </a:extLst>
              </p:cNvPr>
              <p:cNvSpPr txBox="1"/>
              <p:nvPr/>
            </p:nvSpPr>
            <p:spPr>
              <a:xfrm>
                <a:off x="912530" y="3139682"/>
                <a:ext cx="6415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  ,</m:t>
                      </m:r>
                      <m:sSub>
                        <m:sSub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61A11B-ABBC-499F-A96F-FFE89F731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0" y="3139682"/>
                <a:ext cx="641521" cy="276999"/>
              </a:xfrm>
              <a:prstGeom prst="rect">
                <a:avLst/>
              </a:prstGeom>
              <a:blipFill>
                <a:blip r:embed="rId17"/>
                <a:stretch>
                  <a:fillRect l="-8571" r="-1905" b="-177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06604F00-4F4D-4F13-9F87-47B275BFD7FC}"/>
              </a:ext>
            </a:extLst>
          </p:cNvPr>
          <p:cNvSpPr/>
          <p:nvPr/>
        </p:nvSpPr>
        <p:spPr>
          <a:xfrm>
            <a:off x="431040" y="942510"/>
            <a:ext cx="8507688" cy="4096022"/>
          </a:xfrm>
          <a:prstGeom prst="rect">
            <a:avLst/>
          </a:prstGeom>
          <a:noFill/>
          <a:ln w="63500">
            <a:solidFill>
              <a:schemeClr val="bg1">
                <a:lumMod val="75000"/>
              </a:schemeClr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41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8811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0682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77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iangle 32"/>
          <p:cNvSpPr/>
          <p:nvPr/>
        </p:nvSpPr>
        <p:spPr>
          <a:xfrm>
            <a:off x="6398230" y="3863394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5932134" y="4317214"/>
            <a:ext cx="1284940" cy="235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93461" y="185155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461" y="185155"/>
                <a:ext cx="334707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798414" y="4961709"/>
                <a:ext cx="325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414" y="4961709"/>
                <a:ext cx="325409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963520">
            <a:off x="1175425" y="117376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3040" y="5254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040" y="5254100"/>
                <a:ext cx="600608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788331" y="15838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8331" y="1583815"/>
                <a:ext cx="60060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679830" y="3724925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79830" y="3724925"/>
                <a:ext cx="265766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88443">
            <a:off x="1706221" y="4051640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809031" y="3746025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88443" flipV="1">
            <a:off x="2329658" y="1668773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88443">
            <a:off x="3317827" y="3580828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3405468">
            <a:off x="2526611" y="3569774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1592793" y="3755320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86966" y="4004309"/>
            <a:ext cx="1747777" cy="1846974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6561572" y="1906188"/>
            <a:ext cx="1878" cy="199417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60853" y="3900362"/>
            <a:ext cx="17605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660815" y="1799258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815" y="1799258"/>
                <a:ext cx="60060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772738" y="334140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738" y="3341405"/>
                <a:ext cx="60060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6230280" y="4527848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672765" y="4547395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351541" y="4527848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541" y="4527848"/>
                <a:ext cx="334707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iangle 32"/>
          <p:cNvSpPr/>
          <p:nvPr/>
        </p:nvSpPr>
        <p:spPr>
          <a:xfrm>
            <a:off x="5125472" y="3792666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4659376" y="4246486"/>
            <a:ext cx="1284940" cy="235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525656" y="4890981"/>
                <a:ext cx="325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656" y="4890981"/>
                <a:ext cx="3254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963520">
            <a:off x="72620" y="117376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88443">
            <a:off x="591841" y="4051640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4651" y="3746025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88443" flipV="1">
            <a:off x="1215278" y="1668773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88443">
            <a:off x="2203447" y="3580828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3405468">
            <a:off x="1412231" y="3569774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501815" y="375532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4208" y="3933581"/>
            <a:ext cx="1747777" cy="1846974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88814" y="1835460"/>
            <a:ext cx="1878" cy="199417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288095" y="3829634"/>
            <a:ext cx="17605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88057" y="172853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8057" y="1728530"/>
                <a:ext cx="60060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499980" y="3270677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80" y="3270677"/>
                <a:ext cx="60060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4957522" y="4457120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58385" y="4547395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7161" y="4527848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61" y="4527848"/>
                <a:ext cx="3347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 rot="19963520">
            <a:off x="7961366" y="1104230"/>
            <a:ext cx="2797791" cy="2749867"/>
            <a:chOff x="6760804" y="1765788"/>
            <a:chExt cx="2797791" cy="2749867"/>
          </a:xfrm>
        </p:grpSpPr>
        <p:cxnSp>
          <p:nvCxnSpPr>
            <p:cNvPr id="30" name="Straight Arrow Connector 29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rot="18153954">
            <a:off x="7622320" y="206636"/>
            <a:ext cx="3437427" cy="4114752"/>
            <a:chOff x="8946767" y="1514284"/>
            <a:chExt cx="3437427" cy="4114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 rot="1688443">
              <a:off x="8946767" y="3982109"/>
              <a:ext cx="1736202" cy="2083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9049577" y="3676494"/>
              <a:ext cx="2895248" cy="14987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88443" flipV="1">
              <a:off x="9570204" y="1599242"/>
              <a:ext cx="0" cy="22077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 rot="1688443">
              <a:off x="10558373" y="3511297"/>
              <a:ext cx="266218" cy="211773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/>
          <p:cNvSpPr/>
          <p:nvPr/>
        </p:nvSpPr>
        <p:spPr>
          <a:xfrm rot="13401409" flipV="1">
            <a:off x="7960514" y="2348121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52426B-4911-4E44-BB03-4178DE448F13}"/>
              </a:ext>
            </a:extLst>
          </p:cNvPr>
          <p:cNvSpPr/>
          <p:nvPr/>
        </p:nvSpPr>
        <p:spPr>
          <a:xfrm>
            <a:off x="262082" y="1282985"/>
            <a:ext cx="11744177" cy="543921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riangle 32"/>
          <p:cNvSpPr/>
          <p:nvPr/>
        </p:nvSpPr>
        <p:spPr>
          <a:xfrm>
            <a:off x="5315585" y="3792666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4849489" y="4246486"/>
            <a:ext cx="1284940" cy="235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028" y="2434749"/>
                <a:ext cx="33470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715769" y="4890981"/>
                <a:ext cx="325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769" y="4890981"/>
                <a:ext cx="32540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963520">
            <a:off x="72620" y="117376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60" y="5254100"/>
                <a:ext cx="60060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951" y="1583815"/>
                <a:ext cx="60060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565450" y="3724925"/>
                <a:ext cx="26576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88443">
            <a:off x="591841" y="4051640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4651" y="3746025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88443" flipV="1">
            <a:off x="1215278" y="1668773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88443">
            <a:off x="2203447" y="3580828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3405468">
            <a:off x="1412231" y="3569774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501815" y="375532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04321" y="3933581"/>
            <a:ext cx="1747777" cy="1846974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78927" y="1835460"/>
            <a:ext cx="1878" cy="199417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78208" y="3829634"/>
            <a:ext cx="17605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78170" y="172853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70" y="1728530"/>
                <a:ext cx="60060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90093" y="3270677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093" y="3270677"/>
                <a:ext cx="60060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5147635" y="4457120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58385" y="4547395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37161" y="4527848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161" y="4527848"/>
                <a:ext cx="33470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 rot="19963520">
            <a:off x="7961366" y="1104230"/>
            <a:ext cx="2797791" cy="2749867"/>
            <a:chOff x="6760804" y="1765788"/>
            <a:chExt cx="2797791" cy="2749867"/>
          </a:xfrm>
        </p:grpSpPr>
        <p:cxnSp>
          <p:nvCxnSpPr>
            <p:cNvPr id="30" name="Straight Arrow Connector 29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 rot="18153954">
            <a:off x="7622320" y="206636"/>
            <a:ext cx="3437427" cy="4114752"/>
            <a:chOff x="8946767" y="1514284"/>
            <a:chExt cx="3437427" cy="4114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3586" y="5184569"/>
                  <a:ext cx="600608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latin typeface="Cambria Math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sz="2800" b="0" i="1" smtClean="0">
                                <a:latin typeface="Cambria Math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8877" y="1514284"/>
                  <a:ext cx="600608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/>
            <p:cNvSpPr/>
            <p:nvPr/>
          </p:nvSpPr>
          <p:spPr>
            <a:xfrm rot="1688443">
              <a:off x="8946767" y="3982109"/>
              <a:ext cx="1736202" cy="2083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9049577" y="3676494"/>
              <a:ext cx="2895248" cy="149878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1688443" flipV="1">
              <a:off x="9570204" y="1599242"/>
              <a:ext cx="0" cy="2207739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 rot="1688443">
              <a:off x="10558373" y="3511297"/>
              <a:ext cx="266218" cy="2117739"/>
            </a:xfrm>
            <a:prstGeom prst="rect">
              <a:avLst/>
            </a:prstGeom>
            <a:solidFill>
              <a:schemeClr val="accent1">
                <a:alpha val="49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Arc 41"/>
          <p:cNvSpPr/>
          <p:nvPr/>
        </p:nvSpPr>
        <p:spPr>
          <a:xfrm rot="13401409" flipV="1">
            <a:off x="7960514" y="2348121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3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D28CF1A3-D55C-454F-ABF2-3F15447FB0C7}"/>
              </a:ext>
            </a:extLst>
          </p:cNvPr>
          <p:cNvSpPr/>
          <p:nvPr/>
        </p:nvSpPr>
        <p:spPr>
          <a:xfrm>
            <a:off x="262082" y="1086361"/>
            <a:ext cx="11786106" cy="563583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/>
          <p:cNvSpPr/>
          <p:nvPr/>
        </p:nvSpPr>
        <p:spPr>
          <a:xfrm>
            <a:off x="8731522" y="3413330"/>
            <a:ext cx="673052" cy="459770"/>
          </a:xfrm>
          <a:prstGeom prst="rect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/>
          <p:cNvSpPr/>
          <p:nvPr/>
        </p:nvSpPr>
        <p:spPr>
          <a:xfrm>
            <a:off x="5761874" y="378375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5295778" y="4237571"/>
            <a:ext cx="1284940" cy="235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32208" y="2434749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208" y="2434749"/>
                <a:ext cx="33470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62058" y="4882066"/>
                <a:ext cx="325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58" y="4882066"/>
                <a:ext cx="32540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963520">
            <a:off x="538800" y="117376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94840" y="5254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40" y="5254100"/>
                <a:ext cx="60060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3645" y="15838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645" y="1583815"/>
                <a:ext cx="60060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031630" y="3724925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31630" y="3724925"/>
                <a:ext cx="26576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88443">
            <a:off x="1058021" y="4051640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60831" y="3746025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88443" flipV="1">
            <a:off x="1681458" y="1668773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88443">
            <a:off x="2669627" y="3580828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3405468">
            <a:off x="1878411" y="3569774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967995" y="375532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50610" y="3643215"/>
            <a:ext cx="1769321" cy="2128425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925216" y="1826545"/>
            <a:ext cx="1878" cy="199417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24497" y="3820719"/>
            <a:ext cx="17605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24459" y="17196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459" y="1719615"/>
                <a:ext cx="60060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36382" y="3261762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382" y="3261762"/>
                <a:ext cx="60060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5598102" y="4276184"/>
            <a:ext cx="656967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024565" y="4547395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03341" y="4527848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41" y="4527848"/>
                <a:ext cx="33470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 rot="19963520">
            <a:off x="8427546" y="1104230"/>
            <a:ext cx="2797791" cy="2749867"/>
            <a:chOff x="6760804" y="1765788"/>
            <a:chExt cx="2797791" cy="2749867"/>
          </a:xfrm>
        </p:grpSpPr>
        <p:cxnSp>
          <p:nvCxnSpPr>
            <p:cNvPr id="30" name="Straight Arrow Connector 29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153954">
                <a:off x="11404669" y="1436792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53954">
                <a:off x="11404669" y="1436792"/>
                <a:ext cx="600608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18153954">
                <a:off x="7773559" y="1340537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53954">
                <a:off x="7773559" y="1340537"/>
                <a:ext cx="600608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 rot="19842397">
            <a:off x="8914963" y="3153718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rot="18153954">
            <a:off x="8988927" y="2116246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9842397" flipV="1">
            <a:off x="8485671" y="1615699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42397">
            <a:off x="10529615" y="1720695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3401409" flipV="1">
            <a:off x="8426694" y="2348121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690636" y="3924666"/>
            <a:ext cx="1491830" cy="879486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9896035" y="3972621"/>
                <a:ext cx="7442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96035" y="3972621"/>
                <a:ext cx="7442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9827692" y="1592194"/>
            <a:ext cx="392976" cy="243266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0692141" y="1606960"/>
            <a:ext cx="490326" cy="83181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flipH="1">
                <a:off x="9657770" y="1203576"/>
                <a:ext cx="6679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57770" y="1203576"/>
                <a:ext cx="667961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flipH="1">
                <a:off x="10999835" y="1634691"/>
                <a:ext cx="205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999835" y="1634691"/>
                <a:ext cx="205171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043299" y="3682742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42401" y="3713024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35355" y="3561750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55723" y="3439383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723" y="3439383"/>
                <a:ext cx="332591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10348" y="3497580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8" y="3497580"/>
                <a:ext cx="332591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800619" y="3689606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19" y="3689606"/>
                <a:ext cx="332591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10563615" y="2631467"/>
            <a:ext cx="185737" cy="185737"/>
          </a:xfrm>
          <a:prstGeom prst="ellipse">
            <a:avLst/>
          </a:prstGeom>
          <a:solidFill>
            <a:srgbClr val="41FD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46709" y="4526246"/>
            <a:ext cx="185737" cy="185737"/>
          </a:xfrm>
          <a:prstGeom prst="ellipse">
            <a:avLst/>
          </a:prstGeom>
          <a:solidFill>
            <a:srgbClr val="41FD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11734" y="4495415"/>
            <a:ext cx="185737" cy="185737"/>
          </a:xfrm>
          <a:prstGeom prst="ellipse">
            <a:avLst/>
          </a:prstGeom>
          <a:solidFill>
            <a:srgbClr val="41FD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856556" y="4095359"/>
                <a:ext cx="312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556" y="4095359"/>
                <a:ext cx="312330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593897" y="4437739"/>
                <a:ext cx="121089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897" y="4437739"/>
                <a:ext cx="1210895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389739" y="2517279"/>
                <a:ext cx="121089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739" y="2517279"/>
                <a:ext cx="1210895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56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731522" y="3413330"/>
            <a:ext cx="673052" cy="459770"/>
          </a:xfrm>
          <a:prstGeom prst="rect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32"/>
          <p:cNvSpPr/>
          <p:nvPr/>
        </p:nvSpPr>
        <p:spPr>
          <a:xfrm>
            <a:off x="5761874" y="378375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5295778" y="4237571"/>
            <a:ext cx="1284940" cy="235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632208" y="2434749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𝜙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208" y="2434749"/>
                <a:ext cx="33470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62058" y="4882066"/>
                <a:ext cx="325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058" y="4882066"/>
                <a:ext cx="325409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 rot="19963520">
            <a:off x="538800" y="117376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94840" y="5254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40" y="5254100"/>
                <a:ext cx="60060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3645" y="15838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645" y="1583815"/>
                <a:ext cx="60060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031630" y="3724925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31630" y="3724925"/>
                <a:ext cx="26576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88443">
            <a:off x="1058021" y="4051640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60831" y="3746025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88443" flipV="1">
            <a:off x="1681458" y="1668773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88443">
            <a:off x="2669627" y="3580828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3405468">
            <a:off x="1878411" y="3569774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967995" y="375532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50610" y="3643215"/>
            <a:ext cx="1769321" cy="2128425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925216" y="1826545"/>
            <a:ext cx="1878" cy="199417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924497" y="3820719"/>
            <a:ext cx="17605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024459" y="17196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459" y="1719615"/>
                <a:ext cx="60060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136382" y="3261762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382" y="3261762"/>
                <a:ext cx="60060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5598102" y="4276184"/>
            <a:ext cx="656967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024565" y="4547395"/>
            <a:ext cx="661145" cy="760802"/>
          </a:xfrm>
          <a:custGeom>
            <a:avLst/>
            <a:gdLst>
              <a:gd name="connsiteX0" fmla="*/ 714143 w 714143"/>
              <a:gd name="connsiteY0" fmla="*/ 261284 h 1125137"/>
              <a:gd name="connsiteX1" fmla="*/ 633120 w 714143"/>
              <a:gd name="connsiteY1" fmla="*/ 18215 h 1125137"/>
              <a:gd name="connsiteX2" fmla="*/ 309029 w 714143"/>
              <a:gd name="connsiteY2" fmla="*/ 87663 h 1125137"/>
              <a:gd name="connsiteX3" fmla="*/ 8087 w 714143"/>
              <a:gd name="connsiteY3" fmla="*/ 643248 h 1125137"/>
              <a:gd name="connsiteX4" fmla="*/ 135409 w 714143"/>
              <a:gd name="connsiteY4" fmla="*/ 1117810 h 1125137"/>
              <a:gd name="connsiteX5" fmla="*/ 644695 w 714143"/>
              <a:gd name="connsiteY5" fmla="*/ 944190 h 112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143" h="1125137">
                <a:moveTo>
                  <a:pt x="714143" y="261284"/>
                </a:moveTo>
                <a:cubicBezTo>
                  <a:pt x="707391" y="154218"/>
                  <a:pt x="700639" y="47152"/>
                  <a:pt x="633120" y="18215"/>
                </a:cubicBezTo>
                <a:cubicBezTo>
                  <a:pt x="565601" y="-10722"/>
                  <a:pt x="413201" y="-16509"/>
                  <a:pt x="309029" y="87663"/>
                </a:cubicBezTo>
                <a:cubicBezTo>
                  <a:pt x="204857" y="191835"/>
                  <a:pt x="37024" y="471557"/>
                  <a:pt x="8087" y="643248"/>
                </a:cubicBezTo>
                <a:cubicBezTo>
                  <a:pt x="-20850" y="814939"/>
                  <a:pt x="29308" y="1067653"/>
                  <a:pt x="135409" y="1117810"/>
                </a:cubicBezTo>
                <a:cubicBezTo>
                  <a:pt x="241510" y="1167967"/>
                  <a:pt x="644695" y="944190"/>
                  <a:pt x="644695" y="9441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703341" y="4527848"/>
                <a:ext cx="33470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41" y="4527848"/>
                <a:ext cx="334707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 rot="19963520">
            <a:off x="8427546" y="1104230"/>
            <a:ext cx="2797791" cy="2749867"/>
            <a:chOff x="6760804" y="1765788"/>
            <a:chExt cx="2797791" cy="2749867"/>
          </a:xfrm>
        </p:grpSpPr>
        <p:cxnSp>
          <p:nvCxnSpPr>
            <p:cNvPr id="30" name="Straight Arrow Connector 29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18153954">
                <a:off x="11404669" y="1436792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53954">
                <a:off x="11404669" y="1436792"/>
                <a:ext cx="600608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 rot="18153954">
                <a:off x="7773559" y="1340537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153954">
                <a:off x="7773559" y="1340537"/>
                <a:ext cx="600608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 rot="19842397">
            <a:off x="8914963" y="3153718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rot="18153954">
            <a:off x="8988927" y="2116246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9842397" flipV="1">
            <a:off x="8485671" y="1615699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 rot="19842397">
            <a:off x="10529615" y="1720695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 rot="13401409" flipV="1">
            <a:off x="8426694" y="2348121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9690636" y="3924666"/>
            <a:ext cx="1491830" cy="879486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 flipH="1">
                <a:off x="9896035" y="3972621"/>
                <a:ext cx="7442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896035" y="3972621"/>
                <a:ext cx="744284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9827692" y="1592194"/>
            <a:ext cx="392976" cy="243266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10692141" y="1606960"/>
            <a:ext cx="490326" cy="831812"/>
          </a:xfrm>
          <a:prstGeom prst="straightConnector1">
            <a:avLst/>
          </a:prstGeom>
          <a:ln w="31750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flipH="1">
                <a:off x="9657770" y="1203576"/>
                <a:ext cx="66796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657770" y="1203576"/>
                <a:ext cx="667961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flipH="1">
                <a:off x="10999835" y="1634691"/>
                <a:ext cx="205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999835" y="1634691"/>
                <a:ext cx="205171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043299" y="3682742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842401" y="3713024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935355" y="3561750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555723" y="3439383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723" y="3439383"/>
                <a:ext cx="332591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10348" y="3497580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8" y="3497580"/>
                <a:ext cx="332591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800619" y="3689606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619" y="3689606"/>
                <a:ext cx="332591" cy="430887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10563615" y="2631467"/>
            <a:ext cx="185737" cy="185737"/>
          </a:xfrm>
          <a:prstGeom prst="ellipse">
            <a:avLst/>
          </a:prstGeom>
          <a:solidFill>
            <a:srgbClr val="41FD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5846709" y="4526246"/>
            <a:ext cx="185737" cy="185737"/>
          </a:xfrm>
          <a:prstGeom prst="ellipse">
            <a:avLst/>
          </a:prstGeom>
          <a:solidFill>
            <a:srgbClr val="41FD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11734" y="4495415"/>
            <a:ext cx="185737" cy="185737"/>
          </a:xfrm>
          <a:prstGeom prst="ellipse">
            <a:avLst/>
          </a:prstGeom>
          <a:solidFill>
            <a:srgbClr val="41FD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856556" y="4095359"/>
                <a:ext cx="312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556" y="4095359"/>
                <a:ext cx="312330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593897" y="4437739"/>
                <a:ext cx="121089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897" y="4437739"/>
                <a:ext cx="1210895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0389739" y="2517279"/>
                <a:ext cx="121089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739" y="2517279"/>
                <a:ext cx="1210895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986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085769" y="2194250"/>
            <a:ext cx="2956286" cy="3477242"/>
            <a:chOff x="941001" y="2041850"/>
            <a:chExt cx="2956286" cy="3477242"/>
          </a:xfrm>
        </p:grpSpPr>
        <p:sp>
          <p:nvSpPr>
            <p:cNvPr id="4" name="Can 3"/>
            <p:cNvSpPr/>
            <p:nvPr/>
          </p:nvSpPr>
          <p:spPr>
            <a:xfrm rot="5400000">
              <a:off x="291777" y="3571420"/>
              <a:ext cx="2596896" cy="12984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>
              <a:off x="1562884" y="4359102"/>
              <a:ext cx="1728956" cy="11730"/>
            </a:xfrm>
            <a:prstGeom prst="straightConnector1">
              <a:avLst/>
            </a:prstGeom>
            <a:ln w="38100">
              <a:solidFill>
                <a:srgbClr val="1932E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1554480" y="2395728"/>
              <a:ext cx="8404" cy="1963377"/>
            </a:xfrm>
            <a:prstGeom prst="straightConnector1">
              <a:avLst/>
            </a:prstGeom>
            <a:ln w="38100">
              <a:solidFill>
                <a:srgbClr val="1932E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216466" y="4387588"/>
                  <a:ext cx="121089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466" y="4387588"/>
                  <a:ext cx="1210895" cy="43088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1497356" y="4252002"/>
              <a:ext cx="185737" cy="185737"/>
            </a:xfrm>
            <a:prstGeom prst="ellipse">
              <a:avLst/>
            </a:prstGeom>
            <a:solidFill>
              <a:srgbClr val="41FD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686392" y="4437739"/>
                  <a:ext cx="121089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392" y="4437739"/>
                  <a:ext cx="1210895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216467" y="2041850"/>
                  <a:ext cx="121089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467" y="2041850"/>
                  <a:ext cx="121089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/>
            <p:nvPr/>
          </p:nvCxnSpPr>
          <p:spPr>
            <a:xfrm flipV="1">
              <a:off x="1680112" y="2805522"/>
              <a:ext cx="1232920" cy="1477192"/>
            </a:xfrm>
            <a:prstGeom prst="straightConnector1">
              <a:avLst/>
            </a:prstGeom>
            <a:ln w="38100">
              <a:solidFill>
                <a:srgbClr val="1932E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577462" y="2662280"/>
                  <a:ext cx="121089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462" y="2662280"/>
                  <a:ext cx="1210895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/>
          <p:cNvGrpSpPr/>
          <p:nvPr/>
        </p:nvGrpSpPr>
        <p:grpSpPr>
          <a:xfrm>
            <a:off x="855748" y="2194250"/>
            <a:ext cx="3193939" cy="3477242"/>
            <a:chOff x="703348" y="2041850"/>
            <a:chExt cx="3193939" cy="3477242"/>
          </a:xfrm>
        </p:grpSpPr>
        <p:sp>
          <p:nvSpPr>
            <p:cNvPr id="23" name="Can 22"/>
            <p:cNvSpPr/>
            <p:nvPr/>
          </p:nvSpPr>
          <p:spPr>
            <a:xfrm rot="5400000">
              <a:off x="291777" y="3571420"/>
              <a:ext cx="2596896" cy="129844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562884" y="4359102"/>
              <a:ext cx="1728956" cy="11730"/>
            </a:xfrm>
            <a:prstGeom prst="straightConnector1">
              <a:avLst/>
            </a:prstGeom>
            <a:ln w="38100">
              <a:solidFill>
                <a:srgbClr val="1932E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1554480" y="2395728"/>
              <a:ext cx="8404" cy="1963377"/>
            </a:xfrm>
            <a:prstGeom prst="straightConnector1">
              <a:avLst/>
            </a:prstGeom>
            <a:ln w="38100">
              <a:solidFill>
                <a:srgbClr val="1932E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03348" y="4183944"/>
                  <a:ext cx="121089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48" y="4183944"/>
                  <a:ext cx="1210895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1497356" y="4252002"/>
              <a:ext cx="185737" cy="185737"/>
            </a:xfrm>
            <a:prstGeom prst="ellipse">
              <a:avLst/>
            </a:prstGeom>
            <a:solidFill>
              <a:srgbClr val="41FDF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686392" y="4437739"/>
                  <a:ext cx="121089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𝑋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392" y="4437739"/>
                  <a:ext cx="1210895" cy="43088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216467" y="2041850"/>
                  <a:ext cx="121089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𝑍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6467" y="2041850"/>
                  <a:ext cx="1210895" cy="43088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/>
            <p:cNvCxnSpPr/>
            <p:nvPr/>
          </p:nvCxnSpPr>
          <p:spPr>
            <a:xfrm flipV="1">
              <a:off x="1680112" y="2805522"/>
              <a:ext cx="1232920" cy="1477192"/>
            </a:xfrm>
            <a:prstGeom prst="straightConnector1">
              <a:avLst/>
            </a:prstGeom>
            <a:ln w="38100">
              <a:solidFill>
                <a:srgbClr val="1932E6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77462" y="2662280"/>
                  <a:ext cx="121089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sz="2800" b="0" i="1" smtClean="0">
                            <a:latin typeface="Cambria Math" charset="0"/>
                          </a:rPr>
                          <m:t>𝑌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462" y="2662280"/>
                  <a:ext cx="1210895" cy="43088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Rectangle 31"/>
          <p:cNvSpPr/>
          <p:nvPr/>
        </p:nvSpPr>
        <p:spPr>
          <a:xfrm>
            <a:off x="5593984" y="4404402"/>
            <a:ext cx="2021873" cy="1857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323299" y="4385744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515430" y="4493879"/>
            <a:ext cx="1138394" cy="33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5416167" y="3245567"/>
            <a:ext cx="6383" cy="1028975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504977" y="3443956"/>
            <a:ext cx="784611" cy="89704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4686387" y="4616220"/>
                <a:ext cx="121089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87" y="4616220"/>
                <a:ext cx="1210895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083527" y="2775256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527" y="2775256"/>
                <a:ext cx="60060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289588" y="3932487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588" y="3932487"/>
                <a:ext cx="600608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087071" y="3013069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71" y="3013069"/>
                <a:ext cx="600608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V="1">
            <a:off x="5510103" y="4865354"/>
            <a:ext cx="2211511" cy="12205"/>
          </a:xfrm>
          <a:prstGeom prst="straightConnector1">
            <a:avLst/>
          </a:prstGeom>
          <a:ln w="47625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1161682" y="6028979"/>
            <a:ext cx="1230167" cy="1"/>
          </a:xfrm>
          <a:prstGeom prst="straightConnector1">
            <a:avLst/>
          </a:prstGeom>
          <a:ln w="47625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910448" y="3074596"/>
            <a:ext cx="3107" cy="1477191"/>
          </a:xfrm>
          <a:prstGeom prst="straightConnector1">
            <a:avLst/>
          </a:prstGeom>
          <a:ln w="47625">
            <a:solidFill>
              <a:srgbClr val="FFC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 flipH="1">
                <a:off x="469849" y="3544610"/>
                <a:ext cx="205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69849" y="3544610"/>
                <a:ext cx="205171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 flipH="1">
                <a:off x="1604294" y="6120951"/>
                <a:ext cx="205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604294" y="6120951"/>
                <a:ext cx="20517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 flipH="1">
                <a:off x="6431396" y="4937330"/>
                <a:ext cx="20517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31396" y="4937330"/>
                <a:ext cx="205171" cy="43088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34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riangle 32"/>
          <p:cNvSpPr/>
          <p:nvPr/>
        </p:nvSpPr>
        <p:spPr>
          <a:xfrm>
            <a:off x="7097615" y="375532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5400000">
            <a:off x="6631519" y="4209141"/>
            <a:ext cx="1284940" cy="2358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 rot="19963520">
            <a:off x="538800" y="1173761"/>
            <a:ext cx="2797791" cy="2749867"/>
            <a:chOff x="6760804" y="1765788"/>
            <a:chExt cx="2797791" cy="2749867"/>
          </a:xfrm>
        </p:grpSpPr>
        <p:cxnSp>
          <p:nvCxnSpPr>
            <p:cNvPr id="19" name="Straight Arrow Connector 18"/>
            <p:cNvCxnSpPr/>
            <p:nvPr/>
          </p:nvCxnSpPr>
          <p:spPr>
            <a:xfrm rot="1688443">
              <a:off x="6760804" y="4502007"/>
              <a:ext cx="2797791" cy="13648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688443" flipV="1">
              <a:off x="7450010" y="1765788"/>
              <a:ext cx="0" cy="2207739"/>
            </a:xfrm>
            <a:prstGeom prst="straightConnector1">
              <a:avLst/>
            </a:prstGeom>
            <a:ln w="22225">
              <a:solidFill>
                <a:srgbClr val="387BD0"/>
              </a:solidFill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94840" y="5254100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40" y="5254100"/>
                <a:ext cx="60060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13645" y="158381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645" y="1583815"/>
                <a:ext cx="60060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flipH="1">
                <a:off x="2031630" y="3724925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31630" y="3724925"/>
                <a:ext cx="265766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1688443">
            <a:off x="1058021" y="4051640"/>
            <a:ext cx="1736202" cy="2083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60831" y="3746025"/>
            <a:ext cx="2895248" cy="14987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1688443" flipV="1">
            <a:off x="1681458" y="1668773"/>
            <a:ext cx="0" cy="220773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 rot="1688443">
            <a:off x="2669627" y="3580828"/>
            <a:ext cx="266218" cy="2117739"/>
          </a:xfrm>
          <a:prstGeom prst="rect">
            <a:avLst/>
          </a:prstGeom>
          <a:solidFill>
            <a:schemeClr val="accent1">
              <a:alpha val="49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3405468">
            <a:off x="1878411" y="3569774"/>
            <a:ext cx="604570" cy="911076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/>
          <p:cNvSpPr/>
          <p:nvPr/>
        </p:nvSpPr>
        <p:spPr>
          <a:xfrm>
            <a:off x="967995" y="3755321"/>
            <a:ext cx="347241" cy="2654228"/>
          </a:xfrm>
          <a:prstGeom prst="triangle">
            <a:avLst/>
          </a:prstGeom>
          <a:solidFill>
            <a:srgbClr val="6FEF3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86349" y="3616878"/>
            <a:ext cx="1769321" cy="2128425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260957" y="1798115"/>
            <a:ext cx="1878" cy="199417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60238" y="3792289"/>
            <a:ext cx="176059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360200" y="1691185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200" y="1691185"/>
                <a:ext cx="600608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472123" y="3233332"/>
                <a:ext cx="600608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charset="0"/>
                            </a:rPr>
                            <m:t>𝑌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123" y="3233332"/>
                <a:ext cx="600608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/>
          <p:cNvSpPr/>
          <p:nvPr/>
        </p:nvSpPr>
        <p:spPr>
          <a:xfrm>
            <a:off x="1043299" y="3682742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178142" y="3684594"/>
            <a:ext cx="185737" cy="18573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91464" y="3410953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464" y="3410953"/>
                <a:ext cx="33259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10348" y="3497580"/>
                <a:ext cx="33259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48" y="3497580"/>
                <a:ext cx="332591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7182450" y="4497816"/>
            <a:ext cx="185737" cy="185737"/>
          </a:xfrm>
          <a:prstGeom prst="ellipse">
            <a:avLst/>
          </a:prstGeom>
          <a:solidFill>
            <a:srgbClr val="41FD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711734" y="4495415"/>
            <a:ext cx="185737" cy="185737"/>
          </a:xfrm>
          <a:prstGeom prst="ellipse">
            <a:avLst/>
          </a:prstGeom>
          <a:solidFill>
            <a:srgbClr val="41FD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856556" y="4095359"/>
                <a:ext cx="312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556" y="4095359"/>
                <a:ext cx="312330" cy="4308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929638" y="4409309"/>
                <a:ext cx="121089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38" y="4409309"/>
                <a:ext cx="1210895" cy="4308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/>
          <p:nvPr/>
        </p:nvCxnSpPr>
        <p:spPr>
          <a:xfrm flipH="1">
            <a:off x="2805288" y="4659112"/>
            <a:ext cx="8965" cy="1554871"/>
          </a:xfrm>
          <a:prstGeom prst="straightConnector1">
            <a:avLst/>
          </a:prstGeom>
          <a:ln w="79375">
            <a:solidFill>
              <a:srgbClr val="EE42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2810837" y="5014171"/>
            <a:ext cx="658004" cy="1217763"/>
          </a:xfrm>
          <a:prstGeom prst="straightConnector1">
            <a:avLst/>
          </a:prstGeom>
          <a:ln w="19050">
            <a:solidFill>
              <a:srgbClr val="B3886D"/>
            </a:solidFill>
            <a:prstDash val="dash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rc 60"/>
          <p:cNvSpPr/>
          <p:nvPr/>
        </p:nvSpPr>
        <p:spPr>
          <a:xfrm rot="14620132" flipV="1">
            <a:off x="2703762" y="5216778"/>
            <a:ext cx="571352" cy="619707"/>
          </a:xfrm>
          <a:prstGeom prst="arc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 flipH="1">
                <a:off x="2856556" y="5325732"/>
                <a:ext cx="2657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56556" y="5325732"/>
                <a:ext cx="265766" cy="43088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 rot="17894152">
            <a:off x="3225595" y="4929417"/>
            <a:ext cx="234108" cy="195316"/>
          </a:xfrm>
          <a:prstGeom prst="rect">
            <a:avLst/>
          </a:prstGeom>
          <a:noFill/>
          <a:ln w="19050">
            <a:solidFill>
              <a:srgbClr val="B388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7268600" y="4657101"/>
            <a:ext cx="8965" cy="1554871"/>
          </a:xfrm>
          <a:prstGeom prst="straightConnector1">
            <a:avLst/>
          </a:prstGeom>
          <a:ln w="79375">
            <a:solidFill>
              <a:srgbClr val="EE42A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 flipH="1">
                <a:off x="2821906" y="6127629"/>
                <a:ext cx="46940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821906" y="6127629"/>
                <a:ext cx="469406" cy="430887"/>
              </a:xfrm>
              <a:prstGeom prst="rect">
                <a:avLst/>
              </a:prstGeom>
              <a:blipFill>
                <a:blip r:embed="rId22"/>
                <a:stretch>
                  <a:fillRect r="-649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332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362</Words>
  <Application>Microsoft Office PowerPoint</Application>
  <PresentationFormat>Widescreen</PresentationFormat>
  <Paragraphs>225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slides in this section are for the STANDARD Euler technique: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60</cp:revision>
  <dcterms:created xsi:type="dcterms:W3CDTF">2016-05-22T02:13:34Z</dcterms:created>
  <dcterms:modified xsi:type="dcterms:W3CDTF">2022-03-28T05:34:24Z</dcterms:modified>
</cp:coreProperties>
</file>