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72" r:id="rId3"/>
    <p:sldId id="373" r:id="rId4"/>
    <p:sldId id="260" r:id="rId5"/>
    <p:sldId id="376" r:id="rId6"/>
    <p:sldId id="257" r:id="rId7"/>
    <p:sldId id="258" r:id="rId8"/>
    <p:sldId id="259" r:id="rId9"/>
    <p:sldId id="261" r:id="rId10"/>
    <p:sldId id="374" r:id="rId11"/>
    <p:sldId id="37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42DAA-CC24-47B4-BF40-4A02418BA6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B9F1B-321F-440F-8A74-08750032E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290EE-4E89-40DD-A834-55DFA937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161FC-18B1-46B8-93C8-A2E1436B7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F026F-26A3-44E0-8292-4EF84E6E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945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34A5-DA57-4DFB-8DB3-EB4465CB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487D9-673B-486C-B0FE-A2E24717D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C2C68-165B-4B6C-AFAD-3764D82BA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C0B8B-087D-4422-9322-2A633F627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9653E-CF01-4AF6-9781-6B3E0D3A3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198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D7E30D-7416-4B7C-A0B9-D077C5116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69C97-9DD3-4E88-ABBA-6B368F4D4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AEDE-C0B9-4827-A3BF-073BDE441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025DA-6D5A-42ED-A4F2-F61E45AB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4C382-8430-43B4-93EE-7570DB1A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5009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951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162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5967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851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5242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05163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91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1504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31F13-5A73-4B1A-9E8F-E5219E29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C6211-7169-4494-AF47-354D6B97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EAC7-02B3-43AF-A980-23757A2C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8E551-4EE5-4AC6-A876-1AD235991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6F2C6-5210-4204-8609-B9282CB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88886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05261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6098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38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3D57-3D2A-4418-AF56-D9A4D3584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8D35-A937-4DF9-8AD7-D303D80D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9D02-3B4D-4EA5-84E4-4BB817E1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F6433-C63C-4C35-A536-0A107378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3A86F-2C59-4FAE-9717-DA50022D2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665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2720-D10A-41EA-B9DE-B3014E89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C0579-87D4-4CD7-B842-CF093738C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5713B-01E9-4B7B-B040-B3297C4D9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1B41F-23CF-4E37-9194-3DBCE44FF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FFFDE-3950-440B-83D6-A2E748728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5E69F-BD0B-4CE2-BC39-8D9F9A6D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9892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DF18-F257-4348-A966-3B927C6A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CB28A-7D5E-4396-A3F8-A9817A43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4E838-1197-4E62-A1A3-D65FF30C9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37ED32-481B-4F48-894F-3E759DCF0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DE139-6EB5-4CD6-9C76-AF32A8444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70976-C950-4AE8-A32E-B90229FCF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66B1A-E328-4134-8464-4D5947D2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356A5-1EAD-42B7-9FD5-657C254D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4109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1C1A-8B0D-425C-A17E-2971D8981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C9C3B1-3E49-4CA5-981B-3702D48B3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338EC-DE78-4D61-ACB9-C18D7F5C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7557F-58BB-43FB-8801-F538B513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91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BF4EA-A795-4966-8E29-02DFD39D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EF69C-DC6A-4239-B33C-27B579E90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92A4-3199-40FA-9F3F-1D896B881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809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B85C4-8305-414A-BE9A-D1AD67070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5451-99A6-46E8-92A9-E28AF76F6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2A551-2FDA-41A3-B52F-CCAD88D3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AD7DF-7B40-44C1-A67E-6DF101C70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46B96-CCB4-4DF5-A78C-C26D68036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0A4BD-EAC3-489D-A537-8890F4772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8374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08ED-514E-47AD-84E7-42ABCFE54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C6FD97-1274-4515-ABBD-E9D83EA59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DFA7F-11C3-40C9-9BB5-666135A2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8378CD-FB73-4CD7-9F20-ABF1F5BC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DF871-A184-481B-AC31-25649A590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949D2-949C-4A9E-B3A9-13BC1D07C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598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61D993-57DD-4AAF-88B8-7812A8C4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C0359-C113-43DA-9C88-3F84BD69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70A70-FD4B-4E05-884F-7DD91B5FE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21D17-2CE1-44D5-B172-D6BCA75C7B31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F6C5-BFD7-40A2-AD9F-2153CC173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44F8-A23B-4A2F-9870-F939A304F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70C34-D84A-41F6-8AA4-C4F81EC703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569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DC2B1-9915-4269-ACBC-48BE102A6E17}" type="datetimeFigureOut">
              <a:rPr lang="en-AU" smtClean="0"/>
              <a:t>23/07/2021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155D-0005-4A70-94B7-F4FA5B076E4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5480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8800" b="1" dirty="0"/>
              <a:t>Icons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85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597D1A-ED5B-4319-8BAF-065A48AAA595}"/>
              </a:ext>
            </a:extLst>
          </p:cNvPr>
          <p:cNvSpPr/>
          <p:nvPr/>
        </p:nvSpPr>
        <p:spPr>
          <a:xfrm>
            <a:off x="1743975" y="4438902"/>
            <a:ext cx="2248051" cy="1054136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670D0B-74B7-4256-B7BD-A149E51D1601}"/>
              </a:ext>
            </a:extLst>
          </p:cNvPr>
          <p:cNvSpPr/>
          <p:nvPr/>
        </p:nvSpPr>
        <p:spPr>
          <a:xfrm>
            <a:off x="6589336" y="4456089"/>
            <a:ext cx="2248051" cy="16791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86680-8543-4E36-A875-AE4E2343DD0B}"/>
              </a:ext>
            </a:extLst>
          </p:cNvPr>
          <p:cNvSpPr/>
          <p:nvPr/>
        </p:nvSpPr>
        <p:spPr>
          <a:xfrm>
            <a:off x="2663461" y="2581712"/>
            <a:ext cx="5092118" cy="84728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B929A-3FEA-4B5D-BA55-9D3262D0EA9C}"/>
              </a:ext>
            </a:extLst>
          </p:cNvPr>
          <p:cNvCxnSpPr/>
          <p:nvPr/>
        </p:nvCxnSpPr>
        <p:spPr>
          <a:xfrm>
            <a:off x="2663461" y="3429000"/>
            <a:ext cx="673636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6D08A-73E5-4ED5-BF91-575B06253C17}"/>
              </a:ext>
            </a:extLst>
          </p:cNvPr>
          <p:cNvSpPr txBox="1"/>
          <p:nvPr/>
        </p:nvSpPr>
        <p:spPr>
          <a:xfrm>
            <a:off x="9089712" y="3456590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A62E8-F4C1-48FF-989F-75F7A4168E7F}"/>
              </a:ext>
            </a:extLst>
          </p:cNvPr>
          <p:cNvCxnSpPr/>
          <p:nvPr/>
        </p:nvCxnSpPr>
        <p:spPr>
          <a:xfrm>
            <a:off x="7755579" y="3249458"/>
            <a:ext cx="0" cy="490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647367-AC24-4C90-A23C-ABF96E99BB2D}"/>
              </a:ext>
            </a:extLst>
          </p:cNvPr>
          <p:cNvSpPr txBox="1"/>
          <p:nvPr/>
        </p:nvSpPr>
        <p:spPr>
          <a:xfrm>
            <a:off x="7378507" y="3753068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4A6CC-3719-4E0D-8175-C35E3A0AB4DC}"/>
              </a:ext>
            </a:extLst>
          </p:cNvPr>
          <p:cNvSpPr txBox="1"/>
          <p:nvPr/>
        </p:nvSpPr>
        <p:spPr>
          <a:xfrm>
            <a:off x="2273431" y="3641256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 =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/>
              <p:nvPr/>
            </p:nvSpPr>
            <p:spPr>
              <a:xfrm>
                <a:off x="4344201" y="2667672"/>
                <a:ext cx="14401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201" y="2667672"/>
                <a:ext cx="1440138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/>
              <p:nvPr/>
            </p:nvSpPr>
            <p:spPr>
              <a:xfrm>
                <a:off x="1743975" y="4681193"/>
                <a:ext cx="229024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975" y="4681193"/>
                <a:ext cx="2290242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9423D6-52C4-4D16-878C-AD0FC76AAF00}"/>
                  </a:ext>
                </a:extLst>
              </p:cNvPr>
              <p:cNvSpPr txBox="1"/>
              <p:nvPr/>
            </p:nvSpPr>
            <p:spPr>
              <a:xfrm>
                <a:off x="7045434" y="4647429"/>
                <a:ext cx="1745093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 =1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9423D6-52C4-4D16-878C-AD0FC76A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434" y="4647429"/>
                <a:ext cx="1745093" cy="105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ACA9BE-8CFE-4E78-978D-6385BD308950}"/>
                  </a:ext>
                </a:extLst>
              </p:cNvPr>
              <p:cNvSpPr txBox="1"/>
              <p:nvPr/>
            </p:nvSpPr>
            <p:spPr>
              <a:xfrm>
                <a:off x="7736630" y="5704337"/>
                <a:ext cx="949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ACA9BE-8CFE-4E78-978D-6385BD30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6630" y="5704337"/>
                <a:ext cx="9494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2C49CE-F469-433D-B67F-1FBE2E794CD8}"/>
              </a:ext>
            </a:extLst>
          </p:cNvPr>
          <p:cNvCxnSpPr>
            <a:cxnSpLocks/>
          </p:cNvCxnSpPr>
          <p:nvPr/>
        </p:nvCxnSpPr>
        <p:spPr>
          <a:xfrm>
            <a:off x="7736630" y="4560880"/>
            <a:ext cx="0" cy="123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76C89-D773-4E09-9EE8-65CC839A17E9}"/>
              </a:ext>
            </a:extLst>
          </p:cNvPr>
          <p:cNvCxnSpPr/>
          <p:nvPr/>
        </p:nvCxnSpPr>
        <p:spPr>
          <a:xfrm>
            <a:off x="2662352" y="3151062"/>
            <a:ext cx="0" cy="490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8AC526-80DA-4243-8E93-960507B12DC3}"/>
              </a:ext>
            </a:extLst>
          </p:cNvPr>
          <p:cNvSpPr txBox="1"/>
          <p:nvPr/>
        </p:nvSpPr>
        <p:spPr>
          <a:xfrm>
            <a:off x="5303671" y="363633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541C2-28F5-4B34-A7DE-346E4EF084E6}"/>
              </a:ext>
            </a:extLst>
          </p:cNvPr>
          <p:cNvSpPr txBox="1"/>
          <p:nvPr/>
        </p:nvSpPr>
        <p:spPr>
          <a:xfrm>
            <a:off x="7832317" y="2783487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A65E9-EF2D-43A7-BB2C-C5B0541D9143}"/>
              </a:ext>
            </a:extLst>
          </p:cNvPr>
          <p:cNvSpPr txBox="1"/>
          <p:nvPr/>
        </p:nvSpPr>
        <p:spPr>
          <a:xfrm>
            <a:off x="5303670" y="205289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61EEF3-15F7-4FCD-85B6-07E2CF1A9459}"/>
              </a:ext>
            </a:extLst>
          </p:cNvPr>
          <p:cNvSpPr txBox="1"/>
          <p:nvPr/>
        </p:nvSpPr>
        <p:spPr>
          <a:xfrm>
            <a:off x="2032257" y="2763498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2EC0A6-C77E-4A00-8B52-8EEB07D19EF9}"/>
              </a:ext>
            </a:extLst>
          </p:cNvPr>
          <p:cNvSpPr/>
          <p:nvPr/>
        </p:nvSpPr>
        <p:spPr>
          <a:xfrm>
            <a:off x="1569088" y="2041470"/>
            <a:ext cx="7987417" cy="4227355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41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F9F7299-3CF9-4924-9DB5-F0AD2A97A8F6}"/>
              </a:ext>
            </a:extLst>
          </p:cNvPr>
          <p:cNvGrpSpPr/>
          <p:nvPr/>
        </p:nvGrpSpPr>
        <p:grpSpPr>
          <a:xfrm>
            <a:off x="1937857" y="1652632"/>
            <a:ext cx="903774" cy="923330"/>
            <a:chOff x="1937857" y="1652632"/>
            <a:chExt cx="903774" cy="923330"/>
          </a:xfrm>
          <a:scene3d>
            <a:camera prst="orthographicFront"/>
            <a:lightRig rig="threePt" dir="t">
              <a:rot lat="0" lon="0" rev="2400000"/>
            </a:lightRig>
          </a:scene3d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9B1D0395-5F37-49B5-BC68-9446B4009043}"/>
                </a:ext>
              </a:extLst>
            </p:cNvPr>
            <p:cNvSpPr/>
            <p:nvPr/>
          </p:nvSpPr>
          <p:spPr>
            <a:xfrm>
              <a:off x="1937857" y="1652632"/>
              <a:ext cx="903774" cy="763398"/>
            </a:xfrm>
            <a:prstGeom prst="triangle">
              <a:avLst>
                <a:gd name="adj" fmla="val 48165"/>
              </a:avLst>
            </a:prstGeom>
            <a:solidFill>
              <a:srgbClr val="FFFF00"/>
            </a:solidFill>
            <a:ln w="3175">
              <a:solidFill>
                <a:schemeClr val="tx1"/>
              </a:solidFill>
            </a:ln>
            <a:sp3d prstMaterial="softEdge">
              <a:bevelT w="152400" h="146050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95B57F-7773-4493-AFB4-2B343BF7B297}"/>
                </a:ext>
              </a:extLst>
            </p:cNvPr>
            <p:cNvSpPr txBox="1"/>
            <p:nvPr/>
          </p:nvSpPr>
          <p:spPr>
            <a:xfrm>
              <a:off x="2184399" y="1652632"/>
              <a:ext cx="410690" cy="923330"/>
            </a:xfrm>
            <a:prstGeom prst="rect">
              <a:avLst/>
            </a:prstGeom>
            <a:noFill/>
            <a:sp3d prstMaterial="softEdge">
              <a:bevelT w="152400" h="146050"/>
              <a:bevelB/>
            </a:sp3d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5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1361CEA-3906-4EF5-98A5-A199C46CC3E0}"/>
              </a:ext>
            </a:extLst>
          </p:cNvPr>
          <p:cNvSpPr txBox="1"/>
          <p:nvPr/>
        </p:nvSpPr>
        <p:spPr>
          <a:xfrm>
            <a:off x="157553" y="677508"/>
            <a:ext cx="3937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these are all HANDS drawn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basic shapes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eg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rectangles, circles, triangles)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0D3E7C4-22A5-4161-88BD-E8F5C15FFC72}"/>
              </a:ext>
            </a:extLst>
          </p:cNvPr>
          <p:cNvGrpSpPr/>
          <p:nvPr/>
        </p:nvGrpSpPr>
        <p:grpSpPr>
          <a:xfrm>
            <a:off x="2029646" y="2738278"/>
            <a:ext cx="720195" cy="690722"/>
            <a:chOff x="2029646" y="2738278"/>
            <a:chExt cx="720195" cy="690722"/>
          </a:xfrm>
        </p:grpSpPr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1F004108-992A-4CEF-A4F5-383837534B97}"/>
                </a:ext>
              </a:extLst>
            </p:cNvPr>
            <p:cNvSpPr/>
            <p:nvPr/>
          </p:nvSpPr>
          <p:spPr>
            <a:xfrm>
              <a:off x="2029646" y="2738278"/>
              <a:ext cx="720195" cy="690722"/>
            </a:xfrm>
            <a:prstGeom prst="wedgeEllipseCallout">
              <a:avLst>
                <a:gd name="adj1" fmla="val -54"/>
                <a:gd name="adj2" fmla="val 79741"/>
              </a:avLst>
            </a:prstGeom>
            <a:solidFill>
              <a:srgbClr val="00B050"/>
            </a:solidFill>
            <a:ln w="3175">
              <a:solidFill>
                <a:schemeClr val="tx1"/>
              </a:solidFill>
            </a:ln>
            <a:scene3d>
              <a:camera prst="orthographicFront"/>
              <a:lightRig rig="threePt" dir="t">
                <a:rot lat="0" lon="0" rev="2400000"/>
              </a:lightRig>
            </a:scene3d>
            <a:sp3d>
              <a:bevelT w="127000" h="127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1EED95-0E68-47E9-9599-366FE2D053D8}"/>
                </a:ext>
              </a:extLst>
            </p:cNvPr>
            <p:cNvSpPr/>
            <p:nvPr/>
          </p:nvSpPr>
          <p:spPr>
            <a:xfrm>
              <a:off x="2145709" y="2855395"/>
              <a:ext cx="488068" cy="456488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90E0BD-88DB-440A-A163-650471ABCF42}"/>
                </a:ext>
              </a:extLst>
            </p:cNvPr>
            <p:cNvSpPr txBox="1"/>
            <p:nvPr/>
          </p:nvSpPr>
          <p:spPr>
            <a:xfrm>
              <a:off x="2222069" y="2746050"/>
              <a:ext cx="33534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3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9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!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9B60243F-8214-4021-943C-9ECC85208E5E}"/>
              </a:ext>
            </a:extLst>
          </p:cNvPr>
          <p:cNvSpPr/>
          <p:nvPr/>
        </p:nvSpPr>
        <p:spPr>
          <a:xfrm>
            <a:off x="2389742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A493F5-52A8-4F91-988A-8D27D33278A9}"/>
              </a:ext>
            </a:extLst>
          </p:cNvPr>
          <p:cNvSpPr/>
          <p:nvPr/>
        </p:nvSpPr>
        <p:spPr>
          <a:xfrm>
            <a:off x="2583634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C7B1DD-04C4-49F0-AE00-13D7CC2554E3}"/>
              </a:ext>
            </a:extLst>
          </p:cNvPr>
          <p:cNvSpPr/>
          <p:nvPr/>
        </p:nvSpPr>
        <p:spPr>
          <a:xfrm>
            <a:off x="2666737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868506B-CDDD-465A-8F5C-89BB9FA1DD9E}"/>
              </a:ext>
            </a:extLst>
          </p:cNvPr>
          <p:cNvSpPr/>
          <p:nvPr/>
        </p:nvSpPr>
        <p:spPr>
          <a:xfrm>
            <a:off x="1880191" y="3996947"/>
            <a:ext cx="468000" cy="468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9DD6E81-BAFF-4589-96AF-233393142F69}"/>
              </a:ext>
            </a:extLst>
          </p:cNvPr>
          <p:cNvSpPr/>
          <p:nvPr/>
        </p:nvSpPr>
        <p:spPr>
          <a:xfrm>
            <a:off x="2074083" y="4188777"/>
            <a:ext cx="166207" cy="174771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F290C2-A3F6-4386-B231-7B90AFD061A4}"/>
              </a:ext>
            </a:extLst>
          </p:cNvPr>
          <p:cNvSpPr/>
          <p:nvPr/>
        </p:nvSpPr>
        <p:spPr>
          <a:xfrm>
            <a:off x="2157186" y="4276162"/>
            <a:ext cx="36000" cy="360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8DF128-1D6E-4A7A-AD03-E5766B14C5DD}"/>
              </a:ext>
            </a:extLst>
          </p:cNvPr>
          <p:cNvSpPr/>
          <p:nvPr/>
        </p:nvSpPr>
        <p:spPr>
          <a:xfrm>
            <a:off x="603733" y="5685149"/>
            <a:ext cx="2940699" cy="139959"/>
          </a:xfrm>
          <a:prstGeom prst="rect">
            <a:avLst/>
          </a:prstGeom>
          <a:pattFill prst="wdUp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E44CCE-C624-4DD7-9066-290EA06E8B6E}"/>
              </a:ext>
            </a:extLst>
          </p:cNvPr>
          <p:cNvSpPr/>
          <p:nvPr/>
        </p:nvSpPr>
        <p:spPr>
          <a:xfrm>
            <a:off x="4580130" y="5685150"/>
            <a:ext cx="3032449" cy="139959"/>
          </a:xfrm>
          <a:prstGeom prst="rect">
            <a:avLst/>
          </a:prstGeom>
          <a:pattFill prst="wdDnDiag">
            <a:fgClr>
              <a:schemeClr val="tx1"/>
            </a:fgClr>
            <a:bgClr>
              <a:srgbClr val="FFFF00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0E0214-C1B9-456C-863F-0BD125DFB39E}"/>
              </a:ext>
            </a:extLst>
          </p:cNvPr>
          <p:cNvSpPr txBox="1"/>
          <p:nvPr/>
        </p:nvSpPr>
        <p:spPr>
          <a:xfrm>
            <a:off x="3540367" y="5493518"/>
            <a:ext cx="1043828" cy="52322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Now it’s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turn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511CB1-B649-4AFA-8574-CD6A015F8079}"/>
              </a:ext>
            </a:extLst>
          </p:cNvPr>
          <p:cNvGrpSpPr/>
          <p:nvPr/>
        </p:nvGrpSpPr>
        <p:grpSpPr>
          <a:xfrm>
            <a:off x="3305003" y="2724579"/>
            <a:ext cx="1083883" cy="1408842"/>
            <a:chOff x="937176" y="1199766"/>
            <a:chExt cx="1083883" cy="1408842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1B22CCB-1E07-4F9B-ABBE-CCCA6AFDB3D5}"/>
                </a:ext>
              </a:extLst>
            </p:cNvPr>
            <p:cNvSpPr/>
            <p:nvPr/>
          </p:nvSpPr>
          <p:spPr>
            <a:xfrm>
              <a:off x="1186172" y="1199766"/>
              <a:ext cx="834887" cy="1166192"/>
            </a:xfrm>
            <a:prstGeom prst="rect">
              <a:avLst/>
            </a:prstGeom>
            <a:noFill/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CF1BD59-DB87-40B5-A4C9-4D7D4007C6D3}"/>
                </a:ext>
              </a:extLst>
            </p:cNvPr>
            <p:cNvSpPr/>
            <p:nvPr/>
          </p:nvSpPr>
          <p:spPr>
            <a:xfrm>
              <a:off x="1061205" y="1321091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6F06D4C-657F-4F04-BC16-192499ED853A}"/>
                </a:ext>
              </a:extLst>
            </p:cNvPr>
            <p:cNvSpPr/>
            <p:nvPr/>
          </p:nvSpPr>
          <p:spPr>
            <a:xfrm>
              <a:off x="937176" y="1442416"/>
              <a:ext cx="834887" cy="1166192"/>
            </a:xfrm>
            <a:prstGeom prst="rect">
              <a:avLst/>
            </a:prstGeom>
            <a:solidFill>
              <a:schemeClr val="bg1"/>
            </a:solidFill>
            <a:ln w="222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B2EA61-1901-4AEC-8440-67E20EAA624A}"/>
                </a:ext>
              </a:extLst>
            </p:cNvPr>
            <p:cNvSpPr txBox="1"/>
            <p:nvPr/>
          </p:nvSpPr>
          <p:spPr>
            <a:xfrm>
              <a:off x="992981" y="1442416"/>
              <a:ext cx="72327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AU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_______</a:t>
              </a:r>
            </a:p>
          </p:txBody>
        </p:sp>
      </p:grpSp>
      <p:pic>
        <p:nvPicPr>
          <p:cNvPr id="30" name="Graphic 29" descr="Brain in head">
            <a:extLst>
              <a:ext uri="{FF2B5EF4-FFF2-40B4-BE49-F238E27FC236}">
                <a16:creationId xmlns:a16="http://schemas.microsoft.com/office/drawing/2014/main" id="{4541BAC2-7BDB-4C6E-A583-AAD5A6B6E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847" y="2962877"/>
            <a:ext cx="914400" cy="91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2C6C057-8B3E-4822-80B2-8C8154835EBE}"/>
              </a:ext>
            </a:extLst>
          </p:cNvPr>
          <p:cNvSpPr/>
          <p:nvPr/>
        </p:nvSpPr>
        <p:spPr>
          <a:xfrm>
            <a:off x="7742188" y="-36619"/>
            <a:ext cx="834887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3D92C3-A740-4A59-B014-77BF32CBE8BA}"/>
              </a:ext>
            </a:extLst>
          </p:cNvPr>
          <p:cNvSpPr txBox="1"/>
          <p:nvPr/>
        </p:nvSpPr>
        <p:spPr>
          <a:xfrm>
            <a:off x="9069678" y="1527560"/>
            <a:ext cx="251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ATTENTION  I used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following ICONs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the </a:t>
            </a:r>
            <a:r>
              <a:rPr kumimoji="0" lang="en-AU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Powerpoint</a:t>
            </a:r>
            <a:r>
              <a:rPr kumimoji="0" lang="en-A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ICON library</a:t>
            </a:r>
          </a:p>
        </p:txBody>
      </p:sp>
    </p:spTree>
    <p:extLst>
      <p:ext uri="{BB962C8B-B14F-4D97-AF65-F5344CB8AC3E}">
        <p14:creationId xmlns:p14="http://schemas.microsoft.com/office/powerpoint/2010/main" val="314305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9617-96D5-470C-833B-138F6EF4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89" y="22787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8800" b="1" dirty="0"/>
              <a:t>FTCS</a:t>
            </a:r>
          </a:p>
        </p:txBody>
      </p:sp>
    </p:spTree>
    <p:extLst>
      <p:ext uri="{BB962C8B-B14F-4D97-AF65-F5344CB8AC3E}">
        <p14:creationId xmlns:p14="http://schemas.microsoft.com/office/powerpoint/2010/main" val="152441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41FC96-78B6-4EE9-8FB5-B4C6C1E84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9837" y="1447800"/>
            <a:ext cx="7172325" cy="3962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01A2907-9354-4E19-946A-805DFE857FC5}"/>
              </a:ext>
            </a:extLst>
          </p:cNvPr>
          <p:cNvSpPr/>
          <p:nvPr/>
        </p:nvSpPr>
        <p:spPr>
          <a:xfrm>
            <a:off x="2264229" y="1251284"/>
            <a:ext cx="7768045" cy="4302493"/>
          </a:xfrm>
          <a:prstGeom prst="rect">
            <a:avLst/>
          </a:pr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013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B3CB17-62A2-4120-8C55-F9746DFDF036}"/>
              </a:ext>
            </a:extLst>
          </p:cNvPr>
          <p:cNvGrpSpPr/>
          <p:nvPr/>
        </p:nvGrpSpPr>
        <p:grpSpPr>
          <a:xfrm>
            <a:off x="3388614" y="1535430"/>
            <a:ext cx="146304" cy="2097354"/>
            <a:chOff x="1426464" y="868680"/>
            <a:chExt cx="146304" cy="20973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A6C9C4-079B-48C8-B23D-2204CE746D1A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521EAE-0E4C-4663-9BB2-1B83F2281C81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048E70-02A3-475F-A647-2B1EAC633CA1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4A9D68-F3BC-44AD-A559-A09CBD2928F3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03F9CA-0B8B-4833-A8A3-3E21EC05F9C2}"/>
              </a:ext>
            </a:extLst>
          </p:cNvPr>
          <p:cNvCxnSpPr>
            <a:cxnSpLocks/>
          </p:cNvCxnSpPr>
          <p:nvPr/>
        </p:nvCxnSpPr>
        <p:spPr>
          <a:xfrm flipH="1">
            <a:off x="2654375" y="1086071"/>
            <a:ext cx="1837" cy="30192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D1B7E-DE94-48F2-815F-DA1ECF423A7F}"/>
              </a:ext>
            </a:extLst>
          </p:cNvPr>
          <p:cNvCxnSpPr>
            <a:cxnSpLocks/>
          </p:cNvCxnSpPr>
          <p:nvPr/>
        </p:nvCxnSpPr>
        <p:spPr>
          <a:xfrm>
            <a:off x="2656212" y="1105771"/>
            <a:ext cx="494473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0D2DA7-EB4A-4909-84FD-B7BCBF0D89D7}"/>
              </a:ext>
            </a:extLst>
          </p:cNvPr>
          <p:cNvSpPr txBox="1"/>
          <p:nvPr/>
        </p:nvSpPr>
        <p:spPr>
          <a:xfrm>
            <a:off x="2813091" y="38436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CE05D6-A77F-4B4A-B7BB-560D5F2D6736}"/>
              </a:ext>
            </a:extLst>
          </p:cNvPr>
          <p:cNvSpPr txBox="1"/>
          <p:nvPr/>
        </p:nvSpPr>
        <p:spPr>
          <a:xfrm>
            <a:off x="7469638" y="1105771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08CA76-365D-4099-829B-79F498A65592}"/>
              </a:ext>
            </a:extLst>
          </p:cNvPr>
          <p:cNvCxnSpPr/>
          <p:nvPr/>
        </p:nvCxnSpPr>
        <p:spPr>
          <a:xfrm>
            <a:off x="2656212" y="1599438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1E5917-BC7F-463C-8A4A-BA338B15C1FF}"/>
              </a:ext>
            </a:extLst>
          </p:cNvPr>
          <p:cNvCxnSpPr/>
          <p:nvPr/>
        </p:nvCxnSpPr>
        <p:spPr>
          <a:xfrm>
            <a:off x="2656212" y="2126412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E9B844-168B-4E58-A5E9-2387B8A5F157}"/>
              </a:ext>
            </a:extLst>
          </p:cNvPr>
          <p:cNvCxnSpPr/>
          <p:nvPr/>
        </p:nvCxnSpPr>
        <p:spPr>
          <a:xfrm>
            <a:off x="2654375" y="265338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AD3EFF-56FA-4B6A-BA4C-115D7F65B3E9}"/>
              </a:ext>
            </a:extLst>
          </p:cNvPr>
          <p:cNvCxnSpPr/>
          <p:nvPr/>
        </p:nvCxnSpPr>
        <p:spPr>
          <a:xfrm>
            <a:off x="2654375" y="355203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CB5775-84DD-417D-8FA0-42E03BC4CC1B}"/>
              </a:ext>
            </a:extLst>
          </p:cNvPr>
          <p:cNvGrpSpPr/>
          <p:nvPr/>
        </p:nvGrpSpPr>
        <p:grpSpPr>
          <a:xfrm>
            <a:off x="4268851" y="1535430"/>
            <a:ext cx="146304" cy="2097354"/>
            <a:chOff x="1426464" y="868680"/>
            <a:chExt cx="146304" cy="209735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4FEBC1-3F7E-470B-8B7F-E1C1703DDDBF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D3BE92C-FD11-4424-8515-1A67D22B9CCD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C6B53F-3C0C-4DEE-AD04-114D0060A210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7FDC05-C74B-4C95-AA2C-12BFF24B520C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EE5999-4527-44D2-8B02-B95C0571D49C}"/>
              </a:ext>
            </a:extLst>
          </p:cNvPr>
          <p:cNvGrpSpPr/>
          <p:nvPr/>
        </p:nvGrpSpPr>
        <p:grpSpPr>
          <a:xfrm>
            <a:off x="5127799" y="1535430"/>
            <a:ext cx="146304" cy="2097354"/>
            <a:chOff x="1426464" y="868680"/>
            <a:chExt cx="146304" cy="209735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2D7F6C-C48D-4E69-8D1A-64B2CE86DE2F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F72A5E-BD97-479F-A757-CDB9C487188C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1C7559E-19F5-424A-A1F8-FE09466E1298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856F51-2F6F-437A-9EED-FD1C6586EA1B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555C07-5632-4209-99A2-03C228383375}"/>
              </a:ext>
            </a:extLst>
          </p:cNvPr>
          <p:cNvGrpSpPr/>
          <p:nvPr/>
        </p:nvGrpSpPr>
        <p:grpSpPr>
          <a:xfrm>
            <a:off x="6768956" y="1535430"/>
            <a:ext cx="146304" cy="2097354"/>
            <a:chOff x="1426464" y="868680"/>
            <a:chExt cx="146304" cy="209735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C3B26D-4C90-4216-B330-2679D2BDB774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1B84CA-5AA0-4C1B-AFD8-A9EEAD5918AD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BCD062-162E-40D4-98C9-C168132323B7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EC1A78-6858-403D-994D-E02B8A89B38E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4F43F7-82D9-43E9-9955-D4CED1E6E46B}"/>
              </a:ext>
            </a:extLst>
          </p:cNvPr>
          <p:cNvCxnSpPr/>
          <p:nvPr/>
        </p:nvCxnSpPr>
        <p:spPr>
          <a:xfrm>
            <a:off x="3351807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360087-DECB-4AB9-9CB5-3D74879A03BE}"/>
              </a:ext>
            </a:extLst>
          </p:cNvPr>
          <p:cNvCxnSpPr/>
          <p:nvPr/>
        </p:nvCxnSpPr>
        <p:spPr>
          <a:xfrm>
            <a:off x="4230208" y="1248661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794EED-FC60-4CA1-A3F1-468FF70EFCFE}"/>
              </a:ext>
            </a:extLst>
          </p:cNvPr>
          <p:cNvCxnSpPr/>
          <p:nvPr/>
        </p:nvCxnSpPr>
        <p:spPr>
          <a:xfrm>
            <a:off x="5104003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B37A68-11F8-48D4-9C08-B1A7EE815473}"/>
              </a:ext>
            </a:extLst>
          </p:cNvPr>
          <p:cNvCxnSpPr/>
          <p:nvPr/>
        </p:nvCxnSpPr>
        <p:spPr>
          <a:xfrm>
            <a:off x="6726431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/>
              <p:nvPr/>
            </p:nvSpPr>
            <p:spPr>
              <a:xfrm>
                <a:off x="2020376" y="126314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6" y="1263147"/>
                <a:ext cx="6208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/>
              <p:nvPr/>
            </p:nvSpPr>
            <p:spPr>
              <a:xfrm>
                <a:off x="2034482" y="1796200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2" y="1796200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/>
              <p:nvPr/>
            </p:nvSpPr>
            <p:spPr>
              <a:xfrm>
                <a:off x="2034481" y="2309568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1" y="2309568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/>
              <p:nvPr/>
            </p:nvSpPr>
            <p:spPr>
              <a:xfrm>
                <a:off x="1860378" y="3187917"/>
                <a:ext cx="829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78" y="3187917"/>
                <a:ext cx="8298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/>
              <p:nvPr/>
            </p:nvSpPr>
            <p:spPr>
              <a:xfrm>
                <a:off x="3190014" y="520421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14" y="520421"/>
                <a:ext cx="5693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/>
              <p:nvPr/>
            </p:nvSpPr>
            <p:spPr>
              <a:xfrm>
                <a:off x="4130461" y="520421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61" y="520421"/>
                <a:ext cx="5693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/>
              <p:nvPr/>
            </p:nvSpPr>
            <p:spPr>
              <a:xfrm>
                <a:off x="4934986" y="537177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86" y="537177"/>
                <a:ext cx="5693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/>
              <p:nvPr/>
            </p:nvSpPr>
            <p:spPr>
              <a:xfrm>
                <a:off x="6557414" y="520421"/>
                <a:ext cx="73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14" y="520421"/>
                <a:ext cx="7383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39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B3CB17-62A2-4120-8C55-F9746DFDF036}"/>
              </a:ext>
            </a:extLst>
          </p:cNvPr>
          <p:cNvGrpSpPr/>
          <p:nvPr/>
        </p:nvGrpSpPr>
        <p:grpSpPr>
          <a:xfrm>
            <a:off x="3388614" y="1535430"/>
            <a:ext cx="146304" cy="2097354"/>
            <a:chOff x="1426464" y="868680"/>
            <a:chExt cx="146304" cy="20973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A6C9C4-079B-48C8-B23D-2204CE746D1A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521EAE-0E4C-4663-9BB2-1B83F2281C81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048E70-02A3-475F-A647-2B1EAC633CA1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4A9D68-F3BC-44AD-A559-A09CBD2928F3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03F9CA-0B8B-4833-A8A3-3E21EC05F9C2}"/>
              </a:ext>
            </a:extLst>
          </p:cNvPr>
          <p:cNvCxnSpPr>
            <a:cxnSpLocks/>
          </p:cNvCxnSpPr>
          <p:nvPr/>
        </p:nvCxnSpPr>
        <p:spPr>
          <a:xfrm flipH="1">
            <a:off x="2654375" y="1086071"/>
            <a:ext cx="1837" cy="30192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D1B7E-DE94-48F2-815F-DA1ECF423A7F}"/>
              </a:ext>
            </a:extLst>
          </p:cNvPr>
          <p:cNvCxnSpPr>
            <a:cxnSpLocks/>
          </p:cNvCxnSpPr>
          <p:nvPr/>
        </p:nvCxnSpPr>
        <p:spPr>
          <a:xfrm>
            <a:off x="2656212" y="1105771"/>
            <a:ext cx="494473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0D2DA7-EB4A-4909-84FD-B7BCBF0D89D7}"/>
              </a:ext>
            </a:extLst>
          </p:cNvPr>
          <p:cNvSpPr txBox="1"/>
          <p:nvPr/>
        </p:nvSpPr>
        <p:spPr>
          <a:xfrm>
            <a:off x="2813091" y="38436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CE05D6-A77F-4B4A-B7BB-560D5F2D6736}"/>
              </a:ext>
            </a:extLst>
          </p:cNvPr>
          <p:cNvSpPr txBox="1"/>
          <p:nvPr/>
        </p:nvSpPr>
        <p:spPr>
          <a:xfrm>
            <a:off x="7469638" y="1105771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08CA76-365D-4099-829B-79F498A65592}"/>
              </a:ext>
            </a:extLst>
          </p:cNvPr>
          <p:cNvCxnSpPr/>
          <p:nvPr/>
        </p:nvCxnSpPr>
        <p:spPr>
          <a:xfrm>
            <a:off x="2656212" y="1599438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1E5917-BC7F-463C-8A4A-BA338B15C1FF}"/>
              </a:ext>
            </a:extLst>
          </p:cNvPr>
          <p:cNvCxnSpPr/>
          <p:nvPr/>
        </p:nvCxnSpPr>
        <p:spPr>
          <a:xfrm>
            <a:off x="2656212" y="2126412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E9B844-168B-4E58-A5E9-2387B8A5F157}"/>
              </a:ext>
            </a:extLst>
          </p:cNvPr>
          <p:cNvCxnSpPr/>
          <p:nvPr/>
        </p:nvCxnSpPr>
        <p:spPr>
          <a:xfrm>
            <a:off x="2654375" y="265338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AD3EFF-56FA-4B6A-BA4C-115D7F65B3E9}"/>
              </a:ext>
            </a:extLst>
          </p:cNvPr>
          <p:cNvCxnSpPr/>
          <p:nvPr/>
        </p:nvCxnSpPr>
        <p:spPr>
          <a:xfrm>
            <a:off x="2654375" y="355203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4F43F7-82D9-43E9-9955-D4CED1E6E46B}"/>
              </a:ext>
            </a:extLst>
          </p:cNvPr>
          <p:cNvCxnSpPr/>
          <p:nvPr/>
        </p:nvCxnSpPr>
        <p:spPr>
          <a:xfrm>
            <a:off x="3351807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360087-DECB-4AB9-9CB5-3D74879A03BE}"/>
              </a:ext>
            </a:extLst>
          </p:cNvPr>
          <p:cNvCxnSpPr/>
          <p:nvPr/>
        </p:nvCxnSpPr>
        <p:spPr>
          <a:xfrm>
            <a:off x="4230208" y="1248661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794EED-FC60-4CA1-A3F1-468FF70EFCFE}"/>
              </a:ext>
            </a:extLst>
          </p:cNvPr>
          <p:cNvCxnSpPr/>
          <p:nvPr/>
        </p:nvCxnSpPr>
        <p:spPr>
          <a:xfrm>
            <a:off x="5104003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B37A68-11F8-48D4-9C08-B1A7EE815473}"/>
              </a:ext>
            </a:extLst>
          </p:cNvPr>
          <p:cNvCxnSpPr/>
          <p:nvPr/>
        </p:nvCxnSpPr>
        <p:spPr>
          <a:xfrm>
            <a:off x="6726431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/>
              <p:nvPr/>
            </p:nvSpPr>
            <p:spPr>
              <a:xfrm>
                <a:off x="2020376" y="126314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6" y="1263147"/>
                <a:ext cx="620811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/>
              <p:nvPr/>
            </p:nvSpPr>
            <p:spPr>
              <a:xfrm>
                <a:off x="2034482" y="1796200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2" y="1796200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/>
              <p:nvPr/>
            </p:nvSpPr>
            <p:spPr>
              <a:xfrm>
                <a:off x="2034481" y="2309568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1" y="2309568"/>
                <a:ext cx="6208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/>
              <p:nvPr/>
            </p:nvSpPr>
            <p:spPr>
              <a:xfrm>
                <a:off x="1860378" y="3187917"/>
                <a:ext cx="829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78" y="3187917"/>
                <a:ext cx="8298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/>
              <p:nvPr/>
            </p:nvSpPr>
            <p:spPr>
              <a:xfrm>
                <a:off x="3190014" y="520421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14" y="520421"/>
                <a:ext cx="56938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/>
              <p:nvPr/>
            </p:nvSpPr>
            <p:spPr>
              <a:xfrm>
                <a:off x="4130461" y="520421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61" y="520421"/>
                <a:ext cx="5693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/>
              <p:nvPr/>
            </p:nvSpPr>
            <p:spPr>
              <a:xfrm>
                <a:off x="4934986" y="537177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86" y="537177"/>
                <a:ext cx="5693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/>
              <p:nvPr/>
            </p:nvSpPr>
            <p:spPr>
              <a:xfrm>
                <a:off x="6557414" y="520421"/>
                <a:ext cx="73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14" y="520421"/>
                <a:ext cx="73834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F77A7BB9-A14D-4018-B7A4-4BEE6E807655}"/>
              </a:ext>
            </a:extLst>
          </p:cNvPr>
          <p:cNvSpPr/>
          <p:nvPr/>
        </p:nvSpPr>
        <p:spPr>
          <a:xfrm>
            <a:off x="3057525" y="1419225"/>
            <a:ext cx="849425" cy="2424439"/>
          </a:xfrm>
          <a:prstGeom prst="rect">
            <a:avLst/>
          </a:prstGeom>
          <a:solidFill>
            <a:srgbClr val="FF0000">
              <a:alpha val="3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42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09617-96D5-470C-833B-138F6EF42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89" y="22787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sz="8800" b="1" dirty="0" err="1"/>
              <a:t>pdepe</a:t>
            </a:r>
            <a:endParaRPr lang="en-AU" sz="8800" b="1" dirty="0"/>
          </a:p>
        </p:txBody>
      </p:sp>
    </p:spTree>
    <p:extLst>
      <p:ext uri="{BB962C8B-B14F-4D97-AF65-F5344CB8AC3E}">
        <p14:creationId xmlns:p14="http://schemas.microsoft.com/office/powerpoint/2010/main" val="1859461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AB3CB17-62A2-4120-8C55-F9746DFDF036}"/>
              </a:ext>
            </a:extLst>
          </p:cNvPr>
          <p:cNvGrpSpPr/>
          <p:nvPr/>
        </p:nvGrpSpPr>
        <p:grpSpPr>
          <a:xfrm>
            <a:off x="3388614" y="1535430"/>
            <a:ext cx="146304" cy="2097354"/>
            <a:chOff x="1426464" y="868680"/>
            <a:chExt cx="146304" cy="20973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2A6C9C4-079B-48C8-B23D-2204CE746D1A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9521EAE-0E4C-4663-9BB2-1B83F2281C81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048E70-02A3-475F-A647-2B1EAC633CA1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34A9D68-F3BC-44AD-A559-A09CBD2928F3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03F9CA-0B8B-4833-A8A3-3E21EC05F9C2}"/>
              </a:ext>
            </a:extLst>
          </p:cNvPr>
          <p:cNvCxnSpPr>
            <a:cxnSpLocks/>
          </p:cNvCxnSpPr>
          <p:nvPr/>
        </p:nvCxnSpPr>
        <p:spPr>
          <a:xfrm flipH="1">
            <a:off x="2654375" y="1086071"/>
            <a:ext cx="1837" cy="301920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ED1B7E-DE94-48F2-815F-DA1ECF423A7F}"/>
              </a:ext>
            </a:extLst>
          </p:cNvPr>
          <p:cNvCxnSpPr>
            <a:cxnSpLocks/>
          </p:cNvCxnSpPr>
          <p:nvPr/>
        </p:nvCxnSpPr>
        <p:spPr>
          <a:xfrm>
            <a:off x="2656212" y="1105771"/>
            <a:ext cx="4944738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D0D2DA7-EB4A-4909-84FD-B7BCBF0D89D7}"/>
              </a:ext>
            </a:extLst>
          </p:cNvPr>
          <p:cNvSpPr txBox="1"/>
          <p:nvPr/>
        </p:nvSpPr>
        <p:spPr>
          <a:xfrm>
            <a:off x="2813091" y="3843665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CE05D6-A77F-4B4A-B7BB-560D5F2D6736}"/>
              </a:ext>
            </a:extLst>
          </p:cNvPr>
          <p:cNvSpPr txBox="1"/>
          <p:nvPr/>
        </p:nvSpPr>
        <p:spPr>
          <a:xfrm>
            <a:off x="7469638" y="1105771"/>
            <a:ext cx="38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08CA76-365D-4099-829B-79F498A65592}"/>
              </a:ext>
            </a:extLst>
          </p:cNvPr>
          <p:cNvCxnSpPr/>
          <p:nvPr/>
        </p:nvCxnSpPr>
        <p:spPr>
          <a:xfrm>
            <a:off x="2656212" y="1599438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1E5917-BC7F-463C-8A4A-BA338B15C1FF}"/>
              </a:ext>
            </a:extLst>
          </p:cNvPr>
          <p:cNvCxnSpPr/>
          <p:nvPr/>
        </p:nvCxnSpPr>
        <p:spPr>
          <a:xfrm>
            <a:off x="2656212" y="2126412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0E9B844-168B-4E58-A5E9-2387B8A5F157}"/>
              </a:ext>
            </a:extLst>
          </p:cNvPr>
          <p:cNvCxnSpPr/>
          <p:nvPr/>
        </p:nvCxnSpPr>
        <p:spPr>
          <a:xfrm>
            <a:off x="2654375" y="2653386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AD3EFF-56FA-4B6A-BA4C-115D7F65B3E9}"/>
              </a:ext>
            </a:extLst>
          </p:cNvPr>
          <p:cNvCxnSpPr/>
          <p:nvPr/>
        </p:nvCxnSpPr>
        <p:spPr>
          <a:xfrm>
            <a:off x="2654375" y="3552039"/>
            <a:ext cx="231354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CB5775-84DD-417D-8FA0-42E03BC4CC1B}"/>
              </a:ext>
            </a:extLst>
          </p:cNvPr>
          <p:cNvGrpSpPr/>
          <p:nvPr/>
        </p:nvGrpSpPr>
        <p:grpSpPr>
          <a:xfrm>
            <a:off x="4268851" y="1535430"/>
            <a:ext cx="146304" cy="2097354"/>
            <a:chOff x="1426464" y="868680"/>
            <a:chExt cx="146304" cy="209735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84FEBC1-3F7E-470B-8B7F-E1C1703DDDBF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D3BE92C-FD11-4424-8515-1A67D22B9CCD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2C6B53F-3C0C-4DEE-AD04-114D0060A210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47FDC05-C74B-4C95-AA2C-12BFF24B520C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EE5999-4527-44D2-8B02-B95C0571D49C}"/>
              </a:ext>
            </a:extLst>
          </p:cNvPr>
          <p:cNvGrpSpPr/>
          <p:nvPr/>
        </p:nvGrpSpPr>
        <p:grpSpPr>
          <a:xfrm>
            <a:off x="5127799" y="1535430"/>
            <a:ext cx="146304" cy="2097354"/>
            <a:chOff x="1426464" y="868680"/>
            <a:chExt cx="146304" cy="209735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42D7F6C-C48D-4E69-8D1A-64B2CE86DE2F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FF72A5E-BD97-479F-A757-CDB9C487188C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1C7559E-19F5-424A-A1F8-FE09466E1298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856F51-2F6F-437A-9EED-FD1C6586EA1B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B555C07-5632-4209-99A2-03C228383375}"/>
              </a:ext>
            </a:extLst>
          </p:cNvPr>
          <p:cNvGrpSpPr/>
          <p:nvPr/>
        </p:nvGrpSpPr>
        <p:grpSpPr>
          <a:xfrm>
            <a:off x="6768956" y="1535430"/>
            <a:ext cx="146304" cy="2097354"/>
            <a:chOff x="1426464" y="868680"/>
            <a:chExt cx="146304" cy="2097354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C3B26D-4C90-4216-B330-2679D2BDB774}"/>
                </a:ext>
              </a:extLst>
            </p:cNvPr>
            <p:cNvSpPr/>
            <p:nvPr/>
          </p:nvSpPr>
          <p:spPr>
            <a:xfrm>
              <a:off x="1426464" y="868680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B1B84CA-5AA0-4C1B-AFD8-A9EEAD5918AD}"/>
                </a:ext>
              </a:extLst>
            </p:cNvPr>
            <p:cNvSpPr/>
            <p:nvPr/>
          </p:nvSpPr>
          <p:spPr>
            <a:xfrm>
              <a:off x="1426464" y="1395654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BCD062-162E-40D4-98C9-C168132323B7}"/>
                </a:ext>
              </a:extLst>
            </p:cNvPr>
            <p:cNvSpPr/>
            <p:nvPr/>
          </p:nvSpPr>
          <p:spPr>
            <a:xfrm>
              <a:off x="1426464" y="192262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BEC1A78-6858-403D-994D-E02B8A89B38E}"/>
                </a:ext>
              </a:extLst>
            </p:cNvPr>
            <p:cNvSpPr/>
            <p:nvPr/>
          </p:nvSpPr>
          <p:spPr>
            <a:xfrm>
              <a:off x="1426464" y="2838018"/>
              <a:ext cx="146304" cy="128016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74F43F7-82D9-43E9-9955-D4CED1E6E46B}"/>
              </a:ext>
            </a:extLst>
          </p:cNvPr>
          <p:cNvCxnSpPr/>
          <p:nvPr/>
        </p:nvCxnSpPr>
        <p:spPr>
          <a:xfrm>
            <a:off x="3351807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9360087-DECB-4AB9-9CB5-3D74879A03BE}"/>
              </a:ext>
            </a:extLst>
          </p:cNvPr>
          <p:cNvCxnSpPr/>
          <p:nvPr/>
        </p:nvCxnSpPr>
        <p:spPr>
          <a:xfrm>
            <a:off x="4230208" y="1248661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E794EED-FC60-4CA1-A3F1-468FF70EFCFE}"/>
              </a:ext>
            </a:extLst>
          </p:cNvPr>
          <p:cNvCxnSpPr/>
          <p:nvPr/>
        </p:nvCxnSpPr>
        <p:spPr>
          <a:xfrm>
            <a:off x="5104003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B37A68-11F8-48D4-9C08-B1A7EE815473}"/>
              </a:ext>
            </a:extLst>
          </p:cNvPr>
          <p:cNvCxnSpPr/>
          <p:nvPr/>
        </p:nvCxnSpPr>
        <p:spPr>
          <a:xfrm>
            <a:off x="6726431" y="1245062"/>
            <a:ext cx="231354" cy="0"/>
          </a:xfrm>
          <a:prstGeom prst="line">
            <a:avLst/>
          </a:prstGeom>
          <a:ln w="25400"/>
          <a:scene3d>
            <a:camera prst="orthographicFront">
              <a:rot lat="0" lon="0" rev="54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/>
              <p:nvPr/>
            </p:nvSpPr>
            <p:spPr>
              <a:xfrm>
                <a:off x="2020376" y="1263147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0FE503B-54DC-4402-913E-1BCA76E97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376" y="1263147"/>
                <a:ext cx="569387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/>
              <p:nvPr/>
            </p:nvSpPr>
            <p:spPr>
              <a:xfrm>
                <a:off x="2034482" y="1796200"/>
                <a:ext cx="5611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E6923FA-0AD5-405B-9E28-E8EF0077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2" y="1796200"/>
                <a:ext cx="56111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/>
              <p:nvPr/>
            </p:nvSpPr>
            <p:spPr>
              <a:xfrm>
                <a:off x="2034481" y="2309568"/>
                <a:ext cx="56938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38764770-3471-4793-924F-8C72925431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481" y="2309568"/>
                <a:ext cx="56938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/>
              <p:nvPr/>
            </p:nvSpPr>
            <p:spPr>
              <a:xfrm>
                <a:off x="1860378" y="3187917"/>
                <a:ext cx="7383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𝑁𝑡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6BE7075-33E6-4084-9815-9933AA046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78" y="3187917"/>
                <a:ext cx="73834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/>
              <p:nvPr/>
            </p:nvSpPr>
            <p:spPr>
              <a:xfrm>
                <a:off x="3190014" y="520421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298737A-B578-4CBB-85BD-F8EE3A540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0014" y="520421"/>
                <a:ext cx="62081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/>
              <p:nvPr/>
            </p:nvSpPr>
            <p:spPr>
              <a:xfrm>
                <a:off x="4130461" y="520421"/>
                <a:ext cx="61254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6557488-62F0-4CA0-B8D1-9F4C9CE2F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461" y="520421"/>
                <a:ext cx="61254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/>
              <p:nvPr/>
            </p:nvSpPr>
            <p:spPr>
              <a:xfrm>
                <a:off x="4934986" y="537177"/>
                <a:ext cx="62081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6172F216-113B-488D-9708-A9CA9FE49F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4986" y="537177"/>
                <a:ext cx="62081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/>
              <p:nvPr/>
            </p:nvSpPr>
            <p:spPr>
              <a:xfrm>
                <a:off x="6557414" y="520421"/>
                <a:ext cx="829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b="0" i="1" smtClean="0">
                              <a:latin typeface="Cambria Math" panose="02040503050406030204" pitchFamily="18" charset="0"/>
                            </a:rPr>
                            <m:t>𝑁𝑥</m:t>
                          </m:r>
                        </m:sub>
                      </m:sSub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FEE5146-1331-4AA2-9DB5-6367C8476A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414" y="520421"/>
                <a:ext cx="82984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58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1597D1A-ED5B-4319-8BAF-065A48AAA595}"/>
              </a:ext>
            </a:extLst>
          </p:cNvPr>
          <p:cNvSpPr/>
          <p:nvPr/>
        </p:nvSpPr>
        <p:spPr>
          <a:xfrm>
            <a:off x="1706268" y="5045007"/>
            <a:ext cx="2248051" cy="1054136"/>
          </a:xfrm>
          <a:prstGeom prst="rect">
            <a:avLst/>
          </a:prstGeom>
          <a:solidFill>
            <a:srgbClr val="00FFFF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670D0B-74B7-4256-B7BD-A149E51D1601}"/>
              </a:ext>
            </a:extLst>
          </p:cNvPr>
          <p:cNvSpPr/>
          <p:nvPr/>
        </p:nvSpPr>
        <p:spPr>
          <a:xfrm>
            <a:off x="6551629" y="5062194"/>
            <a:ext cx="2248051" cy="16791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286680-8543-4E36-A875-AE4E2343DD0B}"/>
              </a:ext>
            </a:extLst>
          </p:cNvPr>
          <p:cNvSpPr/>
          <p:nvPr/>
        </p:nvSpPr>
        <p:spPr>
          <a:xfrm>
            <a:off x="2625754" y="3187817"/>
            <a:ext cx="5092118" cy="847288"/>
          </a:xfrm>
          <a:prstGeom prst="rect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CB929A-3FEA-4B5D-BA55-9D3262D0EA9C}"/>
              </a:ext>
            </a:extLst>
          </p:cNvPr>
          <p:cNvCxnSpPr/>
          <p:nvPr/>
        </p:nvCxnSpPr>
        <p:spPr>
          <a:xfrm>
            <a:off x="2625754" y="4035105"/>
            <a:ext cx="6736360" cy="0"/>
          </a:xfrm>
          <a:prstGeom prst="straightConnector1">
            <a:avLst/>
          </a:prstGeom>
          <a:ln w="793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8B6D08A-73E5-4ED5-BF91-575B06253C17}"/>
              </a:ext>
            </a:extLst>
          </p:cNvPr>
          <p:cNvSpPr txBox="1"/>
          <p:nvPr/>
        </p:nvSpPr>
        <p:spPr>
          <a:xfrm>
            <a:off x="9052005" y="4062695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b="1" dirty="0"/>
              <a:t>X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8A62E8-F4C1-48FF-989F-75F7A4168E7F}"/>
              </a:ext>
            </a:extLst>
          </p:cNvPr>
          <p:cNvCxnSpPr/>
          <p:nvPr/>
        </p:nvCxnSpPr>
        <p:spPr>
          <a:xfrm>
            <a:off x="7717872" y="3855563"/>
            <a:ext cx="0" cy="490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647367-AC24-4C90-A23C-ABF96E99BB2D}"/>
              </a:ext>
            </a:extLst>
          </p:cNvPr>
          <p:cNvSpPr txBox="1"/>
          <p:nvPr/>
        </p:nvSpPr>
        <p:spPr>
          <a:xfrm>
            <a:off x="7340800" y="4359173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 =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34A6CC-3719-4E0D-8175-C35E3A0AB4DC}"/>
              </a:ext>
            </a:extLst>
          </p:cNvPr>
          <p:cNvSpPr txBox="1"/>
          <p:nvPr/>
        </p:nvSpPr>
        <p:spPr>
          <a:xfrm>
            <a:off x="2235724" y="4247361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800" b="1" dirty="0"/>
              <a:t>X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/>
              <p:nvPr/>
            </p:nvSpPr>
            <p:spPr>
              <a:xfrm>
                <a:off x="4306494" y="3273777"/>
                <a:ext cx="139794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240148-6866-47F3-BECE-A751311C0E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494" y="3273777"/>
                <a:ext cx="1397947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/>
              <p:nvPr/>
            </p:nvSpPr>
            <p:spPr>
              <a:xfrm>
                <a:off x="1706268" y="5287298"/>
                <a:ext cx="224805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F1E6A6A-D4FC-40C4-854D-3A484076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268" y="5287298"/>
                <a:ext cx="224805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9423D6-52C4-4D16-878C-AD0FC76AAF00}"/>
                  </a:ext>
                </a:extLst>
              </p:cNvPr>
              <p:cNvSpPr txBox="1"/>
              <p:nvPr/>
            </p:nvSpPr>
            <p:spPr>
              <a:xfrm>
                <a:off x="7007727" y="5253534"/>
                <a:ext cx="1702902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 =1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9423D6-52C4-4D16-878C-AD0FC76A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27" y="5253534"/>
                <a:ext cx="1702902" cy="10533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ACA9BE-8CFE-4E78-978D-6385BD308950}"/>
                  </a:ext>
                </a:extLst>
              </p:cNvPr>
              <p:cNvSpPr txBox="1"/>
              <p:nvPr/>
            </p:nvSpPr>
            <p:spPr>
              <a:xfrm>
                <a:off x="7698923" y="6310442"/>
                <a:ext cx="94942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AU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ACA9BE-8CFE-4E78-978D-6385BD3089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23" y="6310442"/>
                <a:ext cx="94942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2C49CE-F469-433D-B67F-1FBE2E794CD8}"/>
              </a:ext>
            </a:extLst>
          </p:cNvPr>
          <p:cNvCxnSpPr>
            <a:cxnSpLocks/>
          </p:cNvCxnSpPr>
          <p:nvPr/>
        </p:nvCxnSpPr>
        <p:spPr>
          <a:xfrm>
            <a:off x="7698923" y="5166985"/>
            <a:ext cx="0" cy="123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376C89-D773-4E09-9EE8-65CC839A17E9}"/>
              </a:ext>
            </a:extLst>
          </p:cNvPr>
          <p:cNvCxnSpPr/>
          <p:nvPr/>
        </p:nvCxnSpPr>
        <p:spPr>
          <a:xfrm>
            <a:off x="2624645" y="3757167"/>
            <a:ext cx="0" cy="4901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D8AC526-80DA-4243-8E93-960507B12DC3}"/>
              </a:ext>
            </a:extLst>
          </p:cNvPr>
          <p:cNvSpPr txBox="1"/>
          <p:nvPr/>
        </p:nvSpPr>
        <p:spPr>
          <a:xfrm>
            <a:off x="5265964" y="4242435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A541C2-28F5-4B34-A7DE-346E4EF084E6}"/>
              </a:ext>
            </a:extLst>
          </p:cNvPr>
          <p:cNvSpPr txBox="1"/>
          <p:nvPr/>
        </p:nvSpPr>
        <p:spPr>
          <a:xfrm>
            <a:off x="7794610" y="338959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9A65E9-EF2D-43A7-BB2C-C5B0541D9143}"/>
              </a:ext>
            </a:extLst>
          </p:cNvPr>
          <p:cNvSpPr txBox="1"/>
          <p:nvPr/>
        </p:nvSpPr>
        <p:spPr>
          <a:xfrm>
            <a:off x="5265963" y="2658999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61EEF3-15F7-4FCD-85B6-07E2CF1A9459}"/>
              </a:ext>
            </a:extLst>
          </p:cNvPr>
          <p:cNvSpPr txBox="1"/>
          <p:nvPr/>
        </p:nvSpPr>
        <p:spPr>
          <a:xfrm>
            <a:off x="1994550" y="3369603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F3E8AB-B6A0-46FF-A879-A37007F2F3C5}"/>
                  </a:ext>
                </a:extLst>
              </p:cNvPr>
              <p:cNvSpPr txBox="1"/>
              <p:nvPr/>
            </p:nvSpPr>
            <p:spPr>
              <a:xfrm>
                <a:off x="7340800" y="1969104"/>
                <a:ext cx="3774559" cy="1053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AU" sz="3600" b="0" i="1" smtClean="0">
                              <a:latin typeface="Cambria Math" panose="02040503050406030204" pitchFamily="18" charset="0"/>
                            </a:rPr>
                            <m:t>𝐹𝐿𝑈𝑋</m:t>
                          </m:r>
                        </m:sub>
                      </m:sSub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 =  −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.</m:t>
                      </m:r>
                      <m:f>
                        <m:fPr>
                          <m:ctrlPr>
                            <a:rPr lang="en-AU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AU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AU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AU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F3E8AB-B6A0-46FF-A879-A37007F2F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0800" y="1969104"/>
                <a:ext cx="3774559" cy="10533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677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134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1_Office Theme</vt:lpstr>
      <vt:lpstr>Icons</vt:lpstr>
      <vt:lpstr>PowerPoint Presentation</vt:lpstr>
      <vt:lpstr>FTCS</vt:lpstr>
      <vt:lpstr>PowerPoint Presentation</vt:lpstr>
      <vt:lpstr>PowerPoint Presentation</vt:lpstr>
      <vt:lpstr>PowerPoint Presentation</vt:lpstr>
      <vt:lpstr>pdepe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Bradley Horton</dc:creator>
  <cp:lastModifiedBy>Bradley Horton</cp:lastModifiedBy>
  <cp:revision>18</cp:revision>
  <dcterms:created xsi:type="dcterms:W3CDTF">2020-01-15T22:17:24Z</dcterms:created>
  <dcterms:modified xsi:type="dcterms:W3CDTF">2021-07-23T02:00:35Z</dcterms:modified>
</cp:coreProperties>
</file>