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2" r:id="rId3"/>
    <p:sldId id="373" r:id="rId4"/>
    <p:sldId id="374" r:id="rId5"/>
    <p:sldId id="375" r:id="rId6"/>
    <p:sldId id="383" r:id="rId7"/>
    <p:sldId id="332" r:id="rId8"/>
    <p:sldId id="380" r:id="rId9"/>
    <p:sldId id="379" r:id="rId10"/>
    <p:sldId id="384" r:id="rId11"/>
    <p:sldId id="385" r:id="rId12"/>
    <p:sldId id="386" r:id="rId13"/>
    <p:sldId id="376" r:id="rId14"/>
    <p:sldId id="377" r:id="rId15"/>
    <p:sldId id="257" r:id="rId16"/>
    <p:sldId id="378" r:id="rId17"/>
    <p:sldId id="381" r:id="rId18"/>
    <p:sldId id="3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00FF"/>
    <a:srgbClr val="FF7C80"/>
    <a:srgbClr val="66FF66"/>
    <a:srgbClr val="FFFF99"/>
    <a:srgbClr val="FFFF00"/>
    <a:srgbClr val="FF66FF"/>
    <a:srgbClr val="9999FF"/>
    <a:srgbClr val="CC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>
        <p:scale>
          <a:sx n="120" d="100"/>
          <a:sy n="120" d="100"/>
        </p:scale>
        <p:origin x="1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42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1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17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2DAA-CC24-47B4-BF40-4A02418B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B9F1B-321F-440F-8A74-08750032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90EE-4E89-40DD-A834-55DFA937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61FC-18B1-46B8-93C8-A2E1436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026F-26A3-44E0-8292-4EF84E6E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862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1F13-5A73-4B1A-9E8F-E5219E2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6211-7169-4494-AF47-354D6B97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EAC7-02B3-43AF-A980-23757A2C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551-4EE5-4AC6-A876-1AD2359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F2C6-5210-4204-8609-B9282CB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16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3D57-3D2A-4418-AF56-D9A4D35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D35-A937-4DF9-8AD7-D303D80D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9D02-3B4D-4EA5-84E4-4BB817E1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6433-C63C-4C35-A536-0A107378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A86F-2C59-4FAE-9717-DA50022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083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2720-D10A-41EA-B9DE-B3014E89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0579-87D4-4CD7-B842-CF093738C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713B-01E9-4B7B-B040-B3297C4D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B41F-23CF-4E37-9194-3DBCE44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FFDE-3950-440B-83D6-A2E74872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5E69F-BD0B-4CE2-BC39-8D9F9A6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752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DF18-F257-4348-A966-3B927C6A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28A-7D5E-4396-A3F8-A9817A4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E838-1197-4E62-A1A3-D65FF30C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7ED32-481B-4F48-894F-3E759DCF0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E139-6EB5-4CD6-9C76-AF32A844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70976-C950-4AE8-A32E-B90229FC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6B1A-E328-4134-8464-4D5947D2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356A5-1EAD-42B7-9FD5-657C254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113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1C1A-8B0D-425C-A17E-2971D898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9C3B1-3E49-4CA5-981B-3702D48B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338EC-DE78-4D61-ACB9-C18D7F5C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7557F-58BB-43FB-8801-F538B513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363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BF4EA-A795-4966-8E29-02DFD39D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F69C-DC6A-4239-B33C-27B579E9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92A4-3199-40FA-9F3F-1D896B88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06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5C4-8305-414A-BE9A-D1AD670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5451-99A6-46E8-92A9-E28AF76F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A551-2FDA-41A3-B52F-CCAD88D3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D7DF-7B40-44C1-A67E-6DF101C7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6B96-CCB4-4DF5-A78C-C26D680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A4BD-EAC3-489D-A537-8890F47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01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605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8ED-514E-47AD-84E7-42ABCFE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6FD97-1274-4515-ABBD-E9D83EA5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FA7F-11C3-40C9-9BB5-666135A2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8CD-FB73-4CD7-9F20-ABF1F5BC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F871-A184-481B-AC31-25649A59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949D2-949C-4A9E-B3A9-13BC1D07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6757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34A5-DA57-4DFB-8DB3-EB4465C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487D9-673B-486C-B0FE-A2E24717D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2C68-165B-4B6C-AFAD-3764D82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0B8B-087D-4422-9322-2A633F62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653E-CF01-4AF6-9781-6B3E0D3A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007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7E30D-7416-4B7C-A0B9-D077C511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C97-9DD3-4E88-ABBA-6B368F4D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AEDE-C0B9-4827-A3BF-073BDE44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25DA-6D5A-42ED-A4F2-F61E45AB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C382-8430-43B4-93EE-7570DB1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036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0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383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72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86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8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06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28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C2B1-9915-4269-ACBC-48BE102A6E17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02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1D993-57DD-4AAF-88B8-7812A8C4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C0359-C113-43DA-9C88-3F84BD69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0A70-FD4B-4E05-884F-7DD91B5F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1D17-2CE1-44D5-B172-D6BCA75C7B31}" type="datetimeFigureOut">
              <a:rPr lang="en-AU" smtClean="0"/>
              <a:t>26/11/2021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F6C5-BFD7-40A2-AD9F-2153CC17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44F8-A23B-4A2F-9870-F939A30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3" Type="http://schemas.openxmlformats.org/officeDocument/2006/relationships/image" Target="../media/image71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1.png"/><Relationship Id="rId3" Type="http://schemas.openxmlformats.org/officeDocument/2006/relationships/image" Target="../media/image420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4" Type="http://schemas.openxmlformats.org/officeDocument/2006/relationships/image" Target="../media/image81.png"/><Relationship Id="rId9" Type="http://schemas.openxmlformats.org/officeDocument/2006/relationships/image" Target="../media/image130.png"/><Relationship Id="rId14" Type="http://schemas.openxmlformats.org/officeDocument/2006/relationships/image" Target="../media/image4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.png"/><Relationship Id="rId7" Type="http://schemas.openxmlformats.org/officeDocument/2006/relationships/image" Target="../media/image6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10" Type="http://schemas.openxmlformats.org/officeDocument/2006/relationships/image" Target="../media/image51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0.png"/><Relationship Id="rId11" Type="http://schemas.openxmlformats.org/officeDocument/2006/relationships/image" Target="../media/image52.png"/><Relationship Id="rId5" Type="http://schemas.openxmlformats.org/officeDocument/2006/relationships/image" Target="../media/image450.png"/><Relationship Id="rId10" Type="http://schemas.openxmlformats.org/officeDocument/2006/relationships/image" Target="../media/image51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2" Type="http://schemas.openxmlformats.org/officeDocument/2006/relationships/image" Target="../media/image6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8800" b="1" dirty="0"/>
              <a:t>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5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89980A51-2118-432E-9A6C-7D365663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64" y="1599449"/>
            <a:ext cx="612522" cy="360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3E260-4C50-45A4-BC0C-9DC01F37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1595544"/>
            <a:ext cx="4938733" cy="4086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20836C-C6CE-49F9-B202-854FF1A9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67" y="1390605"/>
            <a:ext cx="4619625" cy="401955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98ECB1-F3DA-458A-BDA4-D7861F9106E6}"/>
              </a:ext>
            </a:extLst>
          </p:cNvPr>
          <p:cNvCxnSpPr/>
          <p:nvPr/>
        </p:nvCxnSpPr>
        <p:spPr>
          <a:xfrm>
            <a:off x="1884851" y="168116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62E04C-17A0-4113-AF06-8CFF6E695EAE}"/>
              </a:ext>
            </a:extLst>
          </p:cNvPr>
          <p:cNvCxnSpPr/>
          <p:nvPr/>
        </p:nvCxnSpPr>
        <p:spPr>
          <a:xfrm>
            <a:off x="2745660" y="168116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44017D-0B58-4B02-95DF-59CA02CF61A0}"/>
              </a:ext>
            </a:extLst>
          </p:cNvPr>
          <p:cNvCxnSpPr/>
          <p:nvPr/>
        </p:nvCxnSpPr>
        <p:spPr>
          <a:xfrm>
            <a:off x="3624891" y="168116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46979E-1986-4802-92D0-8EB883A16282}"/>
              </a:ext>
            </a:extLst>
          </p:cNvPr>
          <p:cNvCxnSpPr>
            <a:cxnSpLocks/>
          </p:cNvCxnSpPr>
          <p:nvPr/>
        </p:nvCxnSpPr>
        <p:spPr>
          <a:xfrm rot="5400000">
            <a:off x="2769529" y="86599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7DD53B-2D15-4335-918F-4E5C2B4578C0}"/>
              </a:ext>
            </a:extLst>
          </p:cNvPr>
          <p:cNvCxnSpPr>
            <a:cxnSpLocks/>
          </p:cNvCxnSpPr>
          <p:nvPr/>
        </p:nvCxnSpPr>
        <p:spPr>
          <a:xfrm rot="5400000">
            <a:off x="2745660" y="167153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58FF42-FADF-46A9-822A-0DA36FCD6798}"/>
              </a:ext>
            </a:extLst>
          </p:cNvPr>
          <p:cNvCxnSpPr>
            <a:cxnSpLocks/>
          </p:cNvCxnSpPr>
          <p:nvPr/>
        </p:nvCxnSpPr>
        <p:spPr>
          <a:xfrm rot="5400000">
            <a:off x="2769529" y="257756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99DA91-A0E8-4271-BB96-8E7BAD4F9AD2}"/>
              </a:ext>
            </a:extLst>
          </p:cNvPr>
          <p:cNvSpPr/>
          <p:nvPr/>
        </p:nvSpPr>
        <p:spPr>
          <a:xfrm>
            <a:off x="4392598" y="497632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A495EB-40E3-4873-BADA-B9FEC593F39D}"/>
              </a:ext>
            </a:extLst>
          </p:cNvPr>
          <p:cNvSpPr/>
          <p:nvPr/>
        </p:nvSpPr>
        <p:spPr>
          <a:xfrm>
            <a:off x="3565977" y="497632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35D2FA-C317-4C0D-90F0-4CB95A41FAC8}"/>
              </a:ext>
            </a:extLst>
          </p:cNvPr>
          <p:cNvSpPr/>
          <p:nvPr/>
        </p:nvSpPr>
        <p:spPr>
          <a:xfrm>
            <a:off x="2686747" y="497632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79DA39-26E2-4738-ADCA-91F968890C4C}"/>
              </a:ext>
            </a:extLst>
          </p:cNvPr>
          <p:cNvSpPr/>
          <p:nvPr/>
        </p:nvSpPr>
        <p:spPr>
          <a:xfrm>
            <a:off x="1807517" y="498221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EF243D-35EC-413F-9D4C-543D018C3330}"/>
              </a:ext>
            </a:extLst>
          </p:cNvPr>
          <p:cNvSpPr/>
          <p:nvPr/>
        </p:nvSpPr>
        <p:spPr>
          <a:xfrm>
            <a:off x="970880" y="498137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E789-2998-44F4-96D6-9E3322E87E3C}"/>
              </a:ext>
            </a:extLst>
          </p:cNvPr>
          <p:cNvSpPr/>
          <p:nvPr/>
        </p:nvSpPr>
        <p:spPr>
          <a:xfrm>
            <a:off x="1815920" y="162110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7C1E0E-1AAC-41FE-A69D-C9EEE7C0F04F}"/>
              </a:ext>
            </a:extLst>
          </p:cNvPr>
          <p:cNvSpPr/>
          <p:nvPr/>
        </p:nvSpPr>
        <p:spPr>
          <a:xfrm>
            <a:off x="2692174" y="163351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D7B1A3-377F-43DB-9213-8CAC5F271517}"/>
              </a:ext>
            </a:extLst>
          </p:cNvPr>
          <p:cNvSpPr/>
          <p:nvPr/>
        </p:nvSpPr>
        <p:spPr>
          <a:xfrm>
            <a:off x="3565977" y="161247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FD5EC7-0251-40AC-BE31-76F01EAC0302}"/>
              </a:ext>
            </a:extLst>
          </p:cNvPr>
          <p:cNvSpPr/>
          <p:nvPr/>
        </p:nvSpPr>
        <p:spPr>
          <a:xfrm>
            <a:off x="968890" y="250512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60E36E-7149-4F6B-87C1-BB71C8340005}"/>
              </a:ext>
            </a:extLst>
          </p:cNvPr>
          <p:cNvSpPr/>
          <p:nvPr/>
        </p:nvSpPr>
        <p:spPr>
          <a:xfrm>
            <a:off x="979283" y="328647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211472-09D8-4BB6-AD81-121AF63AD730}"/>
              </a:ext>
            </a:extLst>
          </p:cNvPr>
          <p:cNvSpPr/>
          <p:nvPr/>
        </p:nvSpPr>
        <p:spPr>
          <a:xfrm>
            <a:off x="955112" y="420087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A1C8ED-722D-4E22-9435-A59477BF1790}"/>
              </a:ext>
            </a:extLst>
          </p:cNvPr>
          <p:cNvSpPr/>
          <p:nvPr/>
        </p:nvSpPr>
        <p:spPr>
          <a:xfrm>
            <a:off x="4397269" y="250176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06E03B-547E-4099-A02A-0AAD2A25128B}"/>
              </a:ext>
            </a:extLst>
          </p:cNvPr>
          <p:cNvSpPr/>
          <p:nvPr/>
        </p:nvSpPr>
        <p:spPr>
          <a:xfrm>
            <a:off x="4398993" y="329623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4CAA33-4CEB-49B0-9323-9516AEEAB06F}"/>
              </a:ext>
            </a:extLst>
          </p:cNvPr>
          <p:cNvSpPr/>
          <p:nvPr/>
        </p:nvSpPr>
        <p:spPr>
          <a:xfrm>
            <a:off x="4396147" y="420087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C03CC1-5DDA-4887-B63F-21495EBD37C6}"/>
              </a:ext>
            </a:extLst>
          </p:cNvPr>
          <p:cNvSpPr txBox="1"/>
          <p:nvPr/>
        </p:nvSpPr>
        <p:spPr>
          <a:xfrm>
            <a:off x="723243" y="50785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0134C-AA85-4681-A956-894BDF699561}"/>
              </a:ext>
            </a:extLst>
          </p:cNvPr>
          <p:cNvSpPr txBox="1"/>
          <p:nvPr/>
        </p:nvSpPr>
        <p:spPr>
          <a:xfrm>
            <a:off x="1584051" y="50785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976D-A2C8-4EDF-9CC1-DA41E7B623A5}"/>
              </a:ext>
            </a:extLst>
          </p:cNvPr>
          <p:cNvSpPr txBox="1"/>
          <p:nvPr/>
        </p:nvSpPr>
        <p:spPr>
          <a:xfrm>
            <a:off x="2184684" y="46539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99EEA2-9306-4F4E-9DD7-7E05C565AC70}"/>
              </a:ext>
            </a:extLst>
          </p:cNvPr>
          <p:cNvSpPr txBox="1"/>
          <p:nvPr/>
        </p:nvSpPr>
        <p:spPr>
          <a:xfrm>
            <a:off x="3324091" y="50518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807DC4-69A7-4986-88A7-49B904832974}"/>
              </a:ext>
            </a:extLst>
          </p:cNvPr>
          <p:cNvSpPr txBox="1"/>
          <p:nvPr/>
        </p:nvSpPr>
        <p:spPr>
          <a:xfrm>
            <a:off x="4102600" y="50621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31C01-5C60-4818-ABD0-5ED411C25E10}"/>
              </a:ext>
            </a:extLst>
          </p:cNvPr>
          <p:cNvSpPr txBox="1"/>
          <p:nvPr/>
        </p:nvSpPr>
        <p:spPr>
          <a:xfrm>
            <a:off x="715304" y="13201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B43142-A2DD-4C09-8382-31D1B56253C7}"/>
              </a:ext>
            </a:extLst>
          </p:cNvPr>
          <p:cNvSpPr txBox="1"/>
          <p:nvPr/>
        </p:nvSpPr>
        <p:spPr>
          <a:xfrm>
            <a:off x="1576112" y="132015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D3038D-28EB-4670-8BCF-25D1133D3F70}"/>
              </a:ext>
            </a:extLst>
          </p:cNvPr>
          <p:cNvSpPr txBox="1"/>
          <p:nvPr/>
        </p:nvSpPr>
        <p:spPr>
          <a:xfrm>
            <a:off x="2193589" y="17022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D526BD-EE9C-43C1-92D9-4E0156F774F5}"/>
              </a:ext>
            </a:extLst>
          </p:cNvPr>
          <p:cNvSpPr txBox="1"/>
          <p:nvPr/>
        </p:nvSpPr>
        <p:spPr>
          <a:xfrm>
            <a:off x="3316152" y="12934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FA6241-DA96-4866-A3D1-BBE7AA5AF7B8}"/>
              </a:ext>
            </a:extLst>
          </p:cNvPr>
          <p:cNvSpPr txBox="1"/>
          <p:nvPr/>
        </p:nvSpPr>
        <p:spPr>
          <a:xfrm>
            <a:off x="4094661" y="130382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1AF079-129A-4486-AE9F-AF755671488F}"/>
              </a:ext>
            </a:extLst>
          </p:cNvPr>
          <p:cNvSpPr txBox="1"/>
          <p:nvPr/>
        </p:nvSpPr>
        <p:spPr>
          <a:xfrm>
            <a:off x="352059" y="40254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9937C-5324-4D5C-8F8E-F5420D9F98F0}"/>
              </a:ext>
            </a:extLst>
          </p:cNvPr>
          <p:cNvSpPr txBox="1"/>
          <p:nvPr/>
        </p:nvSpPr>
        <p:spPr>
          <a:xfrm>
            <a:off x="991646" y="33718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C84AA-064A-420E-AF03-58E9E4B527DA}"/>
              </a:ext>
            </a:extLst>
          </p:cNvPr>
          <p:cNvSpPr txBox="1"/>
          <p:nvPr/>
        </p:nvSpPr>
        <p:spPr>
          <a:xfrm>
            <a:off x="371404" y="23674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1F9FD-2F7F-4920-A1CD-7185826F0498}"/>
              </a:ext>
            </a:extLst>
          </p:cNvPr>
          <p:cNvSpPr txBox="1"/>
          <p:nvPr/>
        </p:nvSpPr>
        <p:spPr>
          <a:xfrm>
            <a:off x="4411339" y="425072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3CC214-2052-49F9-A404-19E63911CD45}"/>
              </a:ext>
            </a:extLst>
          </p:cNvPr>
          <p:cNvSpPr txBox="1"/>
          <p:nvPr/>
        </p:nvSpPr>
        <p:spPr>
          <a:xfrm>
            <a:off x="3913114" y="297024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5188E9-B00C-4E9C-847E-80FCFA390D33}"/>
              </a:ext>
            </a:extLst>
          </p:cNvPr>
          <p:cNvSpPr txBox="1"/>
          <p:nvPr/>
        </p:nvSpPr>
        <p:spPr>
          <a:xfrm>
            <a:off x="4437660" y="223062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6575F9-65FE-4150-8421-75C4D8D93EB1}"/>
              </a:ext>
            </a:extLst>
          </p:cNvPr>
          <p:cNvSpPr/>
          <p:nvPr/>
        </p:nvSpPr>
        <p:spPr>
          <a:xfrm>
            <a:off x="979283" y="161771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4DFA47-5B04-409B-A18F-B7C770425BE9}"/>
              </a:ext>
            </a:extLst>
          </p:cNvPr>
          <p:cNvSpPr/>
          <p:nvPr/>
        </p:nvSpPr>
        <p:spPr>
          <a:xfrm>
            <a:off x="4388076" y="163396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E0AD9E-D67A-4140-9DDC-6C715A767A7C}"/>
              </a:ext>
            </a:extLst>
          </p:cNvPr>
          <p:cNvSpPr/>
          <p:nvPr/>
        </p:nvSpPr>
        <p:spPr>
          <a:xfrm flipH="1">
            <a:off x="5325741" y="1655710"/>
            <a:ext cx="163371" cy="648887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0C068E-F40C-4055-94EB-AF8DED6C9848}"/>
              </a:ext>
            </a:extLst>
          </p:cNvPr>
          <p:cNvSpPr/>
          <p:nvPr/>
        </p:nvSpPr>
        <p:spPr>
          <a:xfrm flipH="1">
            <a:off x="5355379" y="4623323"/>
            <a:ext cx="140506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57624-2B8A-4DCA-BCB9-84790F27C9F4}"/>
              </a:ext>
            </a:extLst>
          </p:cNvPr>
          <p:cNvSpPr/>
          <p:nvPr/>
        </p:nvSpPr>
        <p:spPr>
          <a:xfrm flipH="1">
            <a:off x="5347908" y="4344431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3713C6-755D-480D-ABCA-E9A69CE1164C}"/>
              </a:ext>
            </a:extLst>
          </p:cNvPr>
          <p:cNvSpPr/>
          <p:nvPr/>
        </p:nvSpPr>
        <p:spPr>
          <a:xfrm flipH="1">
            <a:off x="5347908" y="5057785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996F04-1993-4994-8CCA-9CE368B8B059}"/>
              </a:ext>
            </a:extLst>
          </p:cNvPr>
          <p:cNvSpPr/>
          <p:nvPr/>
        </p:nvSpPr>
        <p:spPr>
          <a:xfrm flipH="1">
            <a:off x="5346066" y="4489649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3B6DAE-6CB7-4DE1-8075-36961669E7F9}"/>
              </a:ext>
            </a:extLst>
          </p:cNvPr>
          <p:cNvSpPr/>
          <p:nvPr/>
        </p:nvSpPr>
        <p:spPr>
          <a:xfrm flipH="1">
            <a:off x="5352839" y="2931258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4D57A1-0BF0-4BF0-BC83-677BC5F72513}"/>
              </a:ext>
            </a:extLst>
          </p:cNvPr>
          <p:cNvSpPr/>
          <p:nvPr/>
        </p:nvSpPr>
        <p:spPr>
          <a:xfrm flipH="1">
            <a:off x="5347908" y="3631183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335DB5-D13A-4176-A92E-A686A658E33C}"/>
              </a:ext>
            </a:extLst>
          </p:cNvPr>
          <p:cNvSpPr/>
          <p:nvPr/>
        </p:nvSpPr>
        <p:spPr>
          <a:xfrm flipH="1">
            <a:off x="5347933" y="3793863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3CFBE0-ED18-4FEA-A465-6FDF38171996}"/>
              </a:ext>
            </a:extLst>
          </p:cNvPr>
          <p:cNvSpPr/>
          <p:nvPr/>
        </p:nvSpPr>
        <p:spPr>
          <a:xfrm flipH="1">
            <a:off x="5347908" y="3080615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1CF549-209C-4F51-A646-4F153991ABEA}"/>
              </a:ext>
            </a:extLst>
          </p:cNvPr>
          <p:cNvSpPr/>
          <p:nvPr/>
        </p:nvSpPr>
        <p:spPr>
          <a:xfrm flipH="1">
            <a:off x="5330520" y="2367367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11C201-7EC1-443E-A16F-473ACEB6D3EC}"/>
              </a:ext>
            </a:extLst>
          </p:cNvPr>
          <p:cNvSpPr/>
          <p:nvPr/>
        </p:nvSpPr>
        <p:spPr>
          <a:xfrm flipH="1">
            <a:off x="3426058" y="331106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798A65-19E4-4FA2-B04D-5316A65E2E59}"/>
              </a:ext>
            </a:extLst>
          </p:cNvPr>
          <p:cNvSpPr/>
          <p:nvPr/>
        </p:nvSpPr>
        <p:spPr>
          <a:xfrm>
            <a:off x="5333692" y="2482329"/>
            <a:ext cx="6041898" cy="43560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563AF7-257A-4D69-89BF-A99838E2654E}"/>
              </a:ext>
            </a:extLst>
          </p:cNvPr>
          <p:cNvSpPr/>
          <p:nvPr/>
        </p:nvSpPr>
        <p:spPr>
          <a:xfrm>
            <a:off x="5333692" y="3191439"/>
            <a:ext cx="6041898" cy="43560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677CBF-ED17-467E-85BE-0DE96DCF6BF8}"/>
              </a:ext>
            </a:extLst>
          </p:cNvPr>
          <p:cNvSpPr/>
          <p:nvPr/>
        </p:nvSpPr>
        <p:spPr>
          <a:xfrm>
            <a:off x="5341509" y="3910075"/>
            <a:ext cx="6041897" cy="41689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E245B-8FB8-493A-89B6-4BB49031C374}"/>
              </a:ext>
            </a:extLst>
          </p:cNvPr>
          <p:cNvSpPr txBox="1"/>
          <p:nvPr/>
        </p:nvSpPr>
        <p:spPr>
          <a:xfrm>
            <a:off x="8153697" y="12847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394484-8118-42D6-898B-E339EF685CF3}"/>
              </a:ext>
            </a:extLst>
          </p:cNvPr>
          <p:cNvSpPr txBox="1"/>
          <p:nvPr/>
        </p:nvSpPr>
        <p:spPr>
          <a:xfrm>
            <a:off x="10894368" y="124324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rhs</a:t>
            </a:r>
          </a:p>
        </p:txBody>
      </p:sp>
    </p:spTree>
    <p:extLst>
      <p:ext uri="{BB962C8B-B14F-4D97-AF65-F5344CB8AC3E}">
        <p14:creationId xmlns:p14="http://schemas.microsoft.com/office/powerpoint/2010/main" val="3203616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89980A51-2118-432E-9A6C-7D365663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064" y="1599449"/>
            <a:ext cx="612522" cy="3609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3E260-4C50-45A4-BC0C-9DC01F37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591" y="1595544"/>
            <a:ext cx="4938733" cy="408665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1E0AD9E-D67A-4140-9DDC-6C715A767A7C}"/>
              </a:ext>
            </a:extLst>
          </p:cNvPr>
          <p:cNvSpPr/>
          <p:nvPr/>
        </p:nvSpPr>
        <p:spPr>
          <a:xfrm flipH="1">
            <a:off x="5325741" y="1655710"/>
            <a:ext cx="163371" cy="648887"/>
          </a:xfrm>
          <a:prstGeom prst="rect">
            <a:avLst/>
          </a:prstGeom>
          <a:solidFill>
            <a:srgbClr val="00FFFF"/>
          </a:solidFill>
          <a:ln w="381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0C068E-F40C-4055-94EB-AF8DED6C9848}"/>
              </a:ext>
            </a:extLst>
          </p:cNvPr>
          <p:cNvSpPr/>
          <p:nvPr/>
        </p:nvSpPr>
        <p:spPr>
          <a:xfrm flipH="1">
            <a:off x="5355379" y="4623323"/>
            <a:ext cx="140506" cy="369332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357624-2B8A-4DCA-BCB9-84790F27C9F4}"/>
              </a:ext>
            </a:extLst>
          </p:cNvPr>
          <p:cNvSpPr/>
          <p:nvPr/>
        </p:nvSpPr>
        <p:spPr>
          <a:xfrm flipH="1">
            <a:off x="5347908" y="4344431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3713C6-755D-480D-ABCA-E9A69CE1164C}"/>
              </a:ext>
            </a:extLst>
          </p:cNvPr>
          <p:cNvSpPr/>
          <p:nvPr/>
        </p:nvSpPr>
        <p:spPr>
          <a:xfrm flipH="1">
            <a:off x="5347908" y="5057785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996F04-1993-4994-8CCA-9CE368B8B059}"/>
              </a:ext>
            </a:extLst>
          </p:cNvPr>
          <p:cNvSpPr/>
          <p:nvPr/>
        </p:nvSpPr>
        <p:spPr>
          <a:xfrm flipH="1">
            <a:off x="5346066" y="4489649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3B6DAE-6CB7-4DE1-8075-36961669E7F9}"/>
              </a:ext>
            </a:extLst>
          </p:cNvPr>
          <p:cNvSpPr/>
          <p:nvPr/>
        </p:nvSpPr>
        <p:spPr>
          <a:xfrm flipH="1">
            <a:off x="5352839" y="2931258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4D57A1-0BF0-4BF0-BC83-677BC5F72513}"/>
              </a:ext>
            </a:extLst>
          </p:cNvPr>
          <p:cNvSpPr/>
          <p:nvPr/>
        </p:nvSpPr>
        <p:spPr>
          <a:xfrm flipH="1">
            <a:off x="5347908" y="3631183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335DB5-D13A-4176-A92E-A686A658E33C}"/>
              </a:ext>
            </a:extLst>
          </p:cNvPr>
          <p:cNvSpPr/>
          <p:nvPr/>
        </p:nvSpPr>
        <p:spPr>
          <a:xfrm flipH="1">
            <a:off x="5347933" y="3793863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E3CFBE0-ED18-4FEA-A465-6FDF38171996}"/>
              </a:ext>
            </a:extLst>
          </p:cNvPr>
          <p:cNvSpPr/>
          <p:nvPr/>
        </p:nvSpPr>
        <p:spPr>
          <a:xfrm flipH="1">
            <a:off x="5347908" y="3080615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E1CF549-209C-4F51-A646-4F153991ABEA}"/>
              </a:ext>
            </a:extLst>
          </p:cNvPr>
          <p:cNvSpPr/>
          <p:nvPr/>
        </p:nvSpPr>
        <p:spPr>
          <a:xfrm flipH="1">
            <a:off x="5330520" y="2367367"/>
            <a:ext cx="143047" cy="732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11C201-7EC1-443E-A16F-473ACEB6D3EC}"/>
              </a:ext>
            </a:extLst>
          </p:cNvPr>
          <p:cNvSpPr/>
          <p:nvPr/>
        </p:nvSpPr>
        <p:spPr>
          <a:xfrm flipH="1">
            <a:off x="3426058" y="331106"/>
            <a:ext cx="143047" cy="73264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798A65-19E4-4FA2-B04D-5316A65E2E59}"/>
              </a:ext>
            </a:extLst>
          </p:cNvPr>
          <p:cNvSpPr/>
          <p:nvPr/>
        </p:nvSpPr>
        <p:spPr>
          <a:xfrm>
            <a:off x="5333692" y="2482329"/>
            <a:ext cx="6041898" cy="43560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563AF7-257A-4D69-89BF-A99838E2654E}"/>
              </a:ext>
            </a:extLst>
          </p:cNvPr>
          <p:cNvSpPr/>
          <p:nvPr/>
        </p:nvSpPr>
        <p:spPr>
          <a:xfrm>
            <a:off x="5333692" y="3191439"/>
            <a:ext cx="6041898" cy="435606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677CBF-ED17-467E-85BE-0DE96DCF6BF8}"/>
              </a:ext>
            </a:extLst>
          </p:cNvPr>
          <p:cNvSpPr/>
          <p:nvPr/>
        </p:nvSpPr>
        <p:spPr>
          <a:xfrm>
            <a:off x="5341509" y="3910075"/>
            <a:ext cx="6041897" cy="416894"/>
          </a:xfrm>
          <a:prstGeom prst="rect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1E245B-8FB8-493A-89B6-4BB49031C374}"/>
              </a:ext>
            </a:extLst>
          </p:cNvPr>
          <p:cNvSpPr txBox="1"/>
          <p:nvPr/>
        </p:nvSpPr>
        <p:spPr>
          <a:xfrm>
            <a:off x="8153697" y="12847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394484-8118-42D6-898B-E339EF685CF3}"/>
              </a:ext>
            </a:extLst>
          </p:cNvPr>
          <p:cNvSpPr txBox="1"/>
          <p:nvPr/>
        </p:nvSpPr>
        <p:spPr>
          <a:xfrm>
            <a:off x="10894368" y="124324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rhs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CC2EA-AC5E-43AA-8D89-DA0442001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212" y="2072244"/>
            <a:ext cx="2901466" cy="25818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5749EE-AB35-4067-8328-FB24DCAF5BAE}"/>
              </a:ext>
            </a:extLst>
          </p:cNvPr>
          <p:cNvSpPr/>
          <p:nvPr/>
        </p:nvSpPr>
        <p:spPr>
          <a:xfrm>
            <a:off x="2031212" y="1284765"/>
            <a:ext cx="9657205" cy="4487882"/>
          </a:xfrm>
          <a:prstGeom prst="rect">
            <a:avLst/>
          </a:pr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5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597D1A-ED5B-4319-8BAF-065A48AAA595}"/>
              </a:ext>
            </a:extLst>
          </p:cNvPr>
          <p:cNvSpPr/>
          <p:nvPr/>
        </p:nvSpPr>
        <p:spPr>
          <a:xfrm>
            <a:off x="1964892" y="4921333"/>
            <a:ext cx="1666931" cy="521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86680-8543-4E36-A875-AE4E2343DD0B}"/>
              </a:ext>
            </a:extLst>
          </p:cNvPr>
          <p:cNvSpPr/>
          <p:nvPr/>
        </p:nvSpPr>
        <p:spPr>
          <a:xfrm>
            <a:off x="2623538" y="3187817"/>
            <a:ext cx="4782924" cy="84728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B929A-3FEA-4B5D-BA55-9D3262D0EA9C}"/>
              </a:ext>
            </a:extLst>
          </p:cNvPr>
          <p:cNvCxnSpPr/>
          <p:nvPr/>
        </p:nvCxnSpPr>
        <p:spPr>
          <a:xfrm>
            <a:off x="2625754" y="4035105"/>
            <a:ext cx="561600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6D08A-73E5-4ED5-BF91-575B06253C17}"/>
              </a:ext>
            </a:extLst>
          </p:cNvPr>
          <p:cNvSpPr txBox="1"/>
          <p:nvPr/>
        </p:nvSpPr>
        <p:spPr>
          <a:xfrm>
            <a:off x="8305061" y="364224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A62E8-F4C1-48FF-989F-75F7A4168E7F}"/>
              </a:ext>
            </a:extLst>
          </p:cNvPr>
          <p:cNvCxnSpPr/>
          <p:nvPr/>
        </p:nvCxnSpPr>
        <p:spPr>
          <a:xfrm>
            <a:off x="7406462" y="3887835"/>
            <a:ext cx="0" cy="49019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/>
              <p:nvPr/>
            </p:nvSpPr>
            <p:spPr>
              <a:xfrm>
                <a:off x="4444787" y="4870392"/>
                <a:ext cx="13979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87" y="4870392"/>
                <a:ext cx="139794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/>
              <p:nvPr/>
            </p:nvSpPr>
            <p:spPr>
              <a:xfrm>
                <a:off x="1964892" y="4986792"/>
                <a:ext cx="1666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=80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892" y="4986792"/>
                <a:ext cx="1666931" cy="369332"/>
              </a:xfrm>
              <a:prstGeom prst="rect">
                <a:avLst/>
              </a:prstGeom>
              <a:blipFill>
                <a:blip r:embed="rId3"/>
                <a:stretch>
                  <a:fillRect l="-3650" r="-4015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76C89-D773-4E09-9EE8-65CC839A17E9}"/>
              </a:ext>
            </a:extLst>
          </p:cNvPr>
          <p:cNvCxnSpPr/>
          <p:nvPr/>
        </p:nvCxnSpPr>
        <p:spPr>
          <a:xfrm>
            <a:off x="2624645" y="3757167"/>
            <a:ext cx="0" cy="49019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50A9A7-5F9F-4005-9F48-07A8EC58751E}"/>
              </a:ext>
            </a:extLst>
          </p:cNvPr>
          <p:cNvCxnSpPr/>
          <p:nvPr/>
        </p:nvCxnSpPr>
        <p:spPr>
          <a:xfrm>
            <a:off x="3219062" y="3187817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AB4494-9B85-4F65-A244-67899D8305AF}"/>
              </a:ext>
            </a:extLst>
          </p:cNvPr>
          <p:cNvCxnSpPr/>
          <p:nvPr/>
        </p:nvCxnSpPr>
        <p:spPr>
          <a:xfrm>
            <a:off x="3823500" y="3218492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C11CB3-7DED-4806-93B2-A38BE3A4A7CE}"/>
              </a:ext>
            </a:extLst>
          </p:cNvPr>
          <p:cNvCxnSpPr/>
          <p:nvPr/>
        </p:nvCxnSpPr>
        <p:spPr>
          <a:xfrm>
            <a:off x="5028617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793C04-792E-4F58-8753-C96119672457}"/>
              </a:ext>
            </a:extLst>
          </p:cNvPr>
          <p:cNvCxnSpPr/>
          <p:nvPr/>
        </p:nvCxnSpPr>
        <p:spPr>
          <a:xfrm>
            <a:off x="4433101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DDD142-9E25-489D-AB6B-7426FED4D150}"/>
              </a:ext>
            </a:extLst>
          </p:cNvPr>
          <p:cNvCxnSpPr/>
          <p:nvPr/>
        </p:nvCxnSpPr>
        <p:spPr>
          <a:xfrm>
            <a:off x="5622027" y="3187817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008A36-D81C-4A98-807C-D5F1042CD766}"/>
              </a:ext>
            </a:extLst>
          </p:cNvPr>
          <p:cNvCxnSpPr/>
          <p:nvPr/>
        </p:nvCxnSpPr>
        <p:spPr>
          <a:xfrm>
            <a:off x="6810953" y="3212415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C371BA-82C9-4D3A-8E50-18D1B9986F6C}"/>
              </a:ext>
            </a:extLst>
          </p:cNvPr>
          <p:cNvCxnSpPr/>
          <p:nvPr/>
        </p:nvCxnSpPr>
        <p:spPr>
          <a:xfrm>
            <a:off x="6216500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2F5AAC-4A1C-4184-9CA5-F059A52BFF1E}"/>
              </a:ext>
            </a:extLst>
          </p:cNvPr>
          <p:cNvSpPr/>
          <p:nvPr/>
        </p:nvSpPr>
        <p:spPr>
          <a:xfrm>
            <a:off x="2521202" y="3512945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86955-C8F0-4116-A0FE-1DA8E459C678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623538" y="3611461"/>
            <a:ext cx="4782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2720913-A08F-4750-ABF7-EFA7020268AF}"/>
              </a:ext>
            </a:extLst>
          </p:cNvPr>
          <p:cNvSpPr/>
          <p:nvPr/>
        </p:nvSpPr>
        <p:spPr>
          <a:xfrm>
            <a:off x="6745621" y="3512945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3CE9F6-4CF1-4778-99E7-2E12DFA5EB37}"/>
              </a:ext>
            </a:extLst>
          </p:cNvPr>
          <p:cNvSpPr/>
          <p:nvPr/>
        </p:nvSpPr>
        <p:spPr>
          <a:xfrm>
            <a:off x="6126126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076A01-AF49-4C26-8B65-5BBF98EA1DA8}"/>
              </a:ext>
            </a:extLst>
          </p:cNvPr>
          <p:cNvSpPr/>
          <p:nvPr/>
        </p:nvSpPr>
        <p:spPr>
          <a:xfrm>
            <a:off x="5537015" y="3529173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84201D-B813-46F8-99A1-3262244A8BA3}"/>
              </a:ext>
            </a:extLst>
          </p:cNvPr>
          <p:cNvSpPr/>
          <p:nvPr/>
        </p:nvSpPr>
        <p:spPr>
          <a:xfrm>
            <a:off x="4956262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F39816-2E91-40B1-961B-13207F58E8B9}"/>
              </a:ext>
            </a:extLst>
          </p:cNvPr>
          <p:cNvSpPr/>
          <p:nvPr/>
        </p:nvSpPr>
        <p:spPr>
          <a:xfrm>
            <a:off x="4346662" y="3529461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BC8269-3879-46BD-9198-F6935A676DF1}"/>
              </a:ext>
            </a:extLst>
          </p:cNvPr>
          <p:cNvSpPr/>
          <p:nvPr/>
        </p:nvSpPr>
        <p:spPr>
          <a:xfrm>
            <a:off x="3740403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D6A078-6F32-4F9B-87EE-98200D59F5E2}"/>
              </a:ext>
            </a:extLst>
          </p:cNvPr>
          <p:cNvSpPr/>
          <p:nvPr/>
        </p:nvSpPr>
        <p:spPr>
          <a:xfrm>
            <a:off x="3138674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987E27-F788-48CC-AB1A-99CD2DEFDC13}"/>
              </a:ext>
            </a:extLst>
          </p:cNvPr>
          <p:cNvSpPr/>
          <p:nvPr/>
        </p:nvSpPr>
        <p:spPr>
          <a:xfrm>
            <a:off x="7320357" y="3519022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D450B4-4813-4356-8266-FAE245116333}"/>
                  </a:ext>
                </a:extLst>
              </p:cNvPr>
              <p:cNvSpPr txBox="1"/>
              <p:nvPr/>
            </p:nvSpPr>
            <p:spPr>
              <a:xfrm>
                <a:off x="2440267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D450B4-4813-4356-8266-FAE24511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67" y="2805206"/>
                <a:ext cx="458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569A6-35DB-4E0E-8D24-C3303DD48531}"/>
                  </a:ext>
                </a:extLst>
              </p:cNvPr>
              <p:cNvSpPr txBox="1"/>
              <p:nvPr/>
            </p:nvSpPr>
            <p:spPr>
              <a:xfrm>
                <a:off x="2997848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569A6-35DB-4E0E-8D24-C3303DD4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48" y="2805206"/>
                <a:ext cx="458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E1573C-1D14-45B7-AF77-6172AC659D91}"/>
                  </a:ext>
                </a:extLst>
              </p:cNvPr>
              <p:cNvSpPr txBox="1"/>
              <p:nvPr/>
            </p:nvSpPr>
            <p:spPr>
              <a:xfrm>
                <a:off x="3612306" y="2812295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E1573C-1D14-45B7-AF77-6172AC65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06" y="2812295"/>
                <a:ext cx="458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841AC1-6D3A-4506-BD12-BFE715E54CFD}"/>
                  </a:ext>
                </a:extLst>
              </p:cNvPr>
              <p:cNvSpPr txBox="1"/>
              <p:nvPr/>
            </p:nvSpPr>
            <p:spPr>
              <a:xfrm>
                <a:off x="4226764" y="2806392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841AC1-6D3A-4506-BD12-BFE715E5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64" y="2806392"/>
                <a:ext cx="4581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8E8DC1-7FF8-4A4B-9B1E-F2F9598B4317}"/>
                  </a:ext>
                </a:extLst>
              </p:cNvPr>
              <p:cNvSpPr txBox="1"/>
              <p:nvPr/>
            </p:nvSpPr>
            <p:spPr>
              <a:xfrm>
                <a:off x="4841222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8E8DC1-7FF8-4A4B-9B1E-F2F9598B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22" y="2805206"/>
                <a:ext cx="458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6CD2CC-BF94-4F79-8DDE-5977DF2ECCFC}"/>
                  </a:ext>
                </a:extLst>
              </p:cNvPr>
              <p:cNvSpPr txBox="1"/>
              <p:nvPr/>
            </p:nvSpPr>
            <p:spPr>
              <a:xfrm>
                <a:off x="7217482" y="2793658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6CD2CC-BF94-4F79-8DDE-5977DF2E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482" y="2793658"/>
                <a:ext cx="4581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80E2217-100D-49A0-9628-B97211AE1230}"/>
              </a:ext>
            </a:extLst>
          </p:cNvPr>
          <p:cNvSpPr txBox="1"/>
          <p:nvPr/>
        </p:nvSpPr>
        <p:spPr>
          <a:xfrm>
            <a:off x="2794944" y="33281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36E04C-6394-40A6-95D3-3C8BE42626AA}"/>
              </a:ext>
            </a:extLst>
          </p:cNvPr>
          <p:cNvSpPr txBox="1"/>
          <p:nvPr/>
        </p:nvSpPr>
        <p:spPr>
          <a:xfrm>
            <a:off x="3379711" y="33216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B3F6E-6C7C-412F-9787-6A63785C77D2}"/>
              </a:ext>
            </a:extLst>
          </p:cNvPr>
          <p:cNvSpPr txBox="1"/>
          <p:nvPr/>
        </p:nvSpPr>
        <p:spPr>
          <a:xfrm>
            <a:off x="3966109" y="33193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BE1A3E-8DC0-4F53-BB03-411CA6C16E3E}"/>
              </a:ext>
            </a:extLst>
          </p:cNvPr>
          <p:cNvSpPr txBox="1"/>
          <p:nvPr/>
        </p:nvSpPr>
        <p:spPr>
          <a:xfrm>
            <a:off x="4562658" y="33036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9B95A-86AE-4FF4-AB5A-AE054FDB9259}"/>
              </a:ext>
            </a:extLst>
          </p:cNvPr>
          <p:cNvSpPr txBox="1"/>
          <p:nvPr/>
        </p:nvSpPr>
        <p:spPr>
          <a:xfrm>
            <a:off x="6959225" y="326150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E2246D-4F5D-4B4D-96DC-0E8FD193AF50}"/>
                  </a:ext>
                </a:extLst>
              </p:cNvPr>
              <p:cNvSpPr txBox="1"/>
              <p:nvPr/>
            </p:nvSpPr>
            <p:spPr>
              <a:xfrm>
                <a:off x="6501053" y="2791329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E2246D-4F5D-4B4D-96DC-0E8FD193A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53" y="2791329"/>
                <a:ext cx="458172" cy="369332"/>
              </a:xfrm>
              <a:prstGeom prst="rect">
                <a:avLst/>
              </a:prstGeom>
              <a:blipFill>
                <a:blip r:embed="rId10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4A1314-F7C5-48F8-B7F2-97AFC3A0AB41}"/>
                  </a:ext>
                </a:extLst>
              </p:cNvPr>
              <p:cNvSpPr txBox="1"/>
              <p:nvPr/>
            </p:nvSpPr>
            <p:spPr>
              <a:xfrm>
                <a:off x="2284556" y="4274082"/>
                <a:ext cx="102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 0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4A1314-F7C5-48F8-B7F2-97AFC3A0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56" y="4274082"/>
                <a:ext cx="1020776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666B78-1928-43E4-9AD6-E66444B8373B}"/>
                  </a:ext>
                </a:extLst>
              </p:cNvPr>
              <p:cNvSpPr txBox="1"/>
              <p:nvPr/>
            </p:nvSpPr>
            <p:spPr>
              <a:xfrm>
                <a:off x="7031780" y="4374189"/>
                <a:ext cx="102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 L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666B78-1928-43E4-9AD6-E66444B8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80" y="4374189"/>
                <a:ext cx="1020776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B66E1D-FBE5-4066-8FCD-A924D8458112}"/>
                  </a:ext>
                </a:extLst>
              </p:cNvPr>
              <p:cNvSpPr txBox="1"/>
              <p:nvPr/>
            </p:nvSpPr>
            <p:spPr>
              <a:xfrm>
                <a:off x="4367654" y="2238795"/>
                <a:ext cx="10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B66E1D-FBE5-4066-8FCD-A924D845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54" y="2238795"/>
                <a:ext cx="1001428" cy="369332"/>
              </a:xfrm>
              <a:prstGeom prst="rect">
                <a:avLst/>
              </a:prstGeom>
              <a:blipFill>
                <a:blip r:embed="rId13"/>
                <a:stretch>
                  <a:fillRect l="-7273" r="-303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2C49B3A-51D6-49B8-95DD-2F22E1C8A746}"/>
              </a:ext>
            </a:extLst>
          </p:cNvPr>
          <p:cNvSpPr/>
          <p:nvPr/>
        </p:nvSpPr>
        <p:spPr>
          <a:xfrm>
            <a:off x="6638130" y="4989599"/>
            <a:ext cx="1666931" cy="5210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BEB6E1-007E-4F8B-9E1A-5C1C4140A7D7}"/>
                  </a:ext>
                </a:extLst>
              </p:cNvPr>
              <p:cNvSpPr txBox="1"/>
              <p:nvPr/>
            </p:nvSpPr>
            <p:spPr>
              <a:xfrm>
                <a:off x="6638130" y="5055058"/>
                <a:ext cx="1666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</m:t>
                      </m:r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BEB6E1-007E-4F8B-9E1A-5C1C4140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30" y="5055058"/>
                <a:ext cx="1666931" cy="369332"/>
              </a:xfrm>
              <a:prstGeom prst="rect">
                <a:avLst/>
              </a:prstGeom>
              <a:blipFill>
                <a:blip r:embed="rId14"/>
                <a:stretch>
                  <a:fillRect l="-4029" r="-4029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3130BC98-D3DC-4BF6-9D37-DC599C86A69E}"/>
              </a:ext>
            </a:extLst>
          </p:cNvPr>
          <p:cNvSpPr/>
          <p:nvPr/>
        </p:nvSpPr>
        <p:spPr>
          <a:xfrm>
            <a:off x="1463040" y="2151017"/>
            <a:ext cx="7637417" cy="3614057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77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597D1A-ED5B-4319-8BAF-065A48AAA595}"/>
              </a:ext>
            </a:extLst>
          </p:cNvPr>
          <p:cNvSpPr/>
          <p:nvPr/>
        </p:nvSpPr>
        <p:spPr>
          <a:xfrm>
            <a:off x="1964892" y="4921333"/>
            <a:ext cx="2105586" cy="5030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86680-8543-4E36-A875-AE4E2343DD0B}"/>
              </a:ext>
            </a:extLst>
          </p:cNvPr>
          <p:cNvSpPr/>
          <p:nvPr/>
        </p:nvSpPr>
        <p:spPr>
          <a:xfrm>
            <a:off x="2623538" y="3187817"/>
            <a:ext cx="4782924" cy="847288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B929A-3FEA-4B5D-BA55-9D3262D0EA9C}"/>
              </a:ext>
            </a:extLst>
          </p:cNvPr>
          <p:cNvCxnSpPr/>
          <p:nvPr/>
        </p:nvCxnSpPr>
        <p:spPr>
          <a:xfrm>
            <a:off x="2625754" y="4035105"/>
            <a:ext cx="561600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6D08A-73E5-4ED5-BF91-575B06253C17}"/>
              </a:ext>
            </a:extLst>
          </p:cNvPr>
          <p:cNvSpPr txBox="1"/>
          <p:nvPr/>
        </p:nvSpPr>
        <p:spPr>
          <a:xfrm>
            <a:off x="8305061" y="3642244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A62E8-F4C1-48FF-989F-75F7A4168E7F}"/>
              </a:ext>
            </a:extLst>
          </p:cNvPr>
          <p:cNvCxnSpPr/>
          <p:nvPr/>
        </p:nvCxnSpPr>
        <p:spPr>
          <a:xfrm>
            <a:off x="7406462" y="3887835"/>
            <a:ext cx="0" cy="49019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/>
              <p:nvPr/>
            </p:nvSpPr>
            <p:spPr>
              <a:xfrm>
                <a:off x="4444787" y="4870392"/>
                <a:ext cx="13979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</m:t>
                      </m:r>
                      <m:r>
                        <a:rPr kumimoji="0" lang="en-AU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787" y="4870392"/>
                <a:ext cx="139794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/>
              <p:nvPr/>
            </p:nvSpPr>
            <p:spPr>
              <a:xfrm>
                <a:off x="1964892" y="4986792"/>
                <a:ext cx="20429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𝐿𝐸𝐹𝑇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892" y="4986792"/>
                <a:ext cx="2042931" cy="369332"/>
              </a:xfrm>
              <a:prstGeom prst="rect">
                <a:avLst/>
              </a:prstGeom>
              <a:blipFill>
                <a:blip r:embed="rId3"/>
                <a:stretch>
                  <a:fillRect l="-2985" r="-896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76C89-D773-4E09-9EE8-65CC839A17E9}"/>
              </a:ext>
            </a:extLst>
          </p:cNvPr>
          <p:cNvCxnSpPr/>
          <p:nvPr/>
        </p:nvCxnSpPr>
        <p:spPr>
          <a:xfrm>
            <a:off x="2624645" y="3757167"/>
            <a:ext cx="0" cy="490194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50A9A7-5F9F-4005-9F48-07A8EC58751E}"/>
              </a:ext>
            </a:extLst>
          </p:cNvPr>
          <p:cNvCxnSpPr/>
          <p:nvPr/>
        </p:nvCxnSpPr>
        <p:spPr>
          <a:xfrm>
            <a:off x="3219062" y="3187817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AB4494-9B85-4F65-A244-67899D8305AF}"/>
              </a:ext>
            </a:extLst>
          </p:cNvPr>
          <p:cNvCxnSpPr/>
          <p:nvPr/>
        </p:nvCxnSpPr>
        <p:spPr>
          <a:xfrm>
            <a:off x="3823500" y="3218492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C11CB3-7DED-4806-93B2-A38BE3A4A7CE}"/>
              </a:ext>
            </a:extLst>
          </p:cNvPr>
          <p:cNvCxnSpPr/>
          <p:nvPr/>
        </p:nvCxnSpPr>
        <p:spPr>
          <a:xfrm>
            <a:off x="5028617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793C04-792E-4F58-8753-C96119672457}"/>
              </a:ext>
            </a:extLst>
          </p:cNvPr>
          <p:cNvCxnSpPr/>
          <p:nvPr/>
        </p:nvCxnSpPr>
        <p:spPr>
          <a:xfrm>
            <a:off x="4433101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3DDD142-9E25-489D-AB6B-7426FED4D150}"/>
              </a:ext>
            </a:extLst>
          </p:cNvPr>
          <p:cNvCxnSpPr/>
          <p:nvPr/>
        </p:nvCxnSpPr>
        <p:spPr>
          <a:xfrm>
            <a:off x="5622027" y="3187817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008A36-D81C-4A98-807C-D5F1042CD766}"/>
              </a:ext>
            </a:extLst>
          </p:cNvPr>
          <p:cNvCxnSpPr/>
          <p:nvPr/>
        </p:nvCxnSpPr>
        <p:spPr>
          <a:xfrm>
            <a:off x="6810953" y="3212415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C371BA-82C9-4D3A-8E50-18D1B9986F6C}"/>
              </a:ext>
            </a:extLst>
          </p:cNvPr>
          <p:cNvCxnSpPr/>
          <p:nvPr/>
        </p:nvCxnSpPr>
        <p:spPr>
          <a:xfrm>
            <a:off x="6216500" y="3186120"/>
            <a:ext cx="0" cy="783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A2F5AAC-4A1C-4184-9CA5-F059A52BFF1E}"/>
              </a:ext>
            </a:extLst>
          </p:cNvPr>
          <p:cNvSpPr/>
          <p:nvPr/>
        </p:nvSpPr>
        <p:spPr>
          <a:xfrm>
            <a:off x="2521202" y="3512945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B86955-C8F0-4116-A0FE-1DA8E459C678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623538" y="3611461"/>
            <a:ext cx="47829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2720913-A08F-4750-ABF7-EFA7020268AF}"/>
              </a:ext>
            </a:extLst>
          </p:cNvPr>
          <p:cNvSpPr/>
          <p:nvPr/>
        </p:nvSpPr>
        <p:spPr>
          <a:xfrm>
            <a:off x="6745621" y="3512945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43CE9F6-4CF1-4778-99E7-2E12DFA5EB37}"/>
              </a:ext>
            </a:extLst>
          </p:cNvPr>
          <p:cNvSpPr/>
          <p:nvPr/>
        </p:nvSpPr>
        <p:spPr>
          <a:xfrm>
            <a:off x="6126126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076A01-AF49-4C26-8B65-5BBF98EA1DA8}"/>
              </a:ext>
            </a:extLst>
          </p:cNvPr>
          <p:cNvSpPr/>
          <p:nvPr/>
        </p:nvSpPr>
        <p:spPr>
          <a:xfrm>
            <a:off x="5537015" y="3529173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84201D-B813-46F8-99A1-3262244A8BA3}"/>
              </a:ext>
            </a:extLst>
          </p:cNvPr>
          <p:cNvSpPr/>
          <p:nvPr/>
        </p:nvSpPr>
        <p:spPr>
          <a:xfrm>
            <a:off x="4956262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F39816-2E91-40B1-961B-13207F58E8B9}"/>
              </a:ext>
            </a:extLst>
          </p:cNvPr>
          <p:cNvSpPr/>
          <p:nvPr/>
        </p:nvSpPr>
        <p:spPr>
          <a:xfrm>
            <a:off x="4346662" y="3529461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BC8269-3879-46BD-9198-F6935A676DF1}"/>
              </a:ext>
            </a:extLst>
          </p:cNvPr>
          <p:cNvSpPr/>
          <p:nvPr/>
        </p:nvSpPr>
        <p:spPr>
          <a:xfrm>
            <a:off x="3740403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ED6A078-6F32-4F9B-87EE-98200D59F5E2}"/>
              </a:ext>
            </a:extLst>
          </p:cNvPr>
          <p:cNvSpPr/>
          <p:nvPr/>
        </p:nvSpPr>
        <p:spPr>
          <a:xfrm>
            <a:off x="3138674" y="3528326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987E27-F788-48CC-AB1A-99CD2DEFDC13}"/>
              </a:ext>
            </a:extLst>
          </p:cNvPr>
          <p:cNvSpPr/>
          <p:nvPr/>
        </p:nvSpPr>
        <p:spPr>
          <a:xfrm>
            <a:off x="7320357" y="3519022"/>
            <a:ext cx="176520" cy="182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D450B4-4813-4356-8266-FAE245116333}"/>
                  </a:ext>
                </a:extLst>
              </p:cNvPr>
              <p:cNvSpPr txBox="1"/>
              <p:nvPr/>
            </p:nvSpPr>
            <p:spPr>
              <a:xfrm>
                <a:off x="2440267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CD450B4-4813-4356-8266-FAE245116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67" y="2805206"/>
                <a:ext cx="458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569A6-35DB-4E0E-8D24-C3303DD48531}"/>
                  </a:ext>
                </a:extLst>
              </p:cNvPr>
              <p:cNvSpPr txBox="1"/>
              <p:nvPr/>
            </p:nvSpPr>
            <p:spPr>
              <a:xfrm>
                <a:off x="2997848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8569A6-35DB-4E0E-8D24-C3303DD48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48" y="2805206"/>
                <a:ext cx="4581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E1573C-1D14-45B7-AF77-6172AC659D91}"/>
                  </a:ext>
                </a:extLst>
              </p:cNvPr>
              <p:cNvSpPr txBox="1"/>
              <p:nvPr/>
            </p:nvSpPr>
            <p:spPr>
              <a:xfrm>
                <a:off x="3612306" y="2812295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E1573C-1D14-45B7-AF77-6172AC65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306" y="2812295"/>
                <a:ext cx="4581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841AC1-6D3A-4506-BD12-BFE715E54CFD}"/>
                  </a:ext>
                </a:extLst>
              </p:cNvPr>
              <p:cNvSpPr txBox="1"/>
              <p:nvPr/>
            </p:nvSpPr>
            <p:spPr>
              <a:xfrm>
                <a:off x="4226764" y="2806392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C841AC1-6D3A-4506-BD12-BFE715E5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64" y="2806392"/>
                <a:ext cx="4581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8E8DC1-7FF8-4A4B-9B1E-F2F9598B4317}"/>
                  </a:ext>
                </a:extLst>
              </p:cNvPr>
              <p:cNvSpPr txBox="1"/>
              <p:nvPr/>
            </p:nvSpPr>
            <p:spPr>
              <a:xfrm>
                <a:off x="4841222" y="2805206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8E8DC1-7FF8-4A4B-9B1E-F2F9598B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22" y="2805206"/>
                <a:ext cx="4581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6CD2CC-BF94-4F79-8DDE-5977DF2ECCFC}"/>
                  </a:ext>
                </a:extLst>
              </p:cNvPr>
              <p:cNvSpPr txBox="1"/>
              <p:nvPr/>
            </p:nvSpPr>
            <p:spPr>
              <a:xfrm>
                <a:off x="7217482" y="2793658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6CD2CC-BF94-4F79-8DDE-5977DF2E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482" y="2793658"/>
                <a:ext cx="4581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80E2217-100D-49A0-9628-B97211AE1230}"/>
              </a:ext>
            </a:extLst>
          </p:cNvPr>
          <p:cNvSpPr txBox="1"/>
          <p:nvPr/>
        </p:nvSpPr>
        <p:spPr>
          <a:xfrm>
            <a:off x="2794944" y="332819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36E04C-6394-40A6-95D3-3C8BE42626AA}"/>
              </a:ext>
            </a:extLst>
          </p:cNvPr>
          <p:cNvSpPr txBox="1"/>
          <p:nvPr/>
        </p:nvSpPr>
        <p:spPr>
          <a:xfrm>
            <a:off x="3379711" y="33216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2B3F6E-6C7C-412F-9787-6A63785C77D2}"/>
              </a:ext>
            </a:extLst>
          </p:cNvPr>
          <p:cNvSpPr txBox="1"/>
          <p:nvPr/>
        </p:nvSpPr>
        <p:spPr>
          <a:xfrm>
            <a:off x="3966109" y="33193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BE1A3E-8DC0-4F53-BB03-411CA6C16E3E}"/>
              </a:ext>
            </a:extLst>
          </p:cNvPr>
          <p:cNvSpPr txBox="1"/>
          <p:nvPr/>
        </p:nvSpPr>
        <p:spPr>
          <a:xfrm>
            <a:off x="4562658" y="330369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99B95A-86AE-4FF4-AB5A-AE054FDB9259}"/>
              </a:ext>
            </a:extLst>
          </p:cNvPr>
          <p:cNvSpPr txBox="1"/>
          <p:nvPr/>
        </p:nvSpPr>
        <p:spPr>
          <a:xfrm>
            <a:off x="6959225" y="3261506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E2246D-4F5D-4B4D-96DC-0E8FD193AF50}"/>
                  </a:ext>
                </a:extLst>
              </p:cNvPr>
              <p:cNvSpPr txBox="1"/>
              <p:nvPr/>
            </p:nvSpPr>
            <p:spPr>
              <a:xfrm>
                <a:off x="6501053" y="2791329"/>
                <a:ext cx="4581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AU" sz="1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E2246D-4F5D-4B4D-96DC-0E8FD193A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53" y="2791329"/>
                <a:ext cx="458172" cy="369332"/>
              </a:xfrm>
              <a:prstGeom prst="rect">
                <a:avLst/>
              </a:prstGeom>
              <a:blipFill>
                <a:blip r:embed="rId10"/>
                <a:stretch>
                  <a:fillRect r="-315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4A1314-F7C5-48F8-B7F2-97AFC3A0AB41}"/>
                  </a:ext>
                </a:extLst>
              </p:cNvPr>
              <p:cNvSpPr txBox="1"/>
              <p:nvPr/>
            </p:nvSpPr>
            <p:spPr>
              <a:xfrm>
                <a:off x="2284556" y="4274082"/>
                <a:ext cx="102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 0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4A1314-F7C5-48F8-B7F2-97AFC3A0A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556" y="4274082"/>
                <a:ext cx="1020776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666B78-1928-43E4-9AD6-E66444B8373B}"/>
                  </a:ext>
                </a:extLst>
              </p:cNvPr>
              <p:cNvSpPr txBox="1"/>
              <p:nvPr/>
            </p:nvSpPr>
            <p:spPr>
              <a:xfrm>
                <a:off x="7031780" y="4374189"/>
                <a:ext cx="10207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=  L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666B78-1928-43E4-9AD6-E66444B8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780" y="4374189"/>
                <a:ext cx="1020776" cy="369332"/>
              </a:xfrm>
              <a:prstGeom prst="rect">
                <a:avLst/>
              </a:prstGeom>
              <a:blipFill>
                <a:blip r:embed="rId1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B66E1D-FBE5-4066-8FCD-A924D8458112}"/>
                  </a:ext>
                </a:extLst>
              </p:cNvPr>
              <p:cNvSpPr txBox="1"/>
              <p:nvPr/>
            </p:nvSpPr>
            <p:spPr>
              <a:xfrm>
                <a:off x="4367654" y="2238795"/>
                <a:ext cx="1001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B66E1D-FBE5-4066-8FCD-A924D845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54" y="2238795"/>
                <a:ext cx="1001428" cy="369332"/>
              </a:xfrm>
              <a:prstGeom prst="rect">
                <a:avLst/>
              </a:prstGeom>
              <a:blipFill>
                <a:blip r:embed="rId13"/>
                <a:stretch>
                  <a:fillRect l="-7273" r="-303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2C49B3A-51D6-49B8-95DD-2F22E1C8A746}"/>
              </a:ext>
            </a:extLst>
          </p:cNvPr>
          <p:cNvSpPr/>
          <p:nvPr/>
        </p:nvSpPr>
        <p:spPr>
          <a:xfrm>
            <a:off x="6495463" y="4921333"/>
            <a:ext cx="2328137" cy="604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BEB6E1-007E-4F8B-9E1A-5C1C4140A7D7}"/>
                  </a:ext>
                </a:extLst>
              </p:cNvPr>
              <p:cNvSpPr txBox="1"/>
              <p:nvPr/>
            </p:nvSpPr>
            <p:spPr>
              <a:xfrm>
                <a:off x="6638130" y="5055058"/>
                <a:ext cx="2185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d>
                        <m:dPr>
                          <m:ctrlP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AU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lang="en-AU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sub>
                      </m:sSub>
                    </m:oMath>
                  </m:oMathPara>
                </a14:m>
                <a:endParaRPr kumimoji="0" lang="en-A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BEB6E1-007E-4F8B-9E1A-5C1C4140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130" y="5055058"/>
                <a:ext cx="2185470" cy="369332"/>
              </a:xfrm>
              <a:prstGeom prst="rect">
                <a:avLst/>
              </a:prstGeom>
              <a:blipFill>
                <a:blip r:embed="rId14"/>
                <a:stretch>
                  <a:fillRect l="-3073" r="-838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3130BC98-D3DC-4BF6-9D37-DC599C86A69E}"/>
              </a:ext>
            </a:extLst>
          </p:cNvPr>
          <p:cNvSpPr/>
          <p:nvPr/>
        </p:nvSpPr>
        <p:spPr>
          <a:xfrm>
            <a:off x="1463040" y="2151017"/>
            <a:ext cx="7550331" cy="3614057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8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B3CB17-62A2-4120-8C55-F9746DFDF036}"/>
              </a:ext>
            </a:extLst>
          </p:cNvPr>
          <p:cNvGrpSpPr/>
          <p:nvPr/>
        </p:nvGrpSpPr>
        <p:grpSpPr>
          <a:xfrm>
            <a:off x="3388614" y="1535430"/>
            <a:ext cx="146304" cy="2097354"/>
            <a:chOff x="1426464" y="868680"/>
            <a:chExt cx="146304" cy="20973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A6C9C4-079B-48C8-B23D-2204CE746D1A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521EAE-0E4C-4663-9BB2-1B83F2281C81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048E70-02A3-475F-A647-2B1EAC633CA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4A9D68-F3BC-44AD-A559-A09CBD2928F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3F9CA-0B8B-4833-A8A3-3E21EC05F9C2}"/>
              </a:ext>
            </a:extLst>
          </p:cNvPr>
          <p:cNvCxnSpPr>
            <a:cxnSpLocks/>
          </p:cNvCxnSpPr>
          <p:nvPr/>
        </p:nvCxnSpPr>
        <p:spPr>
          <a:xfrm flipH="1">
            <a:off x="2654375" y="1086071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D1B7E-DE94-48F2-815F-DA1ECF423A7F}"/>
              </a:ext>
            </a:extLst>
          </p:cNvPr>
          <p:cNvCxnSpPr>
            <a:cxnSpLocks/>
          </p:cNvCxnSpPr>
          <p:nvPr/>
        </p:nvCxnSpPr>
        <p:spPr>
          <a:xfrm>
            <a:off x="2656212" y="1105771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0D2DA7-EB4A-4909-84FD-B7BCBF0D89D7}"/>
              </a:ext>
            </a:extLst>
          </p:cNvPr>
          <p:cNvSpPr txBox="1"/>
          <p:nvPr/>
        </p:nvSpPr>
        <p:spPr>
          <a:xfrm>
            <a:off x="2131047" y="383873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CE05D6-A77F-4B4A-B7BB-560D5F2D6736}"/>
              </a:ext>
            </a:extLst>
          </p:cNvPr>
          <p:cNvSpPr txBox="1"/>
          <p:nvPr/>
        </p:nvSpPr>
        <p:spPr>
          <a:xfrm>
            <a:off x="7469638" y="1105771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08CA76-365D-4099-829B-79F498A65592}"/>
              </a:ext>
            </a:extLst>
          </p:cNvPr>
          <p:cNvCxnSpPr/>
          <p:nvPr/>
        </p:nvCxnSpPr>
        <p:spPr>
          <a:xfrm>
            <a:off x="2656212" y="1599438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1E5917-BC7F-463C-8A4A-BA338B15C1FF}"/>
              </a:ext>
            </a:extLst>
          </p:cNvPr>
          <p:cNvCxnSpPr/>
          <p:nvPr/>
        </p:nvCxnSpPr>
        <p:spPr>
          <a:xfrm>
            <a:off x="2656212" y="2126412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E9B844-168B-4E58-A5E9-2387B8A5F157}"/>
              </a:ext>
            </a:extLst>
          </p:cNvPr>
          <p:cNvCxnSpPr/>
          <p:nvPr/>
        </p:nvCxnSpPr>
        <p:spPr>
          <a:xfrm>
            <a:off x="2654375" y="265338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AD3EFF-56FA-4B6A-BA4C-115D7F65B3E9}"/>
              </a:ext>
            </a:extLst>
          </p:cNvPr>
          <p:cNvCxnSpPr/>
          <p:nvPr/>
        </p:nvCxnSpPr>
        <p:spPr>
          <a:xfrm>
            <a:off x="2654375" y="355203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CB5775-84DD-417D-8FA0-42E03BC4CC1B}"/>
              </a:ext>
            </a:extLst>
          </p:cNvPr>
          <p:cNvGrpSpPr/>
          <p:nvPr/>
        </p:nvGrpSpPr>
        <p:grpSpPr>
          <a:xfrm>
            <a:off x="4268851" y="1535430"/>
            <a:ext cx="146304" cy="2097354"/>
            <a:chOff x="1426464" y="868680"/>
            <a:chExt cx="146304" cy="20973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4FEBC1-3F7E-470B-8B7F-E1C1703DDDB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D3BE92C-FD11-4424-8515-1A67D22B9CC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C6B53F-3C0C-4DEE-AD04-114D0060A210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7FDC05-C74B-4C95-AA2C-12BFF24B520C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E5999-4527-44D2-8B02-B95C0571D49C}"/>
              </a:ext>
            </a:extLst>
          </p:cNvPr>
          <p:cNvGrpSpPr/>
          <p:nvPr/>
        </p:nvGrpSpPr>
        <p:grpSpPr>
          <a:xfrm>
            <a:off x="5127799" y="1535430"/>
            <a:ext cx="146304" cy="2097354"/>
            <a:chOff x="1426464" y="868680"/>
            <a:chExt cx="146304" cy="20973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2D7F6C-C48D-4E69-8D1A-64B2CE86DE2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F72A5E-BD97-479F-A757-CDB9C487188C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C7559E-19F5-424A-A1F8-FE09466E1298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856F51-2F6F-437A-9EED-FD1C6586EA1B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555C07-5632-4209-99A2-03C228383375}"/>
              </a:ext>
            </a:extLst>
          </p:cNvPr>
          <p:cNvGrpSpPr/>
          <p:nvPr/>
        </p:nvGrpSpPr>
        <p:grpSpPr>
          <a:xfrm>
            <a:off x="6768956" y="1535430"/>
            <a:ext cx="146304" cy="2097354"/>
            <a:chOff x="1426464" y="868680"/>
            <a:chExt cx="146304" cy="209735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C3B26D-4C90-4216-B330-2679D2BDB774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1B84CA-5AA0-4C1B-AFD8-A9EEAD5918A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BCD062-162E-40D4-98C9-C168132323B7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EC1A78-6858-403D-994D-E02B8A89B38E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4F43F7-82D9-43E9-9955-D4CED1E6E46B}"/>
              </a:ext>
            </a:extLst>
          </p:cNvPr>
          <p:cNvCxnSpPr/>
          <p:nvPr/>
        </p:nvCxnSpPr>
        <p:spPr>
          <a:xfrm>
            <a:off x="3351807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360087-DECB-4AB9-9CB5-3D74879A03BE}"/>
              </a:ext>
            </a:extLst>
          </p:cNvPr>
          <p:cNvCxnSpPr/>
          <p:nvPr/>
        </p:nvCxnSpPr>
        <p:spPr>
          <a:xfrm>
            <a:off x="4230208" y="1248661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794EED-FC60-4CA1-A3F1-468FF70EFCFE}"/>
              </a:ext>
            </a:extLst>
          </p:cNvPr>
          <p:cNvCxnSpPr/>
          <p:nvPr/>
        </p:nvCxnSpPr>
        <p:spPr>
          <a:xfrm>
            <a:off x="5104003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B37A68-11F8-48D4-9C08-B1A7EE815473}"/>
              </a:ext>
            </a:extLst>
          </p:cNvPr>
          <p:cNvCxnSpPr/>
          <p:nvPr/>
        </p:nvCxnSpPr>
        <p:spPr>
          <a:xfrm>
            <a:off x="6726431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/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/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/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/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/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/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/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/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BA2EA47-F693-402C-A250-B0BC08874939}"/>
              </a:ext>
            </a:extLst>
          </p:cNvPr>
          <p:cNvSpPr/>
          <p:nvPr/>
        </p:nvSpPr>
        <p:spPr>
          <a:xfrm>
            <a:off x="1822287" y="538698"/>
            <a:ext cx="7934933" cy="4646457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46503E-5AA9-46AF-B1AB-C80D803B7597}"/>
              </a:ext>
            </a:extLst>
          </p:cNvPr>
          <p:cNvSpPr/>
          <p:nvPr/>
        </p:nvSpPr>
        <p:spPr>
          <a:xfrm>
            <a:off x="3964237" y="1953814"/>
            <a:ext cx="3122363" cy="1113236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B296CF-789E-4658-AE8E-25B2C63E26F0}"/>
              </a:ext>
            </a:extLst>
          </p:cNvPr>
          <p:cNvSpPr/>
          <p:nvPr/>
        </p:nvSpPr>
        <p:spPr>
          <a:xfrm>
            <a:off x="3191067" y="1400613"/>
            <a:ext cx="516964" cy="2310097"/>
          </a:xfrm>
          <a:prstGeom prst="rect">
            <a:avLst/>
          </a:prstGeom>
          <a:solidFill>
            <a:srgbClr val="00FFFF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80337C5-9731-42FA-B499-D9C4F00872A7}"/>
              </a:ext>
            </a:extLst>
          </p:cNvPr>
          <p:cNvSpPr/>
          <p:nvPr/>
        </p:nvSpPr>
        <p:spPr>
          <a:xfrm>
            <a:off x="3957992" y="1401025"/>
            <a:ext cx="3122363" cy="474396"/>
          </a:xfrm>
          <a:prstGeom prst="rect">
            <a:avLst/>
          </a:prstGeom>
          <a:solidFill>
            <a:srgbClr val="00B05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11C3E4-64EE-4DAB-A1DD-851BE6B046A6}"/>
              </a:ext>
            </a:extLst>
          </p:cNvPr>
          <p:cNvSpPr/>
          <p:nvPr/>
        </p:nvSpPr>
        <p:spPr>
          <a:xfrm>
            <a:off x="3957991" y="3314841"/>
            <a:ext cx="3122363" cy="474396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DCDAE-AB06-45E1-88DA-E39A66BD3664}"/>
              </a:ext>
            </a:extLst>
          </p:cNvPr>
          <p:cNvSpPr txBox="1"/>
          <p:nvPr/>
        </p:nvSpPr>
        <p:spPr>
          <a:xfrm>
            <a:off x="3304099" y="448581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Initial </a:t>
            </a:r>
          </a:p>
          <a:p>
            <a:r>
              <a:rPr lang="en-AU" i="1" dirty="0"/>
              <a:t>Conditions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F46D3C-102D-4DC6-A6FD-CCC320D641A3}"/>
              </a:ext>
            </a:extLst>
          </p:cNvPr>
          <p:cNvSpPr txBox="1"/>
          <p:nvPr/>
        </p:nvSpPr>
        <p:spPr>
          <a:xfrm>
            <a:off x="8672051" y="1413756"/>
            <a:ext cx="108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LEFT </a:t>
            </a:r>
          </a:p>
          <a:p>
            <a:r>
              <a:rPr lang="en-AU" i="1" dirty="0"/>
              <a:t>Boundary</a:t>
            </a:r>
          </a:p>
          <a:p>
            <a:r>
              <a:rPr lang="en-AU" i="1" dirty="0"/>
              <a:t>Condition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7BCAA5-63D2-40B7-9736-A427EDAC0B8F}"/>
              </a:ext>
            </a:extLst>
          </p:cNvPr>
          <p:cNvSpPr txBox="1"/>
          <p:nvPr/>
        </p:nvSpPr>
        <p:spPr>
          <a:xfrm>
            <a:off x="7502872" y="4020988"/>
            <a:ext cx="1085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RIGHT </a:t>
            </a:r>
          </a:p>
          <a:p>
            <a:r>
              <a:rPr lang="en-AU" i="1" dirty="0"/>
              <a:t>Boundary</a:t>
            </a:r>
          </a:p>
          <a:p>
            <a:r>
              <a:rPr lang="en-AU" i="1" dirty="0"/>
              <a:t>Condition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24448F-3F77-456C-A139-B2821F52F584}"/>
              </a:ext>
            </a:extLst>
          </p:cNvPr>
          <p:cNvSpPr txBox="1"/>
          <p:nvPr/>
        </p:nvSpPr>
        <p:spPr>
          <a:xfrm>
            <a:off x="7979389" y="2764795"/>
            <a:ext cx="132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/>
              <a:t>Values to be computed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4AE82E-07EB-412F-B45F-88E118B2CDD5}"/>
              </a:ext>
            </a:extLst>
          </p:cNvPr>
          <p:cNvCxnSpPr/>
          <p:nvPr/>
        </p:nvCxnSpPr>
        <p:spPr>
          <a:xfrm flipH="1" flipV="1">
            <a:off x="6597616" y="3909527"/>
            <a:ext cx="872022" cy="49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5DCEA17-AAE5-45D2-B3D7-761584C58795}"/>
              </a:ext>
            </a:extLst>
          </p:cNvPr>
          <p:cNvCxnSpPr>
            <a:cxnSpLocks/>
          </p:cNvCxnSpPr>
          <p:nvPr/>
        </p:nvCxnSpPr>
        <p:spPr>
          <a:xfrm flipH="1" flipV="1">
            <a:off x="7080354" y="1672845"/>
            <a:ext cx="1329759" cy="280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DDDF1CD-11A0-4EE3-9639-BCF0E96B66AE}"/>
              </a:ext>
            </a:extLst>
          </p:cNvPr>
          <p:cNvCxnSpPr>
            <a:cxnSpLocks/>
          </p:cNvCxnSpPr>
          <p:nvPr/>
        </p:nvCxnSpPr>
        <p:spPr>
          <a:xfrm flipH="1" flipV="1">
            <a:off x="3452045" y="3817029"/>
            <a:ext cx="365292" cy="68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683A33-90CB-47D0-AC57-22BBB41B1F5D}"/>
              </a:ext>
            </a:extLst>
          </p:cNvPr>
          <p:cNvCxnSpPr/>
          <p:nvPr/>
        </p:nvCxnSpPr>
        <p:spPr>
          <a:xfrm flipH="1" flipV="1">
            <a:off x="7131481" y="2469251"/>
            <a:ext cx="872022" cy="496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D72E86-8A04-44FF-8B70-56631217AA35}"/>
              </a:ext>
            </a:extLst>
          </p:cNvPr>
          <p:cNvSpPr txBox="1"/>
          <p:nvPr/>
        </p:nvSpPr>
        <p:spPr>
          <a:xfrm rot="5400000">
            <a:off x="2119754" y="2871678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810D4A-6523-4154-8F03-9899AECC5921}"/>
              </a:ext>
            </a:extLst>
          </p:cNvPr>
          <p:cNvSpPr txBox="1"/>
          <p:nvPr/>
        </p:nvSpPr>
        <p:spPr>
          <a:xfrm>
            <a:off x="5726956" y="579685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157539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47673-D989-4A6C-AE68-A1C871AA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8" y="1948673"/>
            <a:ext cx="4422353" cy="18952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B2BE4-CADA-4F09-952A-DE8779225F87}"/>
              </a:ext>
            </a:extLst>
          </p:cNvPr>
          <p:cNvSpPr txBox="1"/>
          <p:nvPr/>
        </p:nvSpPr>
        <p:spPr>
          <a:xfrm>
            <a:off x="357735" y="893844"/>
            <a:ext cx="3926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PART_1:     </a:t>
            </a:r>
            <a:r>
              <a:rPr lang="en-AU" dirty="0"/>
              <a:t>Assemble the A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2BC7-D7B1-447E-A40E-D25939F7BE21}"/>
              </a:ext>
            </a:extLst>
          </p:cNvPr>
          <p:cNvSpPr txBox="1"/>
          <p:nvPr/>
        </p:nvSpPr>
        <p:spPr>
          <a:xfrm>
            <a:off x="2077457" y="2105561"/>
            <a:ext cx="806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4548F-D14E-4766-9838-5CAD9260A2B6}"/>
              </a:ext>
            </a:extLst>
          </p:cNvPr>
          <p:cNvSpPr txBox="1"/>
          <p:nvPr/>
        </p:nvSpPr>
        <p:spPr>
          <a:xfrm>
            <a:off x="6433051" y="862080"/>
            <a:ext cx="494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PART_2:     </a:t>
            </a:r>
            <a:r>
              <a:rPr lang="en-AU" dirty="0"/>
              <a:t>Perform Time stepping Loop: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ABB9E6-DCC6-4277-952F-47FB721E6C8E}"/>
              </a:ext>
            </a:extLst>
          </p:cNvPr>
          <p:cNvGrpSpPr/>
          <p:nvPr/>
        </p:nvGrpSpPr>
        <p:grpSpPr>
          <a:xfrm>
            <a:off x="7118664" y="2415317"/>
            <a:ext cx="146304" cy="2097354"/>
            <a:chOff x="1426464" y="868680"/>
            <a:chExt cx="146304" cy="20973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079700-2B78-4A0C-9334-4C3EC7C8C5B7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F25383-5D75-4104-8E0B-03D7F9C00FBF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8A6C86-146E-486E-B437-F813886BA4F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2D9A8E-0A27-43A1-A655-DD43868476A7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17F8B-40D9-496C-9887-EFEF05523F2F}"/>
              </a:ext>
            </a:extLst>
          </p:cNvPr>
          <p:cNvCxnSpPr>
            <a:cxnSpLocks/>
          </p:cNvCxnSpPr>
          <p:nvPr/>
        </p:nvCxnSpPr>
        <p:spPr>
          <a:xfrm flipH="1">
            <a:off x="6384425" y="1965958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AB5045-41D2-411C-960E-8BB88320B49A}"/>
              </a:ext>
            </a:extLst>
          </p:cNvPr>
          <p:cNvCxnSpPr>
            <a:cxnSpLocks/>
          </p:cNvCxnSpPr>
          <p:nvPr/>
        </p:nvCxnSpPr>
        <p:spPr>
          <a:xfrm>
            <a:off x="6386262" y="1985658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87E17A-1B9E-4EFE-96A7-3CCEB4BA3DA9}"/>
              </a:ext>
            </a:extLst>
          </p:cNvPr>
          <p:cNvSpPr txBox="1"/>
          <p:nvPr/>
        </p:nvSpPr>
        <p:spPr>
          <a:xfrm>
            <a:off x="6476139" y="462873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5368F-C944-4897-9BBD-E90EE8DCBC59}"/>
              </a:ext>
            </a:extLst>
          </p:cNvPr>
          <p:cNvSpPr txBox="1"/>
          <p:nvPr/>
        </p:nvSpPr>
        <p:spPr>
          <a:xfrm>
            <a:off x="11199688" y="198565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0A5634-92AB-47B3-81AE-7EE8D8A8CA25}"/>
              </a:ext>
            </a:extLst>
          </p:cNvPr>
          <p:cNvCxnSpPr/>
          <p:nvPr/>
        </p:nvCxnSpPr>
        <p:spPr>
          <a:xfrm>
            <a:off x="6386262" y="2479325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0EF719-E3A3-4D0B-986D-ED04BD10A9D0}"/>
              </a:ext>
            </a:extLst>
          </p:cNvPr>
          <p:cNvCxnSpPr/>
          <p:nvPr/>
        </p:nvCxnSpPr>
        <p:spPr>
          <a:xfrm>
            <a:off x="6386262" y="300629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621DD7-6D47-4305-B461-26E6531F46F0}"/>
              </a:ext>
            </a:extLst>
          </p:cNvPr>
          <p:cNvCxnSpPr/>
          <p:nvPr/>
        </p:nvCxnSpPr>
        <p:spPr>
          <a:xfrm>
            <a:off x="6384425" y="3533273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08E39-4A82-45C8-958D-7D60B69AF629}"/>
              </a:ext>
            </a:extLst>
          </p:cNvPr>
          <p:cNvCxnSpPr/>
          <p:nvPr/>
        </p:nvCxnSpPr>
        <p:spPr>
          <a:xfrm>
            <a:off x="6384425" y="443192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FB7D0B-5F80-4998-AFAF-ED547F2B69C7}"/>
              </a:ext>
            </a:extLst>
          </p:cNvPr>
          <p:cNvGrpSpPr/>
          <p:nvPr/>
        </p:nvGrpSpPr>
        <p:grpSpPr>
          <a:xfrm>
            <a:off x="7998901" y="2415317"/>
            <a:ext cx="146304" cy="2097354"/>
            <a:chOff x="1426464" y="868680"/>
            <a:chExt cx="146304" cy="209735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A1FFCD-4DEE-4429-BCA8-5B3653B31932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BABE0F-78E5-4D04-B75D-04AB5A508B53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9684F2-A150-4BBE-8B67-9C067466FB0A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6B21DF-0F00-42B5-96DB-F966A2ED3DBB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62B1BB-7A70-403F-ABAC-B930DFCC46C8}"/>
              </a:ext>
            </a:extLst>
          </p:cNvPr>
          <p:cNvGrpSpPr/>
          <p:nvPr/>
        </p:nvGrpSpPr>
        <p:grpSpPr>
          <a:xfrm>
            <a:off x="8857849" y="2415317"/>
            <a:ext cx="146304" cy="2097354"/>
            <a:chOff x="1426464" y="868680"/>
            <a:chExt cx="146304" cy="209735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C62C98-29A4-40DC-B689-EE08D21995A5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F06D7C-AFF7-4309-AC25-3A60C737D558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DF3EC2-BE57-4DDD-93EF-6BE3E219600F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9F4ED8-F9E2-4700-A963-FA16E98706C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DB71DA-2CEC-4B9E-9F1C-7AA9ED2F8D4A}"/>
              </a:ext>
            </a:extLst>
          </p:cNvPr>
          <p:cNvGrpSpPr/>
          <p:nvPr/>
        </p:nvGrpSpPr>
        <p:grpSpPr>
          <a:xfrm>
            <a:off x="10499006" y="2415317"/>
            <a:ext cx="146304" cy="2097354"/>
            <a:chOff x="1426464" y="868680"/>
            <a:chExt cx="146304" cy="20973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59F8A2-BA9C-4A55-9E25-042CE20AA63E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60ADD3-D04A-4D9F-9C6F-D5BF6C3DD939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563489-220C-40F6-BB2B-C5DE6C5CFEBE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670685-CF27-437E-8D68-4B6D392D276E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89BA7F-AC56-4367-AEC1-1388359407A5}"/>
              </a:ext>
            </a:extLst>
          </p:cNvPr>
          <p:cNvCxnSpPr/>
          <p:nvPr/>
        </p:nvCxnSpPr>
        <p:spPr>
          <a:xfrm>
            <a:off x="7081857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2D658-4095-4A9F-ABCD-CFA23A5BE10A}"/>
              </a:ext>
            </a:extLst>
          </p:cNvPr>
          <p:cNvCxnSpPr/>
          <p:nvPr/>
        </p:nvCxnSpPr>
        <p:spPr>
          <a:xfrm>
            <a:off x="7960258" y="2128548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678F97-DF95-49A0-999D-6D86DC80957E}"/>
              </a:ext>
            </a:extLst>
          </p:cNvPr>
          <p:cNvCxnSpPr/>
          <p:nvPr/>
        </p:nvCxnSpPr>
        <p:spPr>
          <a:xfrm>
            <a:off x="8834053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90BFA-7387-4DFC-BB1D-C473486577AE}"/>
              </a:ext>
            </a:extLst>
          </p:cNvPr>
          <p:cNvCxnSpPr/>
          <p:nvPr/>
        </p:nvCxnSpPr>
        <p:spPr>
          <a:xfrm>
            <a:off x="10456481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39229F-2BAD-437D-AE0C-070BF71E5CF7}"/>
                  </a:ext>
                </a:extLst>
              </p:cNvPr>
              <p:cNvSpPr/>
              <p:nvPr/>
            </p:nvSpPr>
            <p:spPr>
              <a:xfrm>
                <a:off x="5750426" y="2143034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39229F-2BAD-437D-AE0C-070BF71E5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6" y="2143034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BE7D74-D8E3-4A1D-8414-3B9132084F4F}"/>
                  </a:ext>
                </a:extLst>
              </p:cNvPr>
              <p:cNvSpPr/>
              <p:nvPr/>
            </p:nvSpPr>
            <p:spPr>
              <a:xfrm>
                <a:off x="5764532" y="267608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BE7D74-D8E3-4A1D-8414-3B9132084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32" y="2676087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0DAB63-BF18-4FE9-B411-F5F7E58CDAE9}"/>
                  </a:ext>
                </a:extLst>
              </p:cNvPr>
              <p:cNvSpPr/>
              <p:nvPr/>
            </p:nvSpPr>
            <p:spPr>
              <a:xfrm>
                <a:off x="5764531" y="318945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0DAB63-BF18-4FE9-B411-F5F7E58C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31" y="3189455"/>
                <a:ext cx="6208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E7C863C-108A-4047-AE09-116F3E2A2B27}"/>
                  </a:ext>
                </a:extLst>
              </p:cNvPr>
              <p:cNvSpPr/>
              <p:nvPr/>
            </p:nvSpPr>
            <p:spPr>
              <a:xfrm>
                <a:off x="5590428" y="4067804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E7C863C-108A-4047-AE09-116F3E2A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428" y="4067804"/>
                <a:ext cx="8298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2EB00E-0BC1-49FE-949D-DB6C7D961A35}"/>
                  </a:ext>
                </a:extLst>
              </p:cNvPr>
              <p:cNvSpPr/>
              <p:nvPr/>
            </p:nvSpPr>
            <p:spPr>
              <a:xfrm>
                <a:off x="6920064" y="1400308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2EB00E-0BC1-49FE-949D-DB6C7D9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064" y="1400308"/>
                <a:ext cx="5693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9B5F60D-D4B8-42A1-8D95-83413DB994ED}"/>
                  </a:ext>
                </a:extLst>
              </p:cNvPr>
              <p:cNvSpPr/>
              <p:nvPr/>
            </p:nvSpPr>
            <p:spPr>
              <a:xfrm>
                <a:off x="7860511" y="1400308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9B5F60D-D4B8-42A1-8D95-83413DB99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11" y="1400308"/>
                <a:ext cx="569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6F64CB-68BF-420E-8384-B64D3918DB6E}"/>
                  </a:ext>
                </a:extLst>
              </p:cNvPr>
              <p:cNvSpPr/>
              <p:nvPr/>
            </p:nvSpPr>
            <p:spPr>
              <a:xfrm>
                <a:off x="8665036" y="1417064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6F64CB-68BF-420E-8384-B64D3918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6" y="1417064"/>
                <a:ext cx="5693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C3C627-FF37-4A4B-9B52-42324A3529AA}"/>
                  </a:ext>
                </a:extLst>
              </p:cNvPr>
              <p:cNvSpPr/>
              <p:nvPr/>
            </p:nvSpPr>
            <p:spPr>
              <a:xfrm>
                <a:off x="10287464" y="1400308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C3C627-FF37-4A4B-9B52-42324A352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4" y="1400308"/>
                <a:ext cx="7383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B600F57-0E1B-4E9E-B60E-D85E621A79CD}"/>
              </a:ext>
            </a:extLst>
          </p:cNvPr>
          <p:cNvSpPr/>
          <p:nvPr/>
        </p:nvSpPr>
        <p:spPr>
          <a:xfrm>
            <a:off x="96253" y="697833"/>
            <a:ext cx="11490342" cy="4552402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20B46-EDC9-497E-AC98-7AD5D4DA139D}"/>
              </a:ext>
            </a:extLst>
          </p:cNvPr>
          <p:cNvSpPr/>
          <p:nvPr/>
        </p:nvSpPr>
        <p:spPr>
          <a:xfrm>
            <a:off x="7782109" y="2685469"/>
            <a:ext cx="3111316" cy="1062146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41B4-E61B-48CF-B12A-200377427FC3}"/>
              </a:ext>
            </a:extLst>
          </p:cNvPr>
          <p:cNvSpPr txBox="1"/>
          <p:nvPr/>
        </p:nvSpPr>
        <p:spPr>
          <a:xfrm>
            <a:off x="9357820" y="141607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52E942-6C22-480E-8916-4FDD3A475447}"/>
              </a:ext>
            </a:extLst>
          </p:cNvPr>
          <p:cNvSpPr txBox="1"/>
          <p:nvPr/>
        </p:nvSpPr>
        <p:spPr>
          <a:xfrm rot="5400000">
            <a:off x="5863107" y="3740891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34845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F955E-50D1-4D48-888B-EFFF699A54B1}"/>
              </a:ext>
            </a:extLst>
          </p:cNvPr>
          <p:cNvSpPr txBox="1"/>
          <p:nvPr/>
        </p:nvSpPr>
        <p:spPr>
          <a:xfrm>
            <a:off x="2995126" y="2659224"/>
            <a:ext cx="68723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7200" b="1" dirty="0"/>
              <a:t>CRANK Nicholson</a:t>
            </a:r>
          </a:p>
        </p:txBody>
      </p:sp>
    </p:spTree>
    <p:extLst>
      <p:ext uri="{BB962C8B-B14F-4D97-AF65-F5344CB8AC3E}">
        <p14:creationId xmlns:p14="http://schemas.microsoft.com/office/powerpoint/2010/main" val="419242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47673-D989-4A6C-AE68-A1C871AA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74" y="1531678"/>
            <a:ext cx="4422353" cy="18952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B2BE4-CADA-4F09-952A-DE8779225F87}"/>
              </a:ext>
            </a:extLst>
          </p:cNvPr>
          <p:cNvSpPr txBox="1"/>
          <p:nvPr/>
        </p:nvSpPr>
        <p:spPr>
          <a:xfrm>
            <a:off x="357735" y="893844"/>
            <a:ext cx="471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PART_1:     </a:t>
            </a:r>
            <a:r>
              <a:rPr lang="en-AU" dirty="0"/>
              <a:t>Assemble the </a:t>
            </a:r>
            <a:r>
              <a:rPr lang="en-AU" b="1" dirty="0"/>
              <a:t>A</a:t>
            </a:r>
            <a:r>
              <a:rPr lang="en-AU" dirty="0"/>
              <a:t> and </a:t>
            </a:r>
            <a:r>
              <a:rPr lang="en-AU" b="1" dirty="0"/>
              <a:t>B</a:t>
            </a:r>
            <a:r>
              <a:rPr lang="en-AU" dirty="0"/>
              <a:t> matrices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2BC7-D7B1-447E-A40E-D25939F7BE21}"/>
              </a:ext>
            </a:extLst>
          </p:cNvPr>
          <p:cNvSpPr txBox="1"/>
          <p:nvPr/>
        </p:nvSpPr>
        <p:spPr>
          <a:xfrm>
            <a:off x="2150946" y="1847158"/>
            <a:ext cx="8066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D4548F-D14E-4766-9838-5CAD9260A2B6}"/>
              </a:ext>
            </a:extLst>
          </p:cNvPr>
          <p:cNvSpPr txBox="1"/>
          <p:nvPr/>
        </p:nvSpPr>
        <p:spPr>
          <a:xfrm>
            <a:off x="6433051" y="862080"/>
            <a:ext cx="494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/>
              <a:t>PART_2:     </a:t>
            </a:r>
            <a:r>
              <a:rPr lang="en-AU" dirty="0"/>
              <a:t>Perform Time stepping Loop: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ABB9E6-DCC6-4277-952F-47FB721E6C8E}"/>
              </a:ext>
            </a:extLst>
          </p:cNvPr>
          <p:cNvGrpSpPr/>
          <p:nvPr/>
        </p:nvGrpSpPr>
        <p:grpSpPr>
          <a:xfrm>
            <a:off x="7118664" y="2415317"/>
            <a:ext cx="146304" cy="2097354"/>
            <a:chOff x="1426464" y="868680"/>
            <a:chExt cx="146304" cy="20973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9079700-2B78-4A0C-9334-4C3EC7C8C5B7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F25383-5D75-4104-8E0B-03D7F9C00FBF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8A6C86-146E-486E-B437-F813886BA4F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2D9A8E-0A27-43A1-A655-DD43868476A7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F17F8B-40D9-496C-9887-EFEF05523F2F}"/>
              </a:ext>
            </a:extLst>
          </p:cNvPr>
          <p:cNvCxnSpPr>
            <a:cxnSpLocks/>
          </p:cNvCxnSpPr>
          <p:nvPr/>
        </p:nvCxnSpPr>
        <p:spPr>
          <a:xfrm flipH="1">
            <a:off x="6384425" y="1965958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AB5045-41D2-411C-960E-8BB88320B49A}"/>
              </a:ext>
            </a:extLst>
          </p:cNvPr>
          <p:cNvCxnSpPr>
            <a:cxnSpLocks/>
          </p:cNvCxnSpPr>
          <p:nvPr/>
        </p:nvCxnSpPr>
        <p:spPr>
          <a:xfrm>
            <a:off x="6386262" y="1985658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87E17A-1B9E-4EFE-96A7-3CCEB4BA3DA9}"/>
              </a:ext>
            </a:extLst>
          </p:cNvPr>
          <p:cNvSpPr txBox="1"/>
          <p:nvPr/>
        </p:nvSpPr>
        <p:spPr>
          <a:xfrm>
            <a:off x="6476139" y="462873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5368F-C944-4897-9BBD-E90EE8DCBC59}"/>
              </a:ext>
            </a:extLst>
          </p:cNvPr>
          <p:cNvSpPr txBox="1"/>
          <p:nvPr/>
        </p:nvSpPr>
        <p:spPr>
          <a:xfrm>
            <a:off x="11199688" y="1985658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0A5634-92AB-47B3-81AE-7EE8D8A8CA25}"/>
              </a:ext>
            </a:extLst>
          </p:cNvPr>
          <p:cNvCxnSpPr/>
          <p:nvPr/>
        </p:nvCxnSpPr>
        <p:spPr>
          <a:xfrm>
            <a:off x="6386262" y="2479325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0EF719-E3A3-4D0B-986D-ED04BD10A9D0}"/>
              </a:ext>
            </a:extLst>
          </p:cNvPr>
          <p:cNvCxnSpPr/>
          <p:nvPr/>
        </p:nvCxnSpPr>
        <p:spPr>
          <a:xfrm>
            <a:off x="6386262" y="300629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621DD7-6D47-4305-B461-26E6531F46F0}"/>
              </a:ext>
            </a:extLst>
          </p:cNvPr>
          <p:cNvCxnSpPr/>
          <p:nvPr/>
        </p:nvCxnSpPr>
        <p:spPr>
          <a:xfrm>
            <a:off x="6384425" y="3533273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A08E39-4A82-45C8-958D-7D60B69AF629}"/>
              </a:ext>
            </a:extLst>
          </p:cNvPr>
          <p:cNvCxnSpPr/>
          <p:nvPr/>
        </p:nvCxnSpPr>
        <p:spPr>
          <a:xfrm>
            <a:off x="6384425" y="443192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AFB7D0B-5F80-4998-AFAF-ED547F2B69C7}"/>
              </a:ext>
            </a:extLst>
          </p:cNvPr>
          <p:cNvGrpSpPr/>
          <p:nvPr/>
        </p:nvGrpSpPr>
        <p:grpSpPr>
          <a:xfrm>
            <a:off x="7998901" y="2415317"/>
            <a:ext cx="146304" cy="2097354"/>
            <a:chOff x="1426464" y="868680"/>
            <a:chExt cx="146304" cy="209735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8A1FFCD-4DEE-4429-BCA8-5B3653B31932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BABE0F-78E5-4D04-B75D-04AB5A508B53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D9684F2-A150-4BBE-8B67-9C067466FB0A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6B21DF-0F00-42B5-96DB-F966A2ED3DBB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62B1BB-7A70-403F-ABAC-B930DFCC46C8}"/>
              </a:ext>
            </a:extLst>
          </p:cNvPr>
          <p:cNvGrpSpPr/>
          <p:nvPr/>
        </p:nvGrpSpPr>
        <p:grpSpPr>
          <a:xfrm>
            <a:off x="8857849" y="2415317"/>
            <a:ext cx="146304" cy="2097354"/>
            <a:chOff x="1426464" y="868680"/>
            <a:chExt cx="146304" cy="209735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DC62C98-29A4-40DC-B689-EE08D21995A5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AF06D7C-AFF7-4309-AC25-3A60C737D558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2DF3EC2-BE57-4DDD-93EF-6BE3E219600F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F9F4ED8-F9E2-4700-A963-FA16E98706C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DB71DA-2CEC-4B9E-9F1C-7AA9ED2F8D4A}"/>
              </a:ext>
            </a:extLst>
          </p:cNvPr>
          <p:cNvGrpSpPr/>
          <p:nvPr/>
        </p:nvGrpSpPr>
        <p:grpSpPr>
          <a:xfrm>
            <a:off x="10499006" y="2415317"/>
            <a:ext cx="146304" cy="2097354"/>
            <a:chOff x="1426464" y="868680"/>
            <a:chExt cx="146304" cy="20973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E59F8A2-BA9C-4A55-9E25-042CE20AA63E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60ADD3-D04A-4D9F-9C6F-D5BF6C3DD939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563489-220C-40F6-BB2B-C5DE6C5CFEBE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3670685-CF27-437E-8D68-4B6D392D276E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89BA7F-AC56-4367-AEC1-1388359407A5}"/>
              </a:ext>
            </a:extLst>
          </p:cNvPr>
          <p:cNvCxnSpPr/>
          <p:nvPr/>
        </p:nvCxnSpPr>
        <p:spPr>
          <a:xfrm>
            <a:off x="7081857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D2D658-4095-4A9F-ABCD-CFA23A5BE10A}"/>
              </a:ext>
            </a:extLst>
          </p:cNvPr>
          <p:cNvCxnSpPr/>
          <p:nvPr/>
        </p:nvCxnSpPr>
        <p:spPr>
          <a:xfrm>
            <a:off x="7960258" y="2128548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678F97-DF95-49A0-999D-6D86DC80957E}"/>
              </a:ext>
            </a:extLst>
          </p:cNvPr>
          <p:cNvCxnSpPr/>
          <p:nvPr/>
        </p:nvCxnSpPr>
        <p:spPr>
          <a:xfrm>
            <a:off x="8834053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90BFA-7387-4DFC-BB1D-C473486577AE}"/>
              </a:ext>
            </a:extLst>
          </p:cNvPr>
          <p:cNvCxnSpPr/>
          <p:nvPr/>
        </p:nvCxnSpPr>
        <p:spPr>
          <a:xfrm>
            <a:off x="10456481" y="2124949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39229F-2BAD-437D-AE0C-070BF71E5CF7}"/>
                  </a:ext>
                </a:extLst>
              </p:cNvPr>
              <p:cNvSpPr/>
              <p:nvPr/>
            </p:nvSpPr>
            <p:spPr>
              <a:xfrm>
                <a:off x="5750426" y="2143034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339229F-2BAD-437D-AE0C-070BF71E5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6" y="2143034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BE7D74-D8E3-4A1D-8414-3B9132084F4F}"/>
                  </a:ext>
                </a:extLst>
              </p:cNvPr>
              <p:cNvSpPr/>
              <p:nvPr/>
            </p:nvSpPr>
            <p:spPr>
              <a:xfrm>
                <a:off x="5764532" y="267608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4BE7D74-D8E3-4A1D-8414-3B9132084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32" y="2676087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0DAB63-BF18-4FE9-B411-F5F7E58CDAE9}"/>
                  </a:ext>
                </a:extLst>
              </p:cNvPr>
              <p:cNvSpPr/>
              <p:nvPr/>
            </p:nvSpPr>
            <p:spPr>
              <a:xfrm>
                <a:off x="5764531" y="3189455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40DAB63-BF18-4FE9-B411-F5F7E58CD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531" y="3189455"/>
                <a:ext cx="6208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E7C863C-108A-4047-AE09-116F3E2A2B27}"/>
                  </a:ext>
                </a:extLst>
              </p:cNvPr>
              <p:cNvSpPr/>
              <p:nvPr/>
            </p:nvSpPr>
            <p:spPr>
              <a:xfrm>
                <a:off x="5590428" y="4067804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E7C863C-108A-4047-AE09-116F3E2A2B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428" y="4067804"/>
                <a:ext cx="8298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2EB00E-0BC1-49FE-949D-DB6C7D961A35}"/>
                  </a:ext>
                </a:extLst>
              </p:cNvPr>
              <p:cNvSpPr/>
              <p:nvPr/>
            </p:nvSpPr>
            <p:spPr>
              <a:xfrm>
                <a:off x="6920064" y="1400308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22EB00E-0BC1-49FE-949D-DB6C7D96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064" y="1400308"/>
                <a:ext cx="5693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9B5F60D-D4B8-42A1-8D95-83413DB994ED}"/>
                  </a:ext>
                </a:extLst>
              </p:cNvPr>
              <p:cNvSpPr/>
              <p:nvPr/>
            </p:nvSpPr>
            <p:spPr>
              <a:xfrm>
                <a:off x="7860511" y="1400308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9B5F60D-D4B8-42A1-8D95-83413DB99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511" y="1400308"/>
                <a:ext cx="569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6F64CB-68BF-420E-8384-B64D3918DB6E}"/>
                  </a:ext>
                </a:extLst>
              </p:cNvPr>
              <p:cNvSpPr/>
              <p:nvPr/>
            </p:nvSpPr>
            <p:spPr>
              <a:xfrm>
                <a:off x="8665036" y="1417064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16F64CB-68BF-420E-8384-B64D3918D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6" y="1417064"/>
                <a:ext cx="569387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C3C627-FF37-4A4B-9B52-42324A3529AA}"/>
                  </a:ext>
                </a:extLst>
              </p:cNvPr>
              <p:cNvSpPr/>
              <p:nvPr/>
            </p:nvSpPr>
            <p:spPr>
              <a:xfrm>
                <a:off x="10287464" y="1400308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BC3C627-FF37-4A4B-9B52-42324A3529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464" y="1400308"/>
                <a:ext cx="73834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B600F57-0E1B-4E9E-B60E-D85E621A79CD}"/>
              </a:ext>
            </a:extLst>
          </p:cNvPr>
          <p:cNvSpPr/>
          <p:nvPr/>
        </p:nvSpPr>
        <p:spPr>
          <a:xfrm>
            <a:off x="96253" y="697833"/>
            <a:ext cx="11490342" cy="5143130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B20B46-EDC9-497E-AC98-7AD5D4DA139D}"/>
              </a:ext>
            </a:extLst>
          </p:cNvPr>
          <p:cNvSpPr/>
          <p:nvPr/>
        </p:nvSpPr>
        <p:spPr>
          <a:xfrm>
            <a:off x="7782109" y="2685469"/>
            <a:ext cx="3111316" cy="1062146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1C41B4-E61B-48CF-B12A-200377427FC3}"/>
              </a:ext>
            </a:extLst>
          </p:cNvPr>
          <p:cNvSpPr txBox="1"/>
          <p:nvPr/>
        </p:nvSpPr>
        <p:spPr>
          <a:xfrm>
            <a:off x="9357820" y="1416077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52E942-6C22-480E-8916-4FDD3A475447}"/>
              </a:ext>
            </a:extLst>
          </p:cNvPr>
          <p:cNvSpPr txBox="1"/>
          <p:nvPr/>
        </p:nvSpPr>
        <p:spPr>
          <a:xfrm rot="5400000">
            <a:off x="5863107" y="3740891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/>
              <a:t>…..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DD21A-7E8B-4F4D-BF2C-046FAA8722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6472" y="3802004"/>
            <a:ext cx="4430836" cy="192753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F12FAA-754B-48B1-82AE-5D5D6FF637F8}"/>
              </a:ext>
            </a:extLst>
          </p:cNvPr>
          <p:cNvSpPr txBox="1"/>
          <p:nvPr/>
        </p:nvSpPr>
        <p:spPr>
          <a:xfrm>
            <a:off x="2150945" y="4125639"/>
            <a:ext cx="7601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5536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r>
                <a:rPr lang="en-AU" sz="5400" b="1" dirty="0"/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ATTENTION  these are all HANDS drawn </a:t>
            </a:r>
          </a:p>
          <a:p>
            <a:r>
              <a:rPr lang="en-AU" dirty="0"/>
              <a:t>using </a:t>
            </a:r>
            <a:r>
              <a:rPr lang="en-AU" dirty="0" err="1"/>
              <a:t>Powerpoint</a:t>
            </a:r>
            <a:r>
              <a:rPr lang="en-AU" dirty="0"/>
              <a:t> basic shapes</a:t>
            </a:r>
          </a:p>
          <a:p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>
                  <a:solidFill>
                    <a:srgbClr val="009900"/>
                  </a:solidFill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317390" y="5349283"/>
            <a:ext cx="1279192" cy="73866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Subfunctions</a:t>
            </a:r>
          </a:p>
          <a:p>
            <a:pPr algn="ctr"/>
            <a:r>
              <a:rPr lang="en-AU" sz="1400" b="1" dirty="0"/>
              <a:t>only beyond this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ATTENTION  I used the following ICONs</a:t>
            </a:r>
          </a:p>
          <a:p>
            <a:r>
              <a:rPr lang="en-AU" dirty="0"/>
              <a:t>From the </a:t>
            </a:r>
            <a:r>
              <a:rPr lang="en-AU" dirty="0" err="1"/>
              <a:t>Powerpoint</a:t>
            </a:r>
            <a:r>
              <a:rPr lang="en-AU" dirty="0"/>
              <a:t> ICON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FBE13-7481-43D8-9A49-BC89CE683413}"/>
              </a:ext>
            </a:extLst>
          </p:cNvPr>
          <p:cNvSpPr txBox="1"/>
          <p:nvPr/>
        </p:nvSpPr>
        <p:spPr>
          <a:xfrm>
            <a:off x="5659092" y="41334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Now it’s</a:t>
            </a:r>
          </a:p>
          <a:p>
            <a:pPr algn="ctr"/>
            <a:r>
              <a:rPr lang="en-AU" sz="1400" b="1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289,665 BEST Work In Progress IMAGES, STOCK PHOTOS &amp; VECTORS | Adobe Stock">
            <a:extLst>
              <a:ext uri="{FF2B5EF4-FFF2-40B4-BE49-F238E27FC236}">
                <a16:creationId xmlns:a16="http://schemas.microsoft.com/office/drawing/2014/main" id="{F1BD2A0D-BCCA-46C1-B57A-C1AF6449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3" y="2614613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4314073" y="2029308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8405812" y="4533826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4036537" y="1157615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052247-08CD-4D95-BC2C-CE1FB3AD5A8E}"/>
              </a:ext>
            </a:extLst>
          </p:cNvPr>
          <p:cNvCxnSpPr/>
          <p:nvPr/>
        </p:nvCxnSpPr>
        <p:spPr>
          <a:xfrm>
            <a:off x="4481595" y="1053737"/>
            <a:ext cx="33735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000D9F-DE63-41AB-BBA6-F027ADFD7019}"/>
              </a:ext>
            </a:extLst>
          </p:cNvPr>
          <p:cNvSpPr txBox="1"/>
          <p:nvPr/>
        </p:nvSpPr>
        <p:spPr>
          <a:xfrm>
            <a:off x="5983857" y="592072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F18A5-05ED-45FC-BB8F-6FE10DFA0D2A}"/>
              </a:ext>
            </a:extLst>
          </p:cNvPr>
          <p:cNvCxnSpPr>
            <a:cxnSpLocks/>
          </p:cNvCxnSpPr>
          <p:nvPr/>
        </p:nvCxnSpPr>
        <p:spPr>
          <a:xfrm rot="5400000">
            <a:off x="7321212" y="3429000"/>
            <a:ext cx="33735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BD98DE-4B40-4E72-87AF-815C920B49EB}"/>
              </a:ext>
            </a:extLst>
          </p:cNvPr>
          <p:cNvSpPr txBox="1"/>
          <p:nvPr/>
        </p:nvSpPr>
        <p:spPr>
          <a:xfrm>
            <a:off x="9122883" y="2911325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8443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04C2AB-CF00-4675-A855-B08271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2" y="2007053"/>
            <a:ext cx="4619625" cy="40195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6009A3-49C8-4CFF-B2D2-69F89547D6AF}"/>
              </a:ext>
            </a:extLst>
          </p:cNvPr>
          <p:cNvGrpSpPr/>
          <p:nvPr/>
        </p:nvGrpSpPr>
        <p:grpSpPr>
          <a:xfrm rot="1049705">
            <a:off x="1039028" y="2617136"/>
            <a:ext cx="4746329" cy="3743169"/>
            <a:chOff x="3140375" y="-474591"/>
            <a:chExt cx="4746329" cy="374316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B945C-25E3-4381-8E53-BD29BE5BA7C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20550295" flipV="1">
              <a:off x="3140375" y="-474591"/>
              <a:ext cx="31646" cy="3638190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D571F4-CFD0-4FDE-867C-3AA210CFF6A5}"/>
                </a:ext>
              </a:extLst>
            </p:cNvPr>
            <p:cNvCxnSpPr>
              <a:cxnSpLocks/>
            </p:cNvCxnSpPr>
            <p:nvPr/>
          </p:nvCxnSpPr>
          <p:spPr>
            <a:xfrm rot="20550295" flipV="1">
              <a:off x="3659727" y="2527370"/>
              <a:ext cx="4226977" cy="1"/>
            </a:xfrm>
            <a:prstGeom prst="straightConnector1">
              <a:avLst/>
            </a:prstGeom>
            <a:ln w="571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28A060-70F8-4709-990D-6391D75EE158}"/>
                </a:ext>
              </a:extLst>
            </p:cNvPr>
            <p:cNvSpPr/>
            <p:nvPr/>
          </p:nvSpPr>
          <p:spPr>
            <a:xfrm>
              <a:off x="3656337" y="3052578"/>
              <a:ext cx="216000" cy="2160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B346C9-B1D0-46C4-852E-FCDE87EC038F}"/>
              </a:ext>
            </a:extLst>
          </p:cNvPr>
          <p:cNvSpPr txBox="1"/>
          <p:nvPr/>
        </p:nvSpPr>
        <p:spPr>
          <a:xfrm>
            <a:off x="5130767" y="5121654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68EF17-9854-4504-9EA8-85A0C68E75C8}"/>
              </a:ext>
            </a:extLst>
          </p:cNvPr>
          <p:cNvSpPr txBox="1"/>
          <p:nvPr/>
        </p:nvSpPr>
        <p:spPr>
          <a:xfrm>
            <a:off x="761492" y="174544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052247-08CD-4D95-BC2C-CE1FB3AD5A8E}"/>
              </a:ext>
            </a:extLst>
          </p:cNvPr>
          <p:cNvCxnSpPr/>
          <p:nvPr/>
        </p:nvCxnSpPr>
        <p:spPr>
          <a:xfrm>
            <a:off x="1206550" y="1641565"/>
            <a:ext cx="33735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000D9F-DE63-41AB-BBA6-F027ADFD7019}"/>
              </a:ext>
            </a:extLst>
          </p:cNvPr>
          <p:cNvSpPr txBox="1"/>
          <p:nvPr/>
        </p:nvSpPr>
        <p:spPr>
          <a:xfrm>
            <a:off x="2708812" y="117990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FF18A5-05ED-45FC-BB8F-6FE10DFA0D2A}"/>
              </a:ext>
            </a:extLst>
          </p:cNvPr>
          <p:cNvCxnSpPr>
            <a:cxnSpLocks/>
          </p:cNvCxnSpPr>
          <p:nvPr/>
        </p:nvCxnSpPr>
        <p:spPr>
          <a:xfrm rot="5400000">
            <a:off x="4046167" y="4016828"/>
            <a:ext cx="337353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BD98DE-4B40-4E72-87AF-815C920B49EB}"/>
              </a:ext>
            </a:extLst>
          </p:cNvPr>
          <p:cNvSpPr txBox="1"/>
          <p:nvPr/>
        </p:nvSpPr>
        <p:spPr>
          <a:xfrm>
            <a:off x="5847838" y="349915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E11B68-C27D-42AD-90AA-097A7FF42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391" y="1760796"/>
            <a:ext cx="4619625" cy="40195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FDEB78-6E66-4152-90F7-68780EA3521C}"/>
              </a:ext>
            </a:extLst>
          </p:cNvPr>
          <p:cNvCxnSpPr/>
          <p:nvPr/>
        </p:nvCxnSpPr>
        <p:spPr>
          <a:xfrm>
            <a:off x="8383375" y="2051353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D40B14-5986-4102-850A-FA7F2F46005F}"/>
              </a:ext>
            </a:extLst>
          </p:cNvPr>
          <p:cNvCxnSpPr/>
          <p:nvPr/>
        </p:nvCxnSpPr>
        <p:spPr>
          <a:xfrm>
            <a:off x="9244184" y="2051353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9BF096-1072-4C2D-A002-59B7B19521CB}"/>
              </a:ext>
            </a:extLst>
          </p:cNvPr>
          <p:cNvCxnSpPr/>
          <p:nvPr/>
        </p:nvCxnSpPr>
        <p:spPr>
          <a:xfrm>
            <a:off x="10123415" y="2051353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A2978-1623-4AD2-80D7-547DA5A22E86}"/>
              </a:ext>
            </a:extLst>
          </p:cNvPr>
          <p:cNvCxnSpPr>
            <a:cxnSpLocks/>
          </p:cNvCxnSpPr>
          <p:nvPr/>
        </p:nvCxnSpPr>
        <p:spPr>
          <a:xfrm rot="5400000">
            <a:off x="9268053" y="1236184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66C595-2201-4D0C-85C9-7E87C0CA0427}"/>
              </a:ext>
            </a:extLst>
          </p:cNvPr>
          <p:cNvCxnSpPr>
            <a:cxnSpLocks/>
          </p:cNvCxnSpPr>
          <p:nvPr/>
        </p:nvCxnSpPr>
        <p:spPr>
          <a:xfrm rot="5400000">
            <a:off x="9244184" y="2041727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3A9174-7B35-4E94-AF01-B93F6FAC1A6F}"/>
              </a:ext>
            </a:extLst>
          </p:cNvPr>
          <p:cNvCxnSpPr>
            <a:cxnSpLocks/>
          </p:cNvCxnSpPr>
          <p:nvPr/>
        </p:nvCxnSpPr>
        <p:spPr>
          <a:xfrm rot="5400000">
            <a:off x="9268053" y="2947754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E4A4DC4-A752-4806-BD2C-CF030AC334B6}"/>
              </a:ext>
            </a:extLst>
          </p:cNvPr>
          <p:cNvSpPr/>
          <p:nvPr/>
        </p:nvSpPr>
        <p:spPr>
          <a:xfrm>
            <a:off x="10891122" y="534651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6EFA7-CAF3-4674-A3DB-4DC54ACD16E1}"/>
              </a:ext>
            </a:extLst>
          </p:cNvPr>
          <p:cNvSpPr/>
          <p:nvPr/>
        </p:nvSpPr>
        <p:spPr>
          <a:xfrm>
            <a:off x="10064501" y="534651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81DF40-1AA4-4135-97C0-8A3FC80BD3DF}"/>
              </a:ext>
            </a:extLst>
          </p:cNvPr>
          <p:cNvSpPr/>
          <p:nvPr/>
        </p:nvSpPr>
        <p:spPr>
          <a:xfrm>
            <a:off x="9185271" y="5346516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1E7635-1554-419A-9A5D-3F97784B3DB1}"/>
              </a:ext>
            </a:extLst>
          </p:cNvPr>
          <p:cNvSpPr/>
          <p:nvPr/>
        </p:nvSpPr>
        <p:spPr>
          <a:xfrm>
            <a:off x="8306041" y="535240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685131-EB34-4842-8BBE-71403EC4B7F3}"/>
              </a:ext>
            </a:extLst>
          </p:cNvPr>
          <p:cNvSpPr/>
          <p:nvPr/>
        </p:nvSpPr>
        <p:spPr>
          <a:xfrm>
            <a:off x="7469404" y="5351568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1528B2-70D3-4678-90C7-AAD86C399F89}"/>
              </a:ext>
            </a:extLst>
          </p:cNvPr>
          <p:cNvSpPr/>
          <p:nvPr/>
        </p:nvSpPr>
        <p:spPr>
          <a:xfrm>
            <a:off x="8314444" y="1991293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7D4B56-EA30-4BB1-BF0D-97E4323F7333}"/>
              </a:ext>
            </a:extLst>
          </p:cNvPr>
          <p:cNvSpPr/>
          <p:nvPr/>
        </p:nvSpPr>
        <p:spPr>
          <a:xfrm>
            <a:off x="9190698" y="2003708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5CC8A2-E980-46FC-8ABD-27B487FF441F}"/>
              </a:ext>
            </a:extLst>
          </p:cNvPr>
          <p:cNvSpPr/>
          <p:nvPr/>
        </p:nvSpPr>
        <p:spPr>
          <a:xfrm>
            <a:off x="10064501" y="1982661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DA0FC49-044E-40F7-83DA-3B7366F092C2}"/>
              </a:ext>
            </a:extLst>
          </p:cNvPr>
          <p:cNvSpPr/>
          <p:nvPr/>
        </p:nvSpPr>
        <p:spPr>
          <a:xfrm>
            <a:off x="7467414" y="2875319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7A07FAB-1C8E-46FE-97FE-A9369BB4F5AE}"/>
              </a:ext>
            </a:extLst>
          </p:cNvPr>
          <p:cNvSpPr/>
          <p:nvPr/>
        </p:nvSpPr>
        <p:spPr>
          <a:xfrm>
            <a:off x="7477807" y="365666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24D8556-92BB-4ADF-80DF-437A1B1F13FA}"/>
              </a:ext>
            </a:extLst>
          </p:cNvPr>
          <p:cNvSpPr/>
          <p:nvPr/>
        </p:nvSpPr>
        <p:spPr>
          <a:xfrm>
            <a:off x="7453636" y="4571062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366688-6E56-49DC-9975-C0C2165393CE}"/>
              </a:ext>
            </a:extLst>
          </p:cNvPr>
          <p:cNvSpPr/>
          <p:nvPr/>
        </p:nvSpPr>
        <p:spPr>
          <a:xfrm>
            <a:off x="10895793" y="2871957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180F0F0-90FF-458B-834D-5F5FA767C4C0}"/>
              </a:ext>
            </a:extLst>
          </p:cNvPr>
          <p:cNvSpPr/>
          <p:nvPr/>
        </p:nvSpPr>
        <p:spPr>
          <a:xfrm>
            <a:off x="10897517" y="3666425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5522F0-BF4F-46FC-9ECD-EA25035D8AFE}"/>
              </a:ext>
            </a:extLst>
          </p:cNvPr>
          <p:cNvSpPr/>
          <p:nvPr/>
        </p:nvSpPr>
        <p:spPr>
          <a:xfrm>
            <a:off x="10894671" y="4571062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F767F9-61D7-4FD7-94C3-839888681DD2}"/>
              </a:ext>
            </a:extLst>
          </p:cNvPr>
          <p:cNvSpPr txBox="1"/>
          <p:nvPr/>
        </p:nvSpPr>
        <p:spPr>
          <a:xfrm>
            <a:off x="7213828" y="57634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764029-E403-49E7-9D20-F7BA6C1A24BE}"/>
              </a:ext>
            </a:extLst>
          </p:cNvPr>
          <p:cNvSpPr txBox="1"/>
          <p:nvPr/>
        </p:nvSpPr>
        <p:spPr>
          <a:xfrm>
            <a:off x="8074636" y="57634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D2FE4EF-F30E-4944-89DD-1031CEF9EFCF}"/>
              </a:ext>
            </a:extLst>
          </p:cNvPr>
          <p:cNvSpPr txBox="1"/>
          <p:nvPr/>
        </p:nvSpPr>
        <p:spPr>
          <a:xfrm>
            <a:off x="8935444" y="57544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9D274E-13A4-42AE-AA38-635C5D999E4B}"/>
              </a:ext>
            </a:extLst>
          </p:cNvPr>
          <p:cNvSpPr txBox="1"/>
          <p:nvPr/>
        </p:nvSpPr>
        <p:spPr>
          <a:xfrm>
            <a:off x="9814676" y="57367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DECDF4-7241-4511-9318-7B7D01135BE8}"/>
              </a:ext>
            </a:extLst>
          </p:cNvPr>
          <p:cNvSpPr txBox="1"/>
          <p:nvPr/>
        </p:nvSpPr>
        <p:spPr>
          <a:xfrm>
            <a:off x="10593185" y="57471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487078-9F1A-4070-BDED-AA2B6F8CC49E}"/>
              </a:ext>
            </a:extLst>
          </p:cNvPr>
          <p:cNvSpPr txBox="1"/>
          <p:nvPr/>
        </p:nvSpPr>
        <p:spPr>
          <a:xfrm>
            <a:off x="7224912" y="14489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B8A981-8D9B-4C9A-B8B4-EED3E826BB12}"/>
              </a:ext>
            </a:extLst>
          </p:cNvPr>
          <p:cNvSpPr txBox="1"/>
          <p:nvPr/>
        </p:nvSpPr>
        <p:spPr>
          <a:xfrm>
            <a:off x="8085720" y="14489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FF7C27-CCEB-4861-8484-68DF5A3624D7}"/>
              </a:ext>
            </a:extLst>
          </p:cNvPr>
          <p:cNvSpPr txBox="1"/>
          <p:nvPr/>
        </p:nvSpPr>
        <p:spPr>
          <a:xfrm>
            <a:off x="8946528" y="14399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69A0CC-D33B-4F11-8B91-9085A20BE2F9}"/>
              </a:ext>
            </a:extLst>
          </p:cNvPr>
          <p:cNvSpPr txBox="1"/>
          <p:nvPr/>
        </p:nvSpPr>
        <p:spPr>
          <a:xfrm>
            <a:off x="9825760" y="142228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AE0F4-0453-4132-97FD-0B9A642B9CEC}"/>
              </a:ext>
            </a:extLst>
          </p:cNvPr>
          <p:cNvSpPr txBox="1"/>
          <p:nvPr/>
        </p:nvSpPr>
        <p:spPr>
          <a:xfrm>
            <a:off x="10604269" y="14326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430D18-5366-4E89-9D6C-B4769306C982}"/>
              </a:ext>
            </a:extLst>
          </p:cNvPr>
          <p:cNvSpPr txBox="1"/>
          <p:nvPr/>
        </p:nvSpPr>
        <p:spPr>
          <a:xfrm>
            <a:off x="6905089" y="44352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DCF1C4-31F3-4991-8137-2F94701586BA}"/>
              </a:ext>
            </a:extLst>
          </p:cNvPr>
          <p:cNvSpPr txBox="1"/>
          <p:nvPr/>
        </p:nvSpPr>
        <p:spPr>
          <a:xfrm>
            <a:off x="6997855" y="32832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061FE7-1340-4351-A765-1018CC09DFF0}"/>
              </a:ext>
            </a:extLst>
          </p:cNvPr>
          <p:cNvSpPr txBox="1"/>
          <p:nvPr/>
        </p:nvSpPr>
        <p:spPr>
          <a:xfrm>
            <a:off x="6893915" y="27229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2E97F5-C152-40F7-8689-62E94FF8D9BF}"/>
              </a:ext>
            </a:extLst>
          </p:cNvPr>
          <p:cNvSpPr txBox="1"/>
          <p:nvPr/>
        </p:nvSpPr>
        <p:spPr>
          <a:xfrm>
            <a:off x="11052262" y="44550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4A837-B145-49E9-826F-CF5125FAC72F}"/>
              </a:ext>
            </a:extLst>
          </p:cNvPr>
          <p:cNvSpPr txBox="1"/>
          <p:nvPr/>
        </p:nvSpPr>
        <p:spPr>
          <a:xfrm>
            <a:off x="11052262" y="326179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FFEA66-A1D9-41BA-B105-7A423F4113DD}"/>
              </a:ext>
            </a:extLst>
          </p:cNvPr>
          <p:cNvSpPr txBox="1"/>
          <p:nvPr/>
        </p:nvSpPr>
        <p:spPr>
          <a:xfrm>
            <a:off x="11063381" y="27386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FBFB81-76D4-426C-89A3-C67E9D7F4CEC}"/>
              </a:ext>
            </a:extLst>
          </p:cNvPr>
          <p:cNvSpPr/>
          <p:nvPr/>
        </p:nvSpPr>
        <p:spPr>
          <a:xfrm>
            <a:off x="7477807" y="1987905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B3B2383-6909-4DA2-BF4D-2D1578F2461D}"/>
              </a:ext>
            </a:extLst>
          </p:cNvPr>
          <p:cNvSpPr/>
          <p:nvPr/>
        </p:nvSpPr>
        <p:spPr>
          <a:xfrm>
            <a:off x="10886600" y="200415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086-8639-45B2-B102-3894B88AD1BD}"/>
                  </a:ext>
                </a:extLst>
              </p:cNvPr>
              <p:cNvSpPr txBox="1"/>
              <p:nvPr/>
            </p:nvSpPr>
            <p:spPr>
              <a:xfrm>
                <a:off x="4829756" y="812958"/>
                <a:ext cx="2532488" cy="465577"/>
              </a:xfrm>
              <a:prstGeom prst="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086-8639-45B2-B102-3894B88AD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756" y="81295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8BA1A625-40B2-45F0-A6E6-CE6A1FD7D878}"/>
              </a:ext>
            </a:extLst>
          </p:cNvPr>
          <p:cNvSpPr/>
          <p:nvPr/>
        </p:nvSpPr>
        <p:spPr>
          <a:xfrm>
            <a:off x="584890" y="634481"/>
            <a:ext cx="11330302" cy="5691673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65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5C186FAD-84B3-403D-9517-FE3CF5BDB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419225"/>
            <a:ext cx="4619625" cy="40195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1522BA-AF12-4B7B-9EBD-80B251DCD0D5}"/>
              </a:ext>
            </a:extLst>
          </p:cNvPr>
          <p:cNvCxnSpPr/>
          <p:nvPr/>
        </p:nvCxnSpPr>
        <p:spPr>
          <a:xfrm>
            <a:off x="531017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99F0FF-9AE3-41BC-AF46-831018672A38}"/>
              </a:ext>
            </a:extLst>
          </p:cNvPr>
          <p:cNvCxnSpPr/>
          <p:nvPr/>
        </p:nvCxnSpPr>
        <p:spPr>
          <a:xfrm>
            <a:off x="6170980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334721-0F8E-4A46-A19A-165E7B960889}"/>
              </a:ext>
            </a:extLst>
          </p:cNvPr>
          <p:cNvCxnSpPr/>
          <p:nvPr/>
        </p:nvCxnSpPr>
        <p:spPr>
          <a:xfrm>
            <a:off x="7050211" y="1709782"/>
            <a:ext cx="0" cy="334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FC9979-30A4-41FE-8B87-6A622ABD5987}"/>
              </a:ext>
            </a:extLst>
          </p:cNvPr>
          <p:cNvCxnSpPr>
            <a:cxnSpLocks/>
          </p:cNvCxnSpPr>
          <p:nvPr/>
        </p:nvCxnSpPr>
        <p:spPr>
          <a:xfrm rot="5400000">
            <a:off x="6194849" y="89461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1170D-09D2-4DD6-A961-97CB5C0E050D}"/>
              </a:ext>
            </a:extLst>
          </p:cNvPr>
          <p:cNvCxnSpPr>
            <a:cxnSpLocks/>
          </p:cNvCxnSpPr>
          <p:nvPr/>
        </p:nvCxnSpPr>
        <p:spPr>
          <a:xfrm rot="5400000">
            <a:off x="6170980" y="1700156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11A0713-5853-4722-9AB4-A8E682CACA9D}"/>
              </a:ext>
            </a:extLst>
          </p:cNvPr>
          <p:cNvCxnSpPr>
            <a:cxnSpLocks/>
          </p:cNvCxnSpPr>
          <p:nvPr/>
        </p:nvCxnSpPr>
        <p:spPr>
          <a:xfrm rot="5400000">
            <a:off x="6194849" y="2606183"/>
            <a:ext cx="0" cy="338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2DDB33B-FADC-4B8D-81EC-D93CF5ACC5F7}"/>
              </a:ext>
            </a:extLst>
          </p:cNvPr>
          <p:cNvSpPr/>
          <p:nvPr/>
        </p:nvSpPr>
        <p:spPr>
          <a:xfrm>
            <a:off x="7817918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3C3CD-148F-4972-B0C3-953BB9055B02}"/>
              </a:ext>
            </a:extLst>
          </p:cNvPr>
          <p:cNvSpPr/>
          <p:nvPr/>
        </p:nvSpPr>
        <p:spPr>
          <a:xfrm>
            <a:off x="699129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A4FBEED-EC29-48DE-AD9E-283E62A406CB}"/>
              </a:ext>
            </a:extLst>
          </p:cNvPr>
          <p:cNvSpPr/>
          <p:nvPr/>
        </p:nvSpPr>
        <p:spPr>
          <a:xfrm>
            <a:off x="6112067" y="5004945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6A17305-49E2-4F7B-B8A3-10329F9A0896}"/>
              </a:ext>
            </a:extLst>
          </p:cNvPr>
          <p:cNvSpPr/>
          <p:nvPr/>
        </p:nvSpPr>
        <p:spPr>
          <a:xfrm>
            <a:off x="5232837" y="5010834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36CB98-2605-43B1-A110-A8AFE870428D}"/>
              </a:ext>
            </a:extLst>
          </p:cNvPr>
          <p:cNvSpPr/>
          <p:nvPr/>
        </p:nvSpPr>
        <p:spPr>
          <a:xfrm>
            <a:off x="4396200" y="5009997"/>
            <a:ext cx="137862" cy="137384"/>
          </a:xfrm>
          <a:prstGeom prst="ellipse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4DBFF43-2CCA-4423-A231-B7BD2447E8C1}"/>
              </a:ext>
            </a:extLst>
          </p:cNvPr>
          <p:cNvSpPr/>
          <p:nvPr/>
        </p:nvSpPr>
        <p:spPr>
          <a:xfrm>
            <a:off x="5241240" y="1649722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6CD145A-4007-49D2-8C58-910BFEF41F5A}"/>
              </a:ext>
            </a:extLst>
          </p:cNvPr>
          <p:cNvSpPr/>
          <p:nvPr/>
        </p:nvSpPr>
        <p:spPr>
          <a:xfrm>
            <a:off x="6117494" y="1662137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1FED9E7-D27D-49A4-B927-06B2890DAB1D}"/>
              </a:ext>
            </a:extLst>
          </p:cNvPr>
          <p:cNvSpPr/>
          <p:nvPr/>
        </p:nvSpPr>
        <p:spPr>
          <a:xfrm>
            <a:off x="6991297" y="1641090"/>
            <a:ext cx="137862" cy="137384"/>
          </a:xfrm>
          <a:prstGeom prst="ellipse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282CAD5-9467-4F9D-A3FD-319C957F2805}"/>
              </a:ext>
            </a:extLst>
          </p:cNvPr>
          <p:cNvSpPr/>
          <p:nvPr/>
        </p:nvSpPr>
        <p:spPr>
          <a:xfrm>
            <a:off x="4394210" y="2533748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5FA2D0D-BBD8-4DF1-8C1D-6E43A86A0A43}"/>
              </a:ext>
            </a:extLst>
          </p:cNvPr>
          <p:cNvSpPr/>
          <p:nvPr/>
        </p:nvSpPr>
        <p:spPr>
          <a:xfrm>
            <a:off x="4404603" y="3315090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1314C01-D897-44CD-875B-18C380602142}"/>
              </a:ext>
            </a:extLst>
          </p:cNvPr>
          <p:cNvSpPr/>
          <p:nvPr/>
        </p:nvSpPr>
        <p:spPr>
          <a:xfrm>
            <a:off x="4380432" y="4229491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A44AF7C-22A7-4554-8A3B-C8E268CDBE66}"/>
              </a:ext>
            </a:extLst>
          </p:cNvPr>
          <p:cNvSpPr/>
          <p:nvPr/>
        </p:nvSpPr>
        <p:spPr>
          <a:xfrm>
            <a:off x="7822589" y="2530386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B7041E6-0FBC-46F4-8280-582228A2E01D}"/>
              </a:ext>
            </a:extLst>
          </p:cNvPr>
          <p:cNvSpPr/>
          <p:nvPr/>
        </p:nvSpPr>
        <p:spPr>
          <a:xfrm>
            <a:off x="7824313" y="3324854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881ED78-62CF-4B18-A405-A58587CFE233}"/>
              </a:ext>
            </a:extLst>
          </p:cNvPr>
          <p:cNvSpPr/>
          <p:nvPr/>
        </p:nvSpPr>
        <p:spPr>
          <a:xfrm>
            <a:off x="7821467" y="4229491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/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=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2D1AF0-C69D-4318-88F5-30ECB709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2" y="2534368"/>
                <a:ext cx="2532488" cy="465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DFFB3D-E599-4831-BE84-73B75EAFCF29}"/>
              </a:ext>
            </a:extLst>
          </p:cNvPr>
          <p:cNvCxnSpPr>
            <a:cxnSpLocks/>
          </p:cNvCxnSpPr>
          <p:nvPr/>
        </p:nvCxnSpPr>
        <p:spPr>
          <a:xfrm flipV="1">
            <a:off x="1146173" y="4126258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59C09A-59E7-4469-8B21-70DE85897538}"/>
              </a:ext>
            </a:extLst>
          </p:cNvPr>
          <p:cNvCxnSpPr>
            <a:cxnSpLocks/>
          </p:cNvCxnSpPr>
          <p:nvPr/>
        </p:nvCxnSpPr>
        <p:spPr>
          <a:xfrm rot="16200000">
            <a:off x="662225" y="3641539"/>
            <a:ext cx="967898" cy="1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E53D81C-965F-4AAF-9FE7-6C54447EED88}"/>
              </a:ext>
            </a:extLst>
          </p:cNvPr>
          <p:cNvSpPr/>
          <p:nvPr/>
        </p:nvSpPr>
        <p:spPr>
          <a:xfrm>
            <a:off x="1077242" y="4026111"/>
            <a:ext cx="137862" cy="137384"/>
          </a:xfrm>
          <a:prstGeom prst="ellipse">
            <a:avLst/>
          </a:prstGeom>
          <a:solidFill>
            <a:srgbClr val="0000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654F54-F8E2-4AD4-9F59-014910F5524C}"/>
              </a:ext>
            </a:extLst>
          </p:cNvPr>
          <p:cNvSpPr txBox="1"/>
          <p:nvPr/>
        </p:nvSpPr>
        <p:spPr>
          <a:xfrm>
            <a:off x="1963229" y="364153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0D998D-F468-4F6D-800A-B8A3A2A0A2EA}"/>
              </a:ext>
            </a:extLst>
          </p:cNvPr>
          <p:cNvSpPr txBox="1"/>
          <p:nvPr/>
        </p:nvSpPr>
        <p:spPr>
          <a:xfrm>
            <a:off x="1274692" y="30550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4A000C-7932-4E27-B11D-D3ACAC9885F2}"/>
              </a:ext>
            </a:extLst>
          </p:cNvPr>
          <p:cNvSpPr txBox="1"/>
          <p:nvPr/>
        </p:nvSpPr>
        <p:spPr>
          <a:xfrm>
            <a:off x="4140624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(0,0)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1F22BF-AF40-4759-8C29-750DF0EDF6B6}"/>
              </a:ext>
            </a:extLst>
          </p:cNvPr>
          <p:cNvSpPr txBox="1"/>
          <p:nvPr/>
        </p:nvSpPr>
        <p:spPr>
          <a:xfrm>
            <a:off x="5001432" y="54218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1308CF-AAF3-4140-9FC0-4CA35DE8A527}"/>
              </a:ext>
            </a:extLst>
          </p:cNvPr>
          <p:cNvSpPr txBox="1"/>
          <p:nvPr/>
        </p:nvSpPr>
        <p:spPr>
          <a:xfrm>
            <a:off x="5862240" y="54128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(2,0)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653F16-9D26-41F4-B045-7BC5E4137455}"/>
              </a:ext>
            </a:extLst>
          </p:cNvPr>
          <p:cNvSpPr txBox="1"/>
          <p:nvPr/>
        </p:nvSpPr>
        <p:spPr>
          <a:xfrm>
            <a:off x="6741472" y="539521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B72660C-9DC0-4923-8FD8-6BDF9B79EA5D}"/>
              </a:ext>
            </a:extLst>
          </p:cNvPr>
          <p:cNvSpPr txBox="1"/>
          <p:nvPr/>
        </p:nvSpPr>
        <p:spPr>
          <a:xfrm>
            <a:off x="7519981" y="540556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(4,0)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835DE09-372D-4820-AC5E-B4C500FDD1AB}"/>
              </a:ext>
            </a:extLst>
          </p:cNvPr>
          <p:cNvSpPr txBox="1"/>
          <p:nvPr/>
        </p:nvSpPr>
        <p:spPr>
          <a:xfrm>
            <a:off x="4151708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(0,4)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811B7E-CCFE-4DBB-90F3-06ADEB6BE432}"/>
              </a:ext>
            </a:extLst>
          </p:cNvPr>
          <p:cNvSpPr txBox="1"/>
          <p:nvPr/>
        </p:nvSpPr>
        <p:spPr>
          <a:xfrm>
            <a:off x="5012516" y="110739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(1,4)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EAF874-31B8-46E3-A0AC-87F922BE1856}"/>
              </a:ext>
            </a:extLst>
          </p:cNvPr>
          <p:cNvSpPr txBox="1"/>
          <p:nvPr/>
        </p:nvSpPr>
        <p:spPr>
          <a:xfrm>
            <a:off x="5873324" y="109833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(2,4)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DA329D-6635-40E8-AED1-D293CD0BBBCD}"/>
              </a:ext>
            </a:extLst>
          </p:cNvPr>
          <p:cNvSpPr txBox="1"/>
          <p:nvPr/>
        </p:nvSpPr>
        <p:spPr>
          <a:xfrm>
            <a:off x="6752556" y="108070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(3,4)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44C4552-EB86-49EB-91A1-5636CD9D6D7C}"/>
              </a:ext>
            </a:extLst>
          </p:cNvPr>
          <p:cNvSpPr txBox="1"/>
          <p:nvPr/>
        </p:nvSpPr>
        <p:spPr>
          <a:xfrm>
            <a:off x="7531065" y="109106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(4,4)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A329C5B-9AED-4F70-A9FC-1CC40B87DB5A}"/>
              </a:ext>
            </a:extLst>
          </p:cNvPr>
          <p:cNvSpPr txBox="1"/>
          <p:nvPr/>
        </p:nvSpPr>
        <p:spPr>
          <a:xfrm>
            <a:off x="3284172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(0,1)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A8AEAB-B1ED-49B9-81CC-CFB8F3E8E3F4}"/>
              </a:ext>
            </a:extLst>
          </p:cNvPr>
          <p:cNvSpPr txBox="1"/>
          <p:nvPr/>
        </p:nvSpPr>
        <p:spPr>
          <a:xfrm>
            <a:off x="3284172" y="31575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(0,2)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9334E6-FF34-45C9-8BA6-A3740B4188DC}"/>
              </a:ext>
            </a:extLst>
          </p:cNvPr>
          <p:cNvSpPr txBox="1"/>
          <p:nvPr/>
        </p:nvSpPr>
        <p:spPr>
          <a:xfrm>
            <a:off x="3272998" y="240129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(0,3)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0F8541-6DD2-434B-AE2D-35E4357C6D6E}"/>
              </a:ext>
            </a:extLst>
          </p:cNvPr>
          <p:cNvSpPr txBox="1"/>
          <p:nvPr/>
        </p:nvSpPr>
        <p:spPr>
          <a:xfrm>
            <a:off x="8402831" y="4113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6C1EA-C0D5-4D05-AC8C-7E40B4F86E6E}"/>
              </a:ext>
            </a:extLst>
          </p:cNvPr>
          <p:cNvSpPr txBox="1"/>
          <p:nvPr/>
        </p:nvSpPr>
        <p:spPr>
          <a:xfrm>
            <a:off x="8400229" y="31991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(4,2)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792FAF-358D-4D05-AC87-EC1A6C037E24}"/>
              </a:ext>
            </a:extLst>
          </p:cNvPr>
          <p:cNvSpPr txBox="1"/>
          <p:nvPr/>
        </p:nvSpPr>
        <p:spPr>
          <a:xfrm>
            <a:off x="8400229" y="24144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(4,3)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8E1A2A0-B6E1-4726-BB39-F5B964A8910F}"/>
              </a:ext>
            </a:extLst>
          </p:cNvPr>
          <p:cNvSpPr/>
          <p:nvPr/>
        </p:nvSpPr>
        <p:spPr>
          <a:xfrm>
            <a:off x="4404603" y="1646334"/>
            <a:ext cx="137862" cy="13738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D542593-DE18-4912-ACB6-0CB983878BC2}"/>
              </a:ext>
            </a:extLst>
          </p:cNvPr>
          <p:cNvSpPr/>
          <p:nvPr/>
        </p:nvSpPr>
        <p:spPr>
          <a:xfrm>
            <a:off x="7813396" y="1662580"/>
            <a:ext cx="137862" cy="137384"/>
          </a:xfrm>
          <a:prstGeom prst="ellipse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60E185-A214-4060-9BFE-CDF344699EE1}"/>
              </a:ext>
            </a:extLst>
          </p:cNvPr>
          <p:cNvSpPr/>
          <p:nvPr/>
        </p:nvSpPr>
        <p:spPr>
          <a:xfrm>
            <a:off x="176977" y="1080709"/>
            <a:ext cx="8840729" cy="4710518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03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7901C4-5ED9-4CD0-86FB-34ADA53E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2328862"/>
            <a:ext cx="53435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2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85D5CC-5219-4702-8761-4870CFA2FF8C}"/>
              </a:ext>
            </a:extLst>
          </p:cNvPr>
          <p:cNvCxnSpPr>
            <a:cxnSpLocks/>
          </p:cNvCxnSpPr>
          <p:nvPr/>
        </p:nvCxnSpPr>
        <p:spPr>
          <a:xfrm flipH="1">
            <a:off x="5104708" y="2381681"/>
            <a:ext cx="1837" cy="3019204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B2FEF7-98A1-4DFD-B7D8-53B5E0C5B468}"/>
              </a:ext>
            </a:extLst>
          </p:cNvPr>
          <p:cNvCxnSpPr>
            <a:cxnSpLocks/>
          </p:cNvCxnSpPr>
          <p:nvPr/>
        </p:nvCxnSpPr>
        <p:spPr>
          <a:xfrm>
            <a:off x="5106545" y="2401381"/>
            <a:ext cx="6665070" cy="0"/>
          </a:xfrm>
          <a:prstGeom prst="straightConnector1">
            <a:avLst/>
          </a:prstGeom>
          <a:ln w="4762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82D29A-E81E-45CB-B07F-AAC068FE897A}"/>
              </a:ext>
            </a:extLst>
          </p:cNvPr>
          <p:cNvCxnSpPr/>
          <p:nvPr/>
        </p:nvCxnSpPr>
        <p:spPr>
          <a:xfrm>
            <a:off x="5106545" y="2895048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F4DCC6-C1B4-4E7E-A201-5F8249EF4985}"/>
              </a:ext>
            </a:extLst>
          </p:cNvPr>
          <p:cNvCxnSpPr/>
          <p:nvPr/>
        </p:nvCxnSpPr>
        <p:spPr>
          <a:xfrm>
            <a:off x="5106545" y="3422022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137CA-FEF2-4291-A946-7A640C1DA3BD}"/>
              </a:ext>
            </a:extLst>
          </p:cNvPr>
          <p:cNvCxnSpPr/>
          <p:nvPr/>
        </p:nvCxnSpPr>
        <p:spPr>
          <a:xfrm>
            <a:off x="5104708" y="394899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B87EC-5E64-4D11-BCB4-9D3BB2BC9BD0}"/>
              </a:ext>
            </a:extLst>
          </p:cNvPr>
          <p:cNvCxnSpPr/>
          <p:nvPr/>
        </p:nvCxnSpPr>
        <p:spPr>
          <a:xfrm>
            <a:off x="5104708" y="484764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0EAE39-5E81-44AF-BA47-6C9E0C58DE2D}"/>
              </a:ext>
            </a:extLst>
          </p:cNvPr>
          <p:cNvCxnSpPr/>
          <p:nvPr/>
        </p:nvCxnSpPr>
        <p:spPr>
          <a:xfrm>
            <a:off x="5783479" y="2516770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7F31BF-B125-4108-B16B-0EDC98D6C2FD}"/>
              </a:ext>
            </a:extLst>
          </p:cNvPr>
          <p:cNvCxnSpPr/>
          <p:nvPr/>
        </p:nvCxnSpPr>
        <p:spPr>
          <a:xfrm>
            <a:off x="7068390" y="2525924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3BCB41-FC2E-494D-90AB-F9FCD7AB3F69}"/>
              </a:ext>
            </a:extLst>
          </p:cNvPr>
          <p:cNvCxnSpPr/>
          <p:nvPr/>
        </p:nvCxnSpPr>
        <p:spPr>
          <a:xfrm>
            <a:off x="8224292" y="2521887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1F2532-8ECD-492C-AB87-13A6FCFD9E8B}"/>
              </a:ext>
            </a:extLst>
          </p:cNvPr>
          <p:cNvCxnSpPr/>
          <p:nvPr/>
        </p:nvCxnSpPr>
        <p:spPr>
          <a:xfrm>
            <a:off x="10651000" y="2533298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47DCD6-6056-484D-96D6-8EA6EC0E98BA}"/>
                  </a:ext>
                </a:extLst>
              </p:cNvPr>
              <p:cNvSpPr/>
              <p:nvPr/>
            </p:nvSpPr>
            <p:spPr>
              <a:xfrm>
                <a:off x="4470709" y="255875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547DCD6-6056-484D-96D6-8EA6EC0E9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709" y="2558757"/>
                <a:ext cx="6208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6F56D8-95E3-43CB-BF35-1D98E32F5B5D}"/>
                  </a:ext>
                </a:extLst>
              </p:cNvPr>
              <p:cNvSpPr/>
              <p:nvPr/>
            </p:nvSpPr>
            <p:spPr>
              <a:xfrm>
                <a:off x="4484815" y="309181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86F56D8-95E3-43CB-BF35-1D98E32F5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15" y="3091810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7C00B4-0D19-4AB9-A65B-8F62BC221311}"/>
                  </a:ext>
                </a:extLst>
              </p:cNvPr>
              <p:cNvSpPr/>
              <p:nvPr/>
            </p:nvSpPr>
            <p:spPr>
              <a:xfrm>
                <a:off x="4484814" y="360517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97C00B4-0D19-4AB9-A65B-8F62BC221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814" y="3605178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DDCA50C-EA38-4D97-9608-C8BDAE918536}"/>
                  </a:ext>
                </a:extLst>
              </p:cNvPr>
              <p:cNvSpPr/>
              <p:nvPr/>
            </p:nvSpPr>
            <p:spPr>
              <a:xfrm>
                <a:off x="4310711" y="4483527"/>
                <a:ext cx="67345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DDCA50C-EA38-4D97-9608-C8BDAE918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11" y="4483527"/>
                <a:ext cx="67345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DD9074-9ADE-45F5-80E9-4014857DF3FD}"/>
                  </a:ext>
                </a:extLst>
              </p:cNvPr>
              <p:cNvSpPr/>
              <p:nvPr/>
            </p:nvSpPr>
            <p:spPr>
              <a:xfrm>
                <a:off x="5640347" y="1816031"/>
                <a:ext cx="623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CDD9074-9ADE-45F5-80E9-4014857DF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47" y="1816031"/>
                <a:ext cx="62305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248FF4-EDD4-4177-A6A2-E46940281E31}"/>
                  </a:ext>
                </a:extLst>
              </p:cNvPr>
              <p:cNvSpPr/>
              <p:nvPr/>
            </p:nvSpPr>
            <p:spPr>
              <a:xfrm>
                <a:off x="6946669" y="1861739"/>
                <a:ext cx="6147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248FF4-EDD4-4177-A6A2-E46940281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669" y="1861739"/>
                <a:ext cx="6147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EBBAA02-7498-46A8-B187-9A5B94617159}"/>
                  </a:ext>
                </a:extLst>
              </p:cNvPr>
              <p:cNvSpPr/>
              <p:nvPr/>
            </p:nvSpPr>
            <p:spPr>
              <a:xfrm>
                <a:off x="8046609" y="1816031"/>
                <a:ext cx="62305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EBBAA02-7498-46A8-B187-9A5B94617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09" y="1816031"/>
                <a:ext cx="62305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C09EF9E-2CC1-48EA-9EC0-2F2789E124F7}"/>
                  </a:ext>
                </a:extLst>
              </p:cNvPr>
              <p:cNvSpPr/>
              <p:nvPr/>
            </p:nvSpPr>
            <p:spPr>
              <a:xfrm>
                <a:off x="10449891" y="1832787"/>
                <a:ext cx="6756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C09EF9E-2CC1-48EA-9EC0-2F2789E12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891" y="1832787"/>
                <a:ext cx="67569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B23BC070-5ABF-4719-A7FE-D27EDAC42C79}"/>
              </a:ext>
            </a:extLst>
          </p:cNvPr>
          <p:cNvSpPr/>
          <p:nvPr/>
        </p:nvSpPr>
        <p:spPr>
          <a:xfrm>
            <a:off x="314390" y="535512"/>
            <a:ext cx="11620936" cy="6101456"/>
          </a:xfrm>
          <a:prstGeom prst="rect">
            <a:avLst/>
          </a:prstGeom>
          <a:noFill/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DBE5E4-247B-48F0-97B7-CE095317231D}"/>
                  </a:ext>
                </a:extLst>
              </p:cNvPr>
              <p:cNvSpPr txBox="1"/>
              <p:nvPr/>
            </p:nvSpPr>
            <p:spPr>
              <a:xfrm>
                <a:off x="5513297" y="2742903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0DBE5E4-247B-48F0-97B7-CE0953172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297" y="2742903"/>
                <a:ext cx="1029705" cy="307777"/>
              </a:xfrm>
              <a:prstGeom prst="rect">
                <a:avLst/>
              </a:prstGeom>
              <a:blipFill>
                <a:blip r:embed="rId10"/>
                <a:stretch>
                  <a:fillRect l="-5325" t="-2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A57A-2790-432C-A310-34B5316F2830}"/>
                  </a:ext>
                </a:extLst>
              </p:cNvPr>
              <p:cNvSpPr txBox="1"/>
              <p:nvPr/>
            </p:nvSpPr>
            <p:spPr>
              <a:xfrm>
                <a:off x="5537647" y="3282183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4A57A-2790-432C-A310-34B5316F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47" y="3282183"/>
                <a:ext cx="1029705" cy="307777"/>
              </a:xfrm>
              <a:prstGeom prst="rect">
                <a:avLst/>
              </a:prstGeom>
              <a:blipFill>
                <a:blip r:embed="rId11"/>
                <a:stretch>
                  <a:fillRect l="-4734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623C1D-5D02-4698-8439-E1643915DAED}"/>
                  </a:ext>
                </a:extLst>
              </p:cNvPr>
              <p:cNvSpPr txBox="1"/>
              <p:nvPr/>
            </p:nvSpPr>
            <p:spPr>
              <a:xfrm>
                <a:off x="5537647" y="3821464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623C1D-5D02-4698-8439-E1643915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47" y="3821464"/>
                <a:ext cx="1029705" cy="307777"/>
              </a:xfrm>
              <a:prstGeom prst="rect">
                <a:avLst/>
              </a:prstGeom>
              <a:blipFill>
                <a:blip r:embed="rId12"/>
                <a:stretch>
                  <a:fillRect l="-5325" t="-2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2AD81-642C-41E7-AA48-3223FD21917E}"/>
                  </a:ext>
                </a:extLst>
              </p:cNvPr>
              <p:cNvSpPr txBox="1"/>
              <p:nvPr/>
            </p:nvSpPr>
            <p:spPr>
              <a:xfrm>
                <a:off x="5537647" y="4750347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A42AD81-642C-41E7-AA48-3223FD219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47" y="4750347"/>
                <a:ext cx="1068882" cy="307777"/>
              </a:xfrm>
              <a:prstGeom prst="rect">
                <a:avLst/>
              </a:prstGeom>
              <a:blipFill>
                <a:blip r:embed="rId13"/>
                <a:stretch>
                  <a:fillRect l="-5114" t="-1961" r="-852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414F71-96F1-43AD-9E0A-E575CACD2183}"/>
                  </a:ext>
                </a:extLst>
              </p:cNvPr>
              <p:cNvSpPr txBox="1"/>
              <p:nvPr/>
            </p:nvSpPr>
            <p:spPr>
              <a:xfrm>
                <a:off x="6808114" y="2774200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2414F71-96F1-43AD-9E0A-E575CACD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114" y="2774200"/>
                <a:ext cx="1029705" cy="307777"/>
              </a:xfrm>
              <a:prstGeom prst="rect">
                <a:avLst/>
              </a:prstGeom>
              <a:blipFill>
                <a:blip r:embed="rId14"/>
                <a:stretch>
                  <a:fillRect l="-5325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4E63A-77ED-4D38-B16F-DBA40ACDF6C8}"/>
                  </a:ext>
                </a:extLst>
              </p:cNvPr>
              <p:cNvSpPr txBox="1"/>
              <p:nvPr/>
            </p:nvSpPr>
            <p:spPr>
              <a:xfrm>
                <a:off x="6832464" y="3313480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04E63A-77ED-4D38-B16F-DBA40ACDF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64" y="3313480"/>
                <a:ext cx="1029705" cy="307777"/>
              </a:xfrm>
              <a:prstGeom prst="rect">
                <a:avLst/>
              </a:prstGeom>
              <a:blipFill>
                <a:blip r:embed="rId15"/>
                <a:stretch>
                  <a:fillRect l="-5325" t="-4000" r="-828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2B1FD3-02B6-4F2B-9A3A-7E7674EA8D07}"/>
                  </a:ext>
                </a:extLst>
              </p:cNvPr>
              <p:cNvSpPr txBox="1"/>
              <p:nvPr/>
            </p:nvSpPr>
            <p:spPr>
              <a:xfrm>
                <a:off x="6832464" y="3852761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2B1FD3-02B6-4F2B-9A3A-7E7674EA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64" y="3852761"/>
                <a:ext cx="1029705" cy="307777"/>
              </a:xfrm>
              <a:prstGeom prst="rect">
                <a:avLst/>
              </a:prstGeom>
              <a:blipFill>
                <a:blip r:embed="rId16"/>
                <a:stretch>
                  <a:fillRect l="-5325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AC9A85-FA43-4A9C-8F60-298D2296BB07}"/>
                  </a:ext>
                </a:extLst>
              </p:cNvPr>
              <p:cNvSpPr txBox="1"/>
              <p:nvPr/>
            </p:nvSpPr>
            <p:spPr>
              <a:xfrm>
                <a:off x="6832464" y="4781644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AAC9A85-FA43-4A9C-8F60-298D2296B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64" y="4781644"/>
                <a:ext cx="1068882" cy="307777"/>
              </a:xfrm>
              <a:prstGeom prst="rect">
                <a:avLst/>
              </a:prstGeom>
              <a:blipFill>
                <a:blip r:embed="rId17"/>
                <a:stretch>
                  <a:fillRect l="-5143" t="-1961" r="-857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D169B4-2131-4B0E-B733-6ECB38A08E05}"/>
                  </a:ext>
                </a:extLst>
              </p:cNvPr>
              <p:cNvSpPr txBox="1"/>
              <p:nvPr/>
            </p:nvSpPr>
            <p:spPr>
              <a:xfrm>
                <a:off x="8018536" y="2784033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D169B4-2131-4B0E-B733-6ECB38A08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36" y="2784033"/>
                <a:ext cx="1029705" cy="307777"/>
              </a:xfrm>
              <a:prstGeom prst="rect">
                <a:avLst/>
              </a:prstGeom>
              <a:blipFill>
                <a:blip r:embed="rId18"/>
                <a:stretch>
                  <a:fillRect l="-5325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AD89A5-6CF5-4B65-ADED-5BE8ABE2BDAF}"/>
                  </a:ext>
                </a:extLst>
              </p:cNvPr>
              <p:cNvSpPr txBox="1"/>
              <p:nvPr/>
            </p:nvSpPr>
            <p:spPr>
              <a:xfrm>
                <a:off x="8042886" y="3323313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AD89A5-6CF5-4B65-ADED-5BE8ABE2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86" y="3323313"/>
                <a:ext cx="1029705" cy="307777"/>
              </a:xfrm>
              <a:prstGeom prst="rect">
                <a:avLst/>
              </a:prstGeom>
              <a:blipFill>
                <a:blip r:embed="rId19"/>
                <a:stretch>
                  <a:fillRect l="-4734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E00D54-BE0C-4EBD-BFE4-82BFB69087DF}"/>
                  </a:ext>
                </a:extLst>
              </p:cNvPr>
              <p:cNvSpPr txBox="1"/>
              <p:nvPr/>
            </p:nvSpPr>
            <p:spPr>
              <a:xfrm>
                <a:off x="8042886" y="3862594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E00D54-BE0C-4EBD-BFE4-82BFB690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86" y="3862594"/>
                <a:ext cx="1029705" cy="307777"/>
              </a:xfrm>
              <a:prstGeom prst="rect">
                <a:avLst/>
              </a:prstGeom>
              <a:blipFill>
                <a:blip r:embed="rId20"/>
                <a:stretch>
                  <a:fillRect l="-5325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2E411E-4423-47FA-B3C5-8374D85854D0}"/>
                  </a:ext>
                </a:extLst>
              </p:cNvPr>
              <p:cNvSpPr txBox="1"/>
              <p:nvPr/>
            </p:nvSpPr>
            <p:spPr>
              <a:xfrm>
                <a:off x="8042886" y="4791477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62E411E-4423-47FA-B3C5-8374D8585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886" y="4791477"/>
                <a:ext cx="1068882" cy="307777"/>
              </a:xfrm>
              <a:prstGeom prst="rect">
                <a:avLst/>
              </a:prstGeom>
              <a:blipFill>
                <a:blip r:embed="rId21"/>
                <a:stretch>
                  <a:fillRect l="-5114" t="-2000" r="-8523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D0607F3-4ACD-41A0-96BF-B82986D8DC6A}"/>
                  </a:ext>
                </a:extLst>
              </p:cNvPr>
              <p:cNvSpPr txBox="1"/>
              <p:nvPr/>
            </p:nvSpPr>
            <p:spPr>
              <a:xfrm>
                <a:off x="10425541" y="2759869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D0607F3-4ACD-41A0-96BF-B82986D8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541" y="2759869"/>
                <a:ext cx="1068882" cy="307777"/>
              </a:xfrm>
              <a:prstGeom prst="rect">
                <a:avLst/>
              </a:prstGeom>
              <a:blipFill>
                <a:blip r:embed="rId22"/>
                <a:stretch>
                  <a:fillRect l="-5114" t="-4000" r="-8523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09EA8-BFD7-4450-B2E8-8E42412AA1A6}"/>
                  </a:ext>
                </a:extLst>
              </p:cNvPr>
              <p:cNvSpPr txBox="1"/>
              <p:nvPr/>
            </p:nvSpPr>
            <p:spPr>
              <a:xfrm>
                <a:off x="10449891" y="3299149"/>
                <a:ext cx="10629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2609EA8-BFD7-4450-B2E8-8E42412A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891" y="3299149"/>
                <a:ext cx="1062919" cy="307777"/>
              </a:xfrm>
              <a:prstGeom prst="rect">
                <a:avLst/>
              </a:prstGeom>
              <a:blipFill>
                <a:blip r:embed="rId23"/>
                <a:stretch>
                  <a:fillRect l="-5143" t="-1961" r="-857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91616B-B41E-492F-B2BD-955ABEF4625A}"/>
                  </a:ext>
                </a:extLst>
              </p:cNvPr>
              <p:cNvSpPr txBox="1"/>
              <p:nvPr/>
            </p:nvSpPr>
            <p:spPr>
              <a:xfrm>
                <a:off x="10449891" y="3838430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A91616B-B41E-492F-B2BD-955ABEF46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891" y="3838430"/>
                <a:ext cx="1068882" cy="307777"/>
              </a:xfrm>
              <a:prstGeom prst="rect">
                <a:avLst/>
              </a:prstGeom>
              <a:blipFill>
                <a:blip r:embed="rId24"/>
                <a:stretch>
                  <a:fillRect l="-5114" t="-4000" r="-8523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FE72BF-AF5E-403F-B193-71B9E81C939E}"/>
                  </a:ext>
                </a:extLst>
              </p:cNvPr>
              <p:cNvSpPr txBox="1"/>
              <p:nvPr/>
            </p:nvSpPr>
            <p:spPr>
              <a:xfrm>
                <a:off x="10449891" y="4767313"/>
                <a:ext cx="11053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FE72BF-AF5E-403F-B193-71B9E81C9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891" y="4767313"/>
                <a:ext cx="1105303" cy="307777"/>
              </a:xfrm>
              <a:prstGeom prst="rect">
                <a:avLst/>
              </a:prstGeom>
              <a:blipFill>
                <a:blip r:embed="rId25"/>
                <a:stretch>
                  <a:fillRect l="-4396" t="-1961" r="-8242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6DF289-EE7D-454C-AC46-CD09BEF3AE4B}"/>
                  </a:ext>
                </a:extLst>
              </p:cNvPr>
              <p:cNvSpPr txBox="1"/>
              <p:nvPr/>
            </p:nvSpPr>
            <p:spPr>
              <a:xfrm>
                <a:off x="817746" y="695155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36DF289-EE7D-454C-AC46-CD09BEF3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6" y="695155"/>
                <a:ext cx="1029705" cy="307777"/>
              </a:xfrm>
              <a:prstGeom prst="rect">
                <a:avLst/>
              </a:prstGeom>
              <a:blipFill>
                <a:blip r:embed="rId26"/>
                <a:stretch>
                  <a:fillRect l="-5325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4D98E8-99E6-495F-9900-653536998C34}"/>
                  </a:ext>
                </a:extLst>
              </p:cNvPr>
              <p:cNvSpPr txBox="1"/>
              <p:nvPr/>
            </p:nvSpPr>
            <p:spPr>
              <a:xfrm>
                <a:off x="817745" y="1058295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4D98E8-99E6-495F-9900-653536998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5" y="1058295"/>
                <a:ext cx="1029705" cy="307777"/>
              </a:xfrm>
              <a:prstGeom prst="rect">
                <a:avLst/>
              </a:prstGeom>
              <a:blipFill>
                <a:blip r:embed="rId27"/>
                <a:stretch>
                  <a:fillRect l="-4734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E73003-0AC1-4F8F-9564-9FB65CC27868}"/>
                  </a:ext>
                </a:extLst>
              </p:cNvPr>
              <p:cNvSpPr txBox="1"/>
              <p:nvPr/>
            </p:nvSpPr>
            <p:spPr>
              <a:xfrm>
                <a:off x="817745" y="1381544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E73003-0AC1-4F8F-9564-9FB65CC27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5" y="1381544"/>
                <a:ext cx="1029705" cy="307777"/>
              </a:xfrm>
              <a:prstGeom prst="rect">
                <a:avLst/>
              </a:prstGeom>
              <a:blipFill>
                <a:blip r:embed="rId28"/>
                <a:stretch>
                  <a:fillRect l="-5325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95CA09-417D-4150-A3BD-4C7F063CAB08}"/>
                  </a:ext>
                </a:extLst>
              </p:cNvPr>
              <p:cNvSpPr txBox="1"/>
              <p:nvPr/>
            </p:nvSpPr>
            <p:spPr>
              <a:xfrm>
                <a:off x="817745" y="1970630"/>
                <a:ext cx="1068882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495CA09-417D-4150-A3BD-4C7F063C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5" y="1970630"/>
                <a:ext cx="1068882" cy="307777"/>
              </a:xfrm>
              <a:prstGeom prst="rect">
                <a:avLst/>
              </a:prstGeom>
              <a:blipFill>
                <a:blip r:embed="rId29"/>
                <a:stretch>
                  <a:fillRect l="-5143" t="-1961" r="-9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EBA00C6A-F535-41AE-84A1-C0E7E3FBBA58}"/>
              </a:ext>
            </a:extLst>
          </p:cNvPr>
          <p:cNvSpPr txBox="1"/>
          <p:nvPr/>
        </p:nvSpPr>
        <p:spPr>
          <a:xfrm rot="5400000">
            <a:off x="1214114" y="1647483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EDC49B-3F59-4720-8B50-66F7C07883FB}"/>
                  </a:ext>
                </a:extLst>
              </p:cNvPr>
              <p:cNvSpPr txBox="1"/>
              <p:nvPr/>
            </p:nvSpPr>
            <p:spPr>
              <a:xfrm>
                <a:off x="791790" y="2469391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DEDC49B-3F59-4720-8B50-66F7C0788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90" y="2469391"/>
                <a:ext cx="1029705" cy="307777"/>
              </a:xfrm>
              <a:prstGeom prst="rect">
                <a:avLst/>
              </a:prstGeom>
              <a:blipFill>
                <a:blip r:embed="rId30"/>
                <a:stretch>
                  <a:fillRect l="-5325" t="-1961" r="-8876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857973-18D1-42DF-AF99-7E240177F5D4}"/>
                  </a:ext>
                </a:extLst>
              </p:cNvPr>
              <p:cNvSpPr txBox="1"/>
              <p:nvPr/>
            </p:nvSpPr>
            <p:spPr>
              <a:xfrm>
                <a:off x="791789" y="2832531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2857973-18D1-42DF-AF99-7E240177F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9" y="2832531"/>
                <a:ext cx="1029705" cy="307777"/>
              </a:xfrm>
              <a:prstGeom prst="rect">
                <a:avLst/>
              </a:prstGeom>
              <a:blipFill>
                <a:blip r:embed="rId31"/>
                <a:stretch>
                  <a:fillRect l="-5325" t="-4000" r="-8284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E3153C-04C4-4628-853A-26AB73BD9FBE}"/>
                  </a:ext>
                </a:extLst>
              </p:cNvPr>
              <p:cNvSpPr txBox="1"/>
              <p:nvPr/>
            </p:nvSpPr>
            <p:spPr>
              <a:xfrm>
                <a:off x="791789" y="3155780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BE3153C-04C4-4628-853A-26AB73BD9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89" y="3155780"/>
                <a:ext cx="1029705" cy="307777"/>
              </a:xfrm>
              <a:prstGeom prst="rect">
                <a:avLst/>
              </a:prstGeom>
              <a:blipFill>
                <a:blip r:embed="rId32"/>
                <a:stretch>
                  <a:fillRect l="-5325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07BD25C-63CE-45DD-898F-B09AABA06789}"/>
                  </a:ext>
                </a:extLst>
              </p:cNvPr>
              <p:cNvSpPr txBox="1"/>
              <p:nvPr/>
            </p:nvSpPr>
            <p:spPr>
              <a:xfrm>
                <a:off x="800105" y="3727080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07BD25C-63CE-45DD-898F-B09AABA0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5" y="3727080"/>
                <a:ext cx="1068882" cy="307777"/>
              </a:xfrm>
              <a:prstGeom prst="rect">
                <a:avLst/>
              </a:prstGeom>
              <a:blipFill>
                <a:blip r:embed="rId33"/>
                <a:stretch>
                  <a:fillRect l="-4545" t="-1961" r="-7955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19BB9527-E950-48AE-AAC5-E11A82571ECB}"/>
              </a:ext>
            </a:extLst>
          </p:cNvPr>
          <p:cNvSpPr txBox="1"/>
          <p:nvPr/>
        </p:nvSpPr>
        <p:spPr>
          <a:xfrm rot="5400000">
            <a:off x="1188158" y="3421719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…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0E89B4-8DEA-49DD-8B51-51381BD6F1D6}"/>
              </a:ext>
            </a:extLst>
          </p:cNvPr>
          <p:cNvCxnSpPr/>
          <p:nvPr/>
        </p:nvCxnSpPr>
        <p:spPr>
          <a:xfrm>
            <a:off x="486048" y="2392987"/>
            <a:ext cx="1909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2FD758-C3D8-48E6-B6B3-DCFAF22E1B0D}"/>
                  </a:ext>
                </a:extLst>
              </p:cNvPr>
              <p:cNvSpPr txBox="1"/>
              <p:nvPr/>
            </p:nvSpPr>
            <p:spPr>
              <a:xfrm>
                <a:off x="837213" y="4181732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32FD758-C3D8-48E6-B6B3-DCFAF22E1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13" y="4181732"/>
                <a:ext cx="1029705" cy="307777"/>
              </a:xfrm>
              <a:prstGeom prst="rect">
                <a:avLst/>
              </a:prstGeom>
              <a:blipFill>
                <a:blip r:embed="rId34"/>
                <a:stretch>
                  <a:fillRect l="-5325" t="-2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2B852D-D77E-49A2-9CED-E23A1D613890}"/>
                  </a:ext>
                </a:extLst>
              </p:cNvPr>
              <p:cNvSpPr txBox="1"/>
              <p:nvPr/>
            </p:nvSpPr>
            <p:spPr>
              <a:xfrm>
                <a:off x="837212" y="4544872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12B852D-D77E-49A2-9CED-E23A1D61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12" y="4544872"/>
                <a:ext cx="1029705" cy="307777"/>
              </a:xfrm>
              <a:prstGeom prst="rect">
                <a:avLst/>
              </a:prstGeom>
              <a:blipFill>
                <a:blip r:embed="rId35"/>
                <a:stretch>
                  <a:fillRect l="-4734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A29E7E-9538-46EA-AB07-2FAAF836EC4B}"/>
                  </a:ext>
                </a:extLst>
              </p:cNvPr>
              <p:cNvSpPr txBox="1"/>
              <p:nvPr/>
            </p:nvSpPr>
            <p:spPr>
              <a:xfrm>
                <a:off x="837212" y="4868121"/>
                <a:ext cx="10297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3A29E7E-9538-46EA-AB07-2FAAF836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12" y="4868121"/>
                <a:ext cx="1029705" cy="307777"/>
              </a:xfrm>
              <a:prstGeom prst="rect">
                <a:avLst/>
              </a:prstGeom>
              <a:blipFill>
                <a:blip r:embed="rId36"/>
                <a:stretch>
                  <a:fillRect l="-5325" t="-4000" r="-8876" b="-3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77E8AE-8818-43EB-9A84-77ED9CEE4935}"/>
                  </a:ext>
                </a:extLst>
              </p:cNvPr>
              <p:cNvSpPr txBox="1"/>
              <p:nvPr/>
            </p:nvSpPr>
            <p:spPr>
              <a:xfrm>
                <a:off x="845528" y="5439421"/>
                <a:ext cx="10688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C77E8AE-8818-43EB-9A84-77ED9CEE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8" y="5439421"/>
                <a:ext cx="1068882" cy="307777"/>
              </a:xfrm>
              <a:prstGeom prst="rect">
                <a:avLst/>
              </a:prstGeom>
              <a:blipFill>
                <a:blip r:embed="rId37"/>
                <a:stretch>
                  <a:fillRect l="-5714" t="-1961" r="-9143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7BCE770D-539E-4EAA-A937-F030EA42D273}"/>
              </a:ext>
            </a:extLst>
          </p:cNvPr>
          <p:cNvSpPr txBox="1"/>
          <p:nvPr/>
        </p:nvSpPr>
        <p:spPr>
          <a:xfrm rot="5400000">
            <a:off x="1233581" y="513406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…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BD3ED75-F0EC-4992-B09A-5CB2474761C6}"/>
              </a:ext>
            </a:extLst>
          </p:cNvPr>
          <p:cNvCxnSpPr/>
          <p:nvPr/>
        </p:nvCxnSpPr>
        <p:spPr>
          <a:xfrm>
            <a:off x="531471" y="4105328"/>
            <a:ext cx="1909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FCA27E9-C12A-4BF1-8692-AD5005073866}"/>
              </a:ext>
            </a:extLst>
          </p:cNvPr>
          <p:cNvCxnSpPr/>
          <p:nvPr/>
        </p:nvCxnSpPr>
        <p:spPr>
          <a:xfrm>
            <a:off x="486048" y="5845896"/>
            <a:ext cx="1909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37CA146-8BA7-422B-8B66-C00C5CAD14CD}"/>
              </a:ext>
            </a:extLst>
          </p:cNvPr>
          <p:cNvSpPr txBox="1"/>
          <p:nvPr/>
        </p:nvSpPr>
        <p:spPr>
          <a:xfrm rot="5400000">
            <a:off x="1217427" y="586420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…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79A2A1-AAF9-46E0-A829-721B064D28A7}"/>
              </a:ext>
            </a:extLst>
          </p:cNvPr>
          <p:cNvSpPr txBox="1"/>
          <p:nvPr/>
        </p:nvSpPr>
        <p:spPr>
          <a:xfrm rot="5400000">
            <a:off x="1211783" y="6155586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…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B7E015D-3D99-49F8-95CE-B1F72328CE82}"/>
              </a:ext>
            </a:extLst>
          </p:cNvPr>
          <p:cNvCxnSpPr/>
          <p:nvPr/>
        </p:nvCxnSpPr>
        <p:spPr>
          <a:xfrm>
            <a:off x="452971" y="695155"/>
            <a:ext cx="19099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4110D33B-FA4D-4734-A5FF-6AC1128CABF7}"/>
              </a:ext>
            </a:extLst>
          </p:cNvPr>
          <p:cNvSpPr/>
          <p:nvPr/>
        </p:nvSpPr>
        <p:spPr>
          <a:xfrm>
            <a:off x="2947737" y="3155780"/>
            <a:ext cx="903069" cy="1327722"/>
          </a:xfrm>
          <a:prstGeom prst="rightArrow">
            <a:avLst/>
          </a:prstGeom>
          <a:solidFill>
            <a:srgbClr val="92D050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2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19F86-15A9-47C5-81BA-0E4F373A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5" y="1790687"/>
            <a:ext cx="4558256" cy="3679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FB536-C5C3-4999-A624-94687F382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71" y="1910973"/>
            <a:ext cx="4515774" cy="34385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6B1C55-CF06-4BD2-B356-8F508858BC71}"/>
              </a:ext>
            </a:extLst>
          </p:cNvPr>
          <p:cNvSpPr/>
          <p:nvPr/>
        </p:nvSpPr>
        <p:spPr>
          <a:xfrm>
            <a:off x="1024702" y="1714499"/>
            <a:ext cx="10167173" cy="3857625"/>
          </a:xfrm>
          <a:prstGeom prst="rect">
            <a:avLst/>
          </a:prstGeom>
          <a:noFill/>
          <a:ln w="412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87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10082</TotalTime>
  <Words>565</Words>
  <Application>Microsoft Office PowerPoint</Application>
  <PresentationFormat>Widescreen</PresentationFormat>
  <Paragraphs>213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Icons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478</cp:revision>
  <dcterms:created xsi:type="dcterms:W3CDTF">2016-08-15T05:29:52Z</dcterms:created>
  <dcterms:modified xsi:type="dcterms:W3CDTF">2021-11-26T00:23:01Z</dcterms:modified>
</cp:coreProperties>
</file>