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375" r:id="rId6"/>
    <p:sldId id="332" r:id="rId7"/>
    <p:sldId id="384" r:id="rId8"/>
    <p:sldId id="260" r:id="rId9"/>
    <p:sldId id="392" r:id="rId10"/>
    <p:sldId id="403" r:id="rId11"/>
    <p:sldId id="376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3" r:id="rId20"/>
    <p:sldId id="404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5" r:id="rId30"/>
    <p:sldId id="402" r:id="rId31"/>
    <p:sldId id="406" r:id="rId32"/>
    <p:sldId id="407" r:id="rId33"/>
    <p:sldId id="408" r:id="rId34"/>
    <p:sldId id="409" r:id="rId35"/>
    <p:sldId id="378" r:id="rId36"/>
    <p:sldId id="379" r:id="rId37"/>
    <p:sldId id="380" r:id="rId38"/>
    <p:sldId id="381" r:id="rId39"/>
    <p:sldId id="382" r:id="rId40"/>
    <p:sldId id="38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EB1DC4"/>
    <a:srgbClr val="CC0066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726A-0717-491E-8583-6CF0449BD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64CC4-D486-49B5-93B8-D77149421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181D-2AEF-40D7-88EB-EEFB836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C8970-13BB-435A-8F6D-872912E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8222-7BA9-481F-8DB5-03CC6771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6E82-16C3-4023-AA89-7AAC12C5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DD806-1002-4F53-805A-0D01E9AF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4647-59FD-437B-9A45-13B85A20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0F7E-FF5D-456A-9BBF-3266A586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9902-A98D-4DB6-A120-7A7E8184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3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5CBF1-0205-44AC-A4C9-CC6B60ECA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2076-98BD-4DB0-82FB-5FA83FEFB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64F2-EF8C-40F5-8219-AE336738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231E6-E1F8-49A0-9AF5-0089F79B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FB971-3544-4B1D-9820-7F749F66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39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CE7C-D8E6-4306-8CD1-CE9F50F7D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7140E-FFDF-497F-B886-AC00543F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D698-D23F-46EE-A515-F599350A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C949-8691-432F-B671-02803248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FFCD-0A52-43EA-BE90-706F962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09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91C7-150A-4286-AA7A-714DCB43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1340-92F3-497F-9544-BABCE286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E4EF-B764-4205-AB25-903C865B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3A34-F1C5-4DCB-A1F0-C558EAA7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8189-5533-43D6-AAC4-5718C157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3358-DDF3-46E7-8E3C-E61E6738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02AB-0894-49D3-AB02-5FDB668A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96F6-F2DE-44EE-A0AE-6ECBE1D6D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19C2-E77E-45D3-A5A4-21EC64B5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90E5E-471C-4A48-AAA1-EB805499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7C5C8-A5FD-419B-8F93-E4CB4467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32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243-0FAC-4A34-807A-B3E6A9C7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938B-DA26-4B3B-9A68-2D82BE2F7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7236-2E44-45E6-B8F1-7C9EE3C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10993-3E48-4AAB-8D55-1FF457957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7E24-913B-4F67-9337-D855CAAD7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0574-8250-4A73-91F6-BBE9D127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0A8B0-7F6C-4891-9282-9E22DF1B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24E49-89AF-4BC9-98CB-57809F71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7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3293-0AA0-4557-B3D1-AB96DDB8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7352D-0551-475C-B8E6-4DC2CC1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4062-DB01-4660-BA17-1A9F6D17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19C1F-6ECB-4BE7-A668-96216C6C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30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79195-A677-4122-AF0A-C5FBB371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6EC61-7D70-4178-9C5F-1B4F5178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40AB-7269-431D-BF03-C1BB1282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8507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059F-9398-4D3C-8649-A64851D4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FE7-A738-4C36-AAC6-BAE38FAA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2BB52-8398-4FE9-9C16-D8E279D4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7E708-3D8C-47C8-AB68-B1456818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ACC4-FAC6-4811-8B4E-2BAA5EE8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1AFD-F274-4127-B7CE-D8EDFE3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612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CC6A-FADE-4FD9-A804-892B6A84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E52C-23CF-4EA4-A724-D4B4926D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D6D8-108D-4401-B2A0-669AA5782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BDC1-73B1-4059-8E4A-58FF1066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4E15-40A8-4369-924D-128D74F3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14B8-1913-4849-AF00-AA01B6D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1DA28-756F-459D-B368-513DC0DA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4E939-6A41-43DB-9278-5B887B72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86B4-D7DF-49D9-ACD4-0AF1CEDA1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11B5-AF56-4B88-B005-1D0A04D1C700}" type="datetimeFigureOut">
              <a:rPr lang="en-AU" smtClean="0"/>
              <a:t>20/07/2021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0E5D-9837-4ACA-9657-B66F26B73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82B6A-700B-4EE4-9EFC-2B9FD23B4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3C8B6-9560-4C41-A7BC-F27A801F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307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16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54.png"/><Relationship Id="rId2" Type="http://schemas.openxmlformats.org/officeDocument/2006/relationships/image" Target="../media/image1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0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1.png"/><Relationship Id="rId5" Type="http://schemas.openxmlformats.org/officeDocument/2006/relationships/image" Target="../media/image220.png"/><Relationship Id="rId15" Type="http://schemas.openxmlformats.org/officeDocument/2006/relationships/image" Target="../media/image55.png"/><Relationship Id="rId10" Type="http://schemas.openxmlformats.org/officeDocument/2006/relationships/image" Target="../media/image271.png"/><Relationship Id="rId4" Type="http://schemas.openxmlformats.org/officeDocument/2006/relationships/image" Target="../media/image231.png"/><Relationship Id="rId9" Type="http://schemas.openxmlformats.org/officeDocument/2006/relationships/image" Target="../media/image261.png"/><Relationship Id="rId1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2" Type="http://schemas.openxmlformats.org/officeDocument/2006/relationships/image" Target="../media/image26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7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0.png"/><Relationship Id="rId10" Type="http://schemas.openxmlformats.org/officeDocument/2006/relationships/image" Target="../media/image271.png"/><Relationship Id="rId4" Type="http://schemas.openxmlformats.org/officeDocument/2006/relationships/image" Target="../media/image58.png"/><Relationship Id="rId9" Type="http://schemas.openxmlformats.org/officeDocument/2006/relationships/image" Target="../media/image59.png"/><Relationship Id="rId1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9.png"/><Relationship Id="rId21" Type="http://schemas.openxmlformats.org/officeDocument/2006/relationships/image" Target="../media/image34.png"/><Relationship Id="rId7" Type="http://schemas.openxmlformats.org/officeDocument/2006/relationships/image" Target="../media/image24.png"/><Relationship Id="rId17" Type="http://schemas.openxmlformats.org/officeDocument/2006/relationships/image" Target="../media/image28.png"/><Relationship Id="rId16" Type="http://schemas.openxmlformats.org/officeDocument/2006/relationships/image" Target="../media/image27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26.png"/><Relationship Id="rId19" Type="http://schemas.openxmlformats.org/officeDocument/2006/relationships/image" Target="../media/image32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0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6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68.png"/><Relationship Id="rId5" Type="http://schemas.openxmlformats.org/officeDocument/2006/relationships/image" Target="../media/image19.png"/><Relationship Id="rId10" Type="http://schemas.openxmlformats.org/officeDocument/2006/relationships/image" Target="../media/image67.png"/><Relationship Id="rId4" Type="http://schemas.openxmlformats.org/officeDocument/2006/relationships/image" Target="../media/image18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2" Type="http://schemas.openxmlformats.org/officeDocument/2006/relationships/image" Target="../media/image16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3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4.png"/><Relationship Id="rId17" Type="http://schemas.openxmlformats.org/officeDocument/2006/relationships/image" Target="../media/image74.png"/><Relationship Id="rId2" Type="http://schemas.openxmlformats.org/officeDocument/2006/relationships/image" Target="../media/image1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71.png"/><Relationship Id="rId1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9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7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77.png"/><Relationship Id="rId5" Type="http://schemas.openxmlformats.org/officeDocument/2006/relationships/image" Target="../media/image19.png"/><Relationship Id="rId10" Type="http://schemas.openxmlformats.org/officeDocument/2006/relationships/image" Target="../media/image76.png"/><Relationship Id="rId4" Type="http://schemas.openxmlformats.org/officeDocument/2006/relationships/image" Target="../media/image18.png"/><Relationship Id="rId9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1.png"/><Relationship Id="rId17" Type="http://schemas.openxmlformats.org/officeDocument/2006/relationships/image" Target="../media/image63.png"/><Relationship Id="rId16" Type="http://schemas.openxmlformats.org/officeDocument/2006/relationships/image" Target="../media/image6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15" Type="http://schemas.openxmlformats.org/officeDocument/2006/relationships/image" Target="../media/image61.png"/><Relationship Id="rId19" Type="http://schemas.openxmlformats.org/officeDocument/2006/relationships/image" Target="../media/image64.png"/><Relationship Id="rId1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3159-BAAE-4887-9509-E5FEEA462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26F37-9D56-4CBC-A100-B4914D5D9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87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652453" y="387300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30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5138466" y="286074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0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81819" y="2985820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ABBADBF-C6DA-4B74-93AD-DBA4694B569F}"/>
              </a:ext>
            </a:extLst>
          </p:cNvPr>
          <p:cNvSpPr/>
          <p:nvPr/>
        </p:nvSpPr>
        <p:spPr>
          <a:xfrm>
            <a:off x="2135853" y="4184552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6732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9E2F3AB-FA93-4D9B-9CFF-1C90D03AEE51}"/>
              </a:ext>
            </a:extLst>
          </p:cNvPr>
          <p:cNvSpPr/>
          <p:nvPr/>
        </p:nvSpPr>
        <p:spPr>
          <a:xfrm>
            <a:off x="2304084" y="3833877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588369" y="3020101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32643" y="37205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540120" y="409217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90" y="299727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754" t="-15385" r="-1475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9" y="4173627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/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4F91D90-9449-430F-837E-C8E13FAD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30" y="3345631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227" t="-15385" r="-9091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/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6E4BDC7-3E5D-4EEE-9358-AE4EC37B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38" y="2806799"/>
                <a:ext cx="491609" cy="319511"/>
              </a:xfrm>
              <a:prstGeom prst="rect">
                <a:avLst/>
              </a:prstGeom>
              <a:blipFill>
                <a:blip r:embed="rId18"/>
                <a:stretch>
                  <a:fillRect l="-11250" t="-13208" r="-10000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Arrow: Up 187">
            <a:extLst>
              <a:ext uri="{FF2B5EF4-FFF2-40B4-BE49-F238E27FC236}">
                <a16:creationId xmlns:a16="http://schemas.microsoft.com/office/drawing/2014/main" id="{781A4C20-C5E8-423E-89EB-9DBB91C87CA0}"/>
              </a:ext>
            </a:extLst>
          </p:cNvPr>
          <p:cNvSpPr/>
          <p:nvPr/>
        </p:nvSpPr>
        <p:spPr>
          <a:xfrm rot="5400000" flipH="1">
            <a:off x="1582325" y="3528012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Arrow: Up 165">
            <a:extLst>
              <a:ext uri="{FF2B5EF4-FFF2-40B4-BE49-F238E27FC236}">
                <a16:creationId xmlns:a16="http://schemas.microsoft.com/office/drawing/2014/main" id="{0C74D9CB-6010-4ED9-9437-BABC37BB712D}"/>
              </a:ext>
            </a:extLst>
          </p:cNvPr>
          <p:cNvSpPr/>
          <p:nvPr/>
        </p:nvSpPr>
        <p:spPr>
          <a:xfrm flipV="1">
            <a:off x="1998781" y="303819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G_BLK_B_NE</a:t>
            </a:r>
          </a:p>
        </p:txBody>
      </p:sp>
    </p:spTree>
    <p:extLst>
      <p:ext uri="{BB962C8B-B14F-4D97-AF65-F5344CB8AC3E}">
        <p14:creationId xmlns:p14="http://schemas.microsoft.com/office/powerpoint/2010/main" val="346294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G_BLK_B_E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1A2C3758-FA51-4EF3-B3D3-45D9DBBCB51F}"/>
              </a:ext>
            </a:extLst>
          </p:cNvPr>
          <p:cNvSpPr/>
          <p:nvPr/>
        </p:nvSpPr>
        <p:spPr>
          <a:xfrm>
            <a:off x="6565501" y="3402534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58F7E41A-A1AF-46C1-B87D-1788928DC07B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593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G_BLK_B_SE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2939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080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177" y="489010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51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G_BLK_B_W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70726" y="4374940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00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C-block</a:t>
            </a:r>
          </a:p>
        </p:txBody>
      </p:sp>
    </p:spTree>
    <p:extLst>
      <p:ext uri="{BB962C8B-B14F-4D97-AF65-F5344CB8AC3E}">
        <p14:creationId xmlns:p14="http://schemas.microsoft.com/office/powerpoint/2010/main" val="272917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710E107-D59D-4F79-9D2B-6CDBF6D8569E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983457C-5F34-4506-97F4-13DC31F5543A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4E027A-0AA5-413A-8ECB-536EAB6CB98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81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159460" y="1856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89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575173" y="2348228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/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4F00F1EE-48DA-4C66-BBE0-0D6A38C30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150" y="3441624"/>
                <a:ext cx="534890" cy="319511"/>
              </a:xfrm>
              <a:prstGeom prst="rect">
                <a:avLst/>
              </a:prstGeom>
              <a:blipFill>
                <a:blip r:embed="rId17"/>
                <a:stretch>
                  <a:fillRect l="-10345" t="-15385" r="-919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row: Up 169">
            <a:extLst>
              <a:ext uri="{FF2B5EF4-FFF2-40B4-BE49-F238E27FC236}">
                <a16:creationId xmlns:a16="http://schemas.microsoft.com/office/drawing/2014/main" id="{F7E0A0D0-3684-4ECD-BA2C-C9C3D5385E6B}"/>
              </a:ext>
            </a:extLst>
          </p:cNvPr>
          <p:cNvSpPr/>
          <p:nvPr/>
        </p:nvSpPr>
        <p:spPr>
          <a:xfrm rot="5400000" flipH="1">
            <a:off x="1351389" y="3736238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101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59" y="277222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02" y="2799105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53" y="3971866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6660899" y="83877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1714759" y="3195749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2674168" y="313497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1676833" y="413245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1870986" y="276959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1868787" y="3745807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Arrow: Up 293">
            <a:extLst>
              <a:ext uri="{FF2B5EF4-FFF2-40B4-BE49-F238E27FC236}">
                <a16:creationId xmlns:a16="http://schemas.microsoft.com/office/drawing/2014/main" id="{39736547-3868-4BDF-AB89-EAF453F58AC7}"/>
              </a:ext>
            </a:extLst>
          </p:cNvPr>
          <p:cNvSpPr/>
          <p:nvPr/>
        </p:nvSpPr>
        <p:spPr>
          <a:xfrm rot="16200000">
            <a:off x="2338339" y="329136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49" y="2362440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/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A0C3AE0-7291-4916-A102-634FA9D82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882" y="3321761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1658264" y="312028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83" y="3269243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3208" r="-795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272898" y="3298166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93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37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41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45331" y="5566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37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41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45331" y="5062643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45521" y="5062643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41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45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9434" y="4561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41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45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9434" y="4057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39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43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47131" y="3553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39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43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47131" y="3049266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45228" y="4054643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45228" y="3051889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45228" y="2038643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45228" y="1038512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37331" y="5062643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31428" y="3046643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46379" y="1024130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16654" y="3046643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9795" y="982477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780" y="1649557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260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864" y="1151532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547" r="-3419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5" y="6264243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331" y="6264243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291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160" y="2860150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519" r="-5556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804" y="5402262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7547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B3470D0F-617B-41A6-BCC5-B1EAE265FA4B}"/>
              </a:ext>
            </a:extLst>
          </p:cNvPr>
          <p:cNvSpPr/>
          <p:nvPr/>
        </p:nvSpPr>
        <p:spPr>
          <a:xfrm>
            <a:off x="2205935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8809B9-FD91-40F1-801F-2155A6C7E3AA}"/>
              </a:ext>
            </a:extLst>
          </p:cNvPr>
          <p:cNvSpPr/>
          <p:nvPr/>
        </p:nvSpPr>
        <p:spPr>
          <a:xfrm>
            <a:off x="1192932" y="4253300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/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3598539-6A86-4054-8D65-A8930C263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436" y="3829084"/>
                <a:ext cx="527003" cy="321178"/>
              </a:xfrm>
              <a:prstGeom prst="rect">
                <a:avLst/>
              </a:prstGeom>
              <a:blipFill>
                <a:blip r:embed="rId9"/>
                <a:stretch>
                  <a:fillRect l="-11628" r="-1163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/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615BB71-023E-4CD1-9B6D-F65DBA751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875" y="3863430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/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107C4D9-00B7-469F-A4B0-826416E3F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15" y="5340086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/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45F79A-A104-4882-AB6C-1CF87285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6" y="3853336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ectangle 164">
            <a:extLst>
              <a:ext uri="{FF2B5EF4-FFF2-40B4-BE49-F238E27FC236}">
                <a16:creationId xmlns:a16="http://schemas.microsoft.com/office/drawing/2014/main" id="{3C3F8406-8F88-4282-9F2D-2DFBAD68BC07}"/>
              </a:ext>
            </a:extLst>
          </p:cNvPr>
          <p:cNvSpPr/>
          <p:nvPr/>
        </p:nvSpPr>
        <p:spPr>
          <a:xfrm>
            <a:off x="1723926" y="4253299"/>
            <a:ext cx="1008000" cy="528405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37AE604-E0C9-4864-9E7C-A93C8F8C21E6}"/>
              </a:ext>
            </a:extLst>
          </p:cNvPr>
          <p:cNvSpPr/>
          <p:nvPr/>
        </p:nvSpPr>
        <p:spPr>
          <a:xfrm>
            <a:off x="2145559" y="5192693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57F15D3A-AA05-40A4-9039-80B0B968D7F2}"/>
              </a:ext>
            </a:extLst>
          </p:cNvPr>
          <p:cNvSpPr/>
          <p:nvPr/>
        </p:nvSpPr>
        <p:spPr>
          <a:xfrm>
            <a:off x="1131620" y="421393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18CE132-5B23-4F3F-8C88-852F3A8A7064}"/>
              </a:ext>
            </a:extLst>
          </p:cNvPr>
          <p:cNvSpPr/>
          <p:nvPr/>
        </p:nvSpPr>
        <p:spPr>
          <a:xfrm>
            <a:off x="3167247" y="419307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Arrow: Up 169">
            <a:extLst>
              <a:ext uri="{FF2B5EF4-FFF2-40B4-BE49-F238E27FC236}">
                <a16:creationId xmlns:a16="http://schemas.microsoft.com/office/drawing/2014/main" id="{BDD3F330-EF5B-4DA5-B90C-884BB52EA02A}"/>
              </a:ext>
            </a:extLst>
          </p:cNvPr>
          <p:cNvSpPr/>
          <p:nvPr/>
        </p:nvSpPr>
        <p:spPr>
          <a:xfrm flipV="1">
            <a:off x="2155587" y="34290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Arrow: Up 170">
            <a:extLst>
              <a:ext uri="{FF2B5EF4-FFF2-40B4-BE49-F238E27FC236}">
                <a16:creationId xmlns:a16="http://schemas.microsoft.com/office/drawing/2014/main" id="{AAE1739F-F0A5-47B4-B759-13085E5A803F}"/>
              </a:ext>
            </a:extLst>
          </p:cNvPr>
          <p:cNvSpPr/>
          <p:nvPr/>
        </p:nvSpPr>
        <p:spPr>
          <a:xfrm>
            <a:off x="2106053" y="48219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Arrow: Up 171">
            <a:extLst>
              <a:ext uri="{FF2B5EF4-FFF2-40B4-BE49-F238E27FC236}">
                <a16:creationId xmlns:a16="http://schemas.microsoft.com/office/drawing/2014/main" id="{61A6B000-E019-47EC-9207-0C19372E3354}"/>
              </a:ext>
            </a:extLst>
          </p:cNvPr>
          <p:cNvSpPr/>
          <p:nvPr/>
        </p:nvSpPr>
        <p:spPr>
          <a:xfrm rot="16200000">
            <a:off x="2899448" y="434720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Arrow: Up 172">
            <a:extLst>
              <a:ext uri="{FF2B5EF4-FFF2-40B4-BE49-F238E27FC236}">
                <a16:creationId xmlns:a16="http://schemas.microsoft.com/office/drawing/2014/main" id="{1F60AA1F-3E16-44F2-9CB5-F2096825EECD}"/>
              </a:ext>
            </a:extLst>
          </p:cNvPr>
          <p:cNvSpPr/>
          <p:nvPr/>
        </p:nvSpPr>
        <p:spPr>
          <a:xfrm rot="5400000" flipH="1">
            <a:off x="1337124" y="4347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1E3472-1E66-43B1-A3E6-43DBC0B77DBF}"/>
              </a:ext>
            </a:extLst>
          </p:cNvPr>
          <p:cNvGrpSpPr/>
          <p:nvPr/>
        </p:nvGrpSpPr>
        <p:grpSpPr>
          <a:xfrm>
            <a:off x="1725138" y="1542512"/>
            <a:ext cx="1153716" cy="1096665"/>
            <a:chOff x="1688841" y="470878"/>
            <a:chExt cx="1153716" cy="1096665"/>
          </a:xfrm>
        </p:grpSpPr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B661F21-358F-4B99-BEB7-6E88E5DB1D83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7829D0B-DAFB-458A-8471-C8F3F4929B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C0A86B-A346-4103-A8F8-B6F1189FB874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534343B-3684-427A-A0FB-81561974FC0D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/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6F80A58-5A86-4F52-808D-0BF6BEA7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2" y="3269244"/>
                <a:ext cx="491609" cy="319511"/>
              </a:xfrm>
              <a:prstGeom prst="rect">
                <a:avLst/>
              </a:prstGeom>
              <a:blipFill>
                <a:blip r:embed="rId13"/>
                <a:stretch>
                  <a:fillRect l="-11111" t="-13208" r="-9877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/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9DAAEEE-8376-46D2-9D33-CC039C8BD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02" y="4857731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636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/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4FD19BB-D5F4-4421-BD29-857520030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47" y="4398887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5385" r="-13559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/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4812D87-E2D1-4FF5-AB3A-FB3711E4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04" y="4718398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462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7BDB1273-7E18-4D85-AC93-4A5AD9867DA3}"/>
              </a:ext>
            </a:extLst>
          </p:cNvPr>
          <p:cNvSpPr txBox="1"/>
          <p:nvPr/>
        </p:nvSpPr>
        <p:spPr>
          <a:xfrm>
            <a:off x="271045" y="862958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G_BLK_C_N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CC14C4-F506-42D5-8157-EBF191BBE34C}"/>
              </a:ext>
            </a:extLst>
          </p:cNvPr>
          <p:cNvSpPr/>
          <p:nvPr/>
        </p:nvSpPr>
        <p:spPr>
          <a:xfrm>
            <a:off x="253779" y="852684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990D9CF-6001-4298-A1C4-68B9BA066A4E}"/>
              </a:ext>
            </a:extLst>
          </p:cNvPr>
          <p:cNvSpPr/>
          <p:nvPr/>
        </p:nvSpPr>
        <p:spPr>
          <a:xfrm>
            <a:off x="7583146" y="9724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158BF1B-CE8F-466B-9BA1-685979AB203B}"/>
              </a:ext>
            </a:extLst>
          </p:cNvPr>
          <p:cNvSpPr/>
          <p:nvPr/>
        </p:nvSpPr>
        <p:spPr>
          <a:xfrm>
            <a:off x="2136284" y="419102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077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786EFC85-4F5D-43AC-A5DC-89B15E1F084D}"/>
              </a:ext>
            </a:extLst>
          </p:cNvPr>
          <p:cNvSpPr/>
          <p:nvPr/>
        </p:nvSpPr>
        <p:spPr>
          <a:xfrm>
            <a:off x="1722462" y="3188975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/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2E8B7A6-CD50-4CDA-80C8-3EE6AD5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94" y="2972087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/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0C93069-6019-49F7-8876-E83338EF5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2" y="2930717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/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6BC0878-32E6-4D3C-9DDF-485C1578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543" y="4087300"/>
                <a:ext cx="779765" cy="321178"/>
              </a:xfrm>
              <a:prstGeom prst="rect">
                <a:avLst/>
              </a:prstGeom>
              <a:blipFill>
                <a:blip r:embed="rId4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3843" y="848178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FEEB471-7263-420C-962E-96309C04026B}"/>
              </a:ext>
            </a:extLst>
          </p:cNvPr>
          <p:cNvSpPr/>
          <p:nvPr/>
        </p:nvSpPr>
        <p:spPr>
          <a:xfrm>
            <a:off x="2219033" y="3188975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7C1F3BF-AFDF-4BFB-B979-2841A792A797}"/>
              </a:ext>
            </a:extLst>
          </p:cNvPr>
          <p:cNvSpPr/>
          <p:nvPr/>
        </p:nvSpPr>
        <p:spPr>
          <a:xfrm>
            <a:off x="1664611" y="313267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62897676-2C65-4BAE-98D3-A9CB97125AB3}"/>
              </a:ext>
            </a:extLst>
          </p:cNvPr>
          <p:cNvSpPr/>
          <p:nvPr/>
        </p:nvSpPr>
        <p:spPr>
          <a:xfrm>
            <a:off x="2676462" y="4133527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Arrow: Up 291">
            <a:extLst>
              <a:ext uri="{FF2B5EF4-FFF2-40B4-BE49-F238E27FC236}">
                <a16:creationId xmlns:a16="http://schemas.microsoft.com/office/drawing/2014/main" id="{EEE850A6-B165-47EC-8D18-513A922AFA93}"/>
              </a:ext>
            </a:extLst>
          </p:cNvPr>
          <p:cNvSpPr/>
          <p:nvPr/>
        </p:nvSpPr>
        <p:spPr>
          <a:xfrm flipV="1">
            <a:off x="2379242" y="2744765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Arrow: Up 292">
            <a:extLst>
              <a:ext uri="{FF2B5EF4-FFF2-40B4-BE49-F238E27FC236}">
                <a16:creationId xmlns:a16="http://schemas.microsoft.com/office/drawing/2014/main" id="{3D80F4D5-6377-4368-84E0-137923D1D6C5}"/>
              </a:ext>
            </a:extLst>
          </p:cNvPr>
          <p:cNvSpPr/>
          <p:nvPr/>
        </p:nvSpPr>
        <p:spPr>
          <a:xfrm>
            <a:off x="2412812" y="374671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/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𝑁𝐶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686C611A-058C-4830-B706-2CF0F1C74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083" y="2350867"/>
                <a:ext cx="491609" cy="319511"/>
              </a:xfrm>
              <a:prstGeom prst="rect">
                <a:avLst/>
              </a:prstGeom>
              <a:blipFill>
                <a:blip r:embed="rId9"/>
                <a:stretch>
                  <a:fillRect l="-11111" t="-15385" r="-9877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/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18DD4D9-A3C0-4E25-8460-909D0AAD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868" y="3775215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636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9A1DD8C6-1FD6-48D1-9699-7A675D3F2A43}"/>
              </a:ext>
            </a:extLst>
          </p:cNvPr>
          <p:cNvSpPr/>
          <p:nvPr/>
        </p:nvSpPr>
        <p:spPr>
          <a:xfrm>
            <a:off x="2678157" y="311798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/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3E33089-3C68-4C28-A0EE-4DDDFC3D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564" y="3593625"/>
                <a:ext cx="534890" cy="319511"/>
              </a:xfrm>
              <a:prstGeom prst="rect">
                <a:avLst/>
              </a:prstGeom>
              <a:blipFill>
                <a:blip r:embed="rId15"/>
                <a:stretch>
                  <a:fillRect l="-10227" t="-15385" r="-795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Arrow: Up 266">
            <a:extLst>
              <a:ext uri="{FF2B5EF4-FFF2-40B4-BE49-F238E27FC236}">
                <a16:creationId xmlns:a16="http://schemas.microsoft.com/office/drawing/2014/main" id="{0309383D-49E8-44A4-9285-F351450033A6}"/>
              </a:ext>
            </a:extLst>
          </p:cNvPr>
          <p:cNvSpPr/>
          <p:nvPr/>
        </p:nvSpPr>
        <p:spPr>
          <a:xfrm rot="5400000" flipH="1">
            <a:off x="1882515" y="329520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460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4088" y="284745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26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74094" y="48469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G_BLK_C_SE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1373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94C56-A8BC-41C8-8144-A1C904FAAD88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G_BLK_C_S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5FC26B1-B4BC-4AB1-A85C-3A6C1DBF29A6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2FF6E6-4484-4E58-A95F-64E0213E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16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Arrow: Up 177">
            <a:extLst>
              <a:ext uri="{FF2B5EF4-FFF2-40B4-BE49-F238E27FC236}">
                <a16:creationId xmlns:a16="http://schemas.microsoft.com/office/drawing/2014/main" id="{0185147A-D677-42D1-ABF5-77E27AC7A36A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8578864" y="489010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55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66721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A-block</a:t>
            </a:r>
          </a:p>
        </p:txBody>
      </p:sp>
    </p:spTree>
    <p:extLst>
      <p:ext uri="{BB962C8B-B14F-4D97-AF65-F5344CB8AC3E}">
        <p14:creationId xmlns:p14="http://schemas.microsoft.com/office/powerpoint/2010/main" val="142861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8653801" y="536167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3134191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G_BLK_A_INTERNAL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23" y="3246825"/>
                <a:ext cx="341055" cy="307777"/>
              </a:xfrm>
              <a:prstGeom prst="rect">
                <a:avLst/>
              </a:prstGeom>
              <a:blipFill>
                <a:blip r:embed="rId9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Rectangle 265">
            <a:extLst>
              <a:ext uri="{FF2B5EF4-FFF2-40B4-BE49-F238E27FC236}">
                <a16:creationId xmlns:a16="http://schemas.microsoft.com/office/drawing/2014/main" id="{F30E3DA9-724B-4E5E-B5D7-358B01CA8342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A8A3408-64CD-4ED9-A571-F0CB01EBAAAB}"/>
              </a:ext>
            </a:extLst>
          </p:cNvPr>
          <p:cNvSpPr/>
          <p:nvPr/>
        </p:nvSpPr>
        <p:spPr>
          <a:xfrm>
            <a:off x="2375318" y="3907646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2770F5D-D8FD-457D-A718-525A4309EE92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1F34D5D9-A223-4B86-AA93-199B7F39ECA3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2F4E069-EEDD-4CE2-AAB1-54199717A08A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9CC45C0A-EE25-4F77-838F-10EC48D6AB56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D2B567E9-0F5C-48EF-9918-3F7D6C939D43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88E9B6ED-54DA-4B0C-99A8-AD76140FD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4DBB976-16A4-4665-857E-A1176D87C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887F514-FCF9-4069-94B4-53E539F9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FE0C6B08-F3DF-4D68-B55D-5B365D5C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8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Arrow: Up 280">
            <a:extLst>
              <a:ext uri="{FF2B5EF4-FFF2-40B4-BE49-F238E27FC236}">
                <a16:creationId xmlns:a16="http://schemas.microsoft.com/office/drawing/2014/main" id="{C2843A2A-3D30-4290-BB2B-34A975D98692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2" name="Arrow: Up 281">
            <a:extLst>
              <a:ext uri="{FF2B5EF4-FFF2-40B4-BE49-F238E27FC236}">
                <a16:creationId xmlns:a16="http://schemas.microsoft.com/office/drawing/2014/main" id="{A9721DA1-7A64-4A5E-A539-330F219EE358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2459A09-D69D-4776-AE56-9DB68A61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9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051D83C7-F40F-4FD3-915E-46711E642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20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6729DF72-92A8-4122-9F58-681CC34D7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21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Rectangle 287">
            <a:extLst>
              <a:ext uri="{FF2B5EF4-FFF2-40B4-BE49-F238E27FC236}">
                <a16:creationId xmlns:a16="http://schemas.microsoft.com/office/drawing/2014/main" id="{838FCA3C-2CF8-4558-A305-5736336776AC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689D0A4-6D5D-40E4-A611-2675FBB2E3F7}"/>
              </a:ext>
            </a:extLst>
          </p:cNvPr>
          <p:cNvSpPr/>
          <p:nvPr/>
        </p:nvSpPr>
        <p:spPr>
          <a:xfrm>
            <a:off x="2373840" y="3905388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F6282BB0-669B-4152-8A0D-8E04430044DA}"/>
              </a:ext>
            </a:extLst>
          </p:cNvPr>
          <p:cNvSpPr/>
          <p:nvPr/>
        </p:nvSpPr>
        <p:spPr>
          <a:xfrm>
            <a:off x="1859125" y="3402534"/>
            <a:ext cx="1002166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D1168F4-CFEC-41F6-A419-7BE6148BF694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857F29C-2EBF-47E8-9668-97303ED99196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6D2BA367-79B3-4AC4-AB9F-B804BC8D28F5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/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834E1520-6929-449C-A016-E51CCBE04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775" y="3440474"/>
                <a:ext cx="416524" cy="319511"/>
              </a:xfrm>
              <a:prstGeom prst="rect">
                <a:avLst/>
              </a:prstGeom>
              <a:blipFill>
                <a:blip r:embed="rId2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870A130A-243A-438B-87B0-C9D168BE2AC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7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7E8130-E6AA-4DC9-A3EF-F7D34B090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952625"/>
            <a:ext cx="6362700" cy="29527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C96908-568A-4458-BE31-C1ED2A9AEB79}"/>
              </a:ext>
            </a:extLst>
          </p:cNvPr>
          <p:cNvCxnSpPr/>
          <p:nvPr/>
        </p:nvCxnSpPr>
        <p:spPr>
          <a:xfrm>
            <a:off x="3909527" y="5178490"/>
            <a:ext cx="4497355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3FA2CA-C10B-4BC0-B9C5-7429F79EF5B5}"/>
              </a:ext>
            </a:extLst>
          </p:cNvPr>
          <p:cNvCxnSpPr>
            <a:cxnSpLocks/>
          </p:cNvCxnSpPr>
          <p:nvPr/>
        </p:nvCxnSpPr>
        <p:spPr>
          <a:xfrm>
            <a:off x="4388499" y="1952625"/>
            <a:ext cx="3626497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D5123A-31EC-4069-9629-E187AAFE841D}"/>
              </a:ext>
            </a:extLst>
          </p:cNvPr>
          <p:cNvCxnSpPr>
            <a:cxnSpLocks/>
          </p:cNvCxnSpPr>
          <p:nvPr/>
        </p:nvCxnSpPr>
        <p:spPr>
          <a:xfrm>
            <a:off x="3909527" y="1952625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61A1C5-CCBB-4595-AC77-02A7048C90DD}"/>
              </a:ext>
            </a:extLst>
          </p:cNvPr>
          <p:cNvCxnSpPr>
            <a:cxnSpLocks/>
          </p:cNvCxnSpPr>
          <p:nvPr/>
        </p:nvCxnSpPr>
        <p:spPr>
          <a:xfrm>
            <a:off x="8014996" y="1939601"/>
            <a:ext cx="4789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DB45B4-BE16-4FA6-9020-56F959D20FBA}"/>
              </a:ext>
            </a:extLst>
          </p:cNvPr>
          <p:cNvCxnSpPr>
            <a:cxnSpLocks/>
          </p:cNvCxnSpPr>
          <p:nvPr/>
        </p:nvCxnSpPr>
        <p:spPr>
          <a:xfrm flipV="1">
            <a:off x="3744686" y="4469363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FDBF39-2539-4FF5-8349-C81498579842}"/>
              </a:ext>
            </a:extLst>
          </p:cNvPr>
          <p:cNvCxnSpPr>
            <a:cxnSpLocks/>
          </p:cNvCxnSpPr>
          <p:nvPr/>
        </p:nvCxnSpPr>
        <p:spPr>
          <a:xfrm flipV="1">
            <a:off x="3744686" y="3153747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3B9BE-E2B5-489A-A3E7-02C307534C7A}"/>
              </a:ext>
            </a:extLst>
          </p:cNvPr>
          <p:cNvSpPr txBox="1"/>
          <p:nvPr/>
        </p:nvSpPr>
        <p:spPr>
          <a:xfrm>
            <a:off x="5678202" y="526694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3195F9-9B3F-4A0A-85F3-3521309D9BD1}"/>
              </a:ext>
            </a:extLst>
          </p:cNvPr>
          <p:cNvSpPr txBox="1"/>
          <p:nvPr/>
        </p:nvSpPr>
        <p:spPr>
          <a:xfrm>
            <a:off x="5924423" y="144673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E0F13-76D3-4AF4-B732-DDE84F453A61}"/>
              </a:ext>
            </a:extLst>
          </p:cNvPr>
          <p:cNvSpPr txBox="1"/>
          <p:nvPr/>
        </p:nvSpPr>
        <p:spPr>
          <a:xfrm>
            <a:off x="8014996" y="14467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6F6603-85BA-4CFC-8960-85FB7400DA70}"/>
              </a:ext>
            </a:extLst>
          </p:cNvPr>
          <p:cNvSpPr txBox="1"/>
          <p:nvPr/>
        </p:nvSpPr>
        <p:spPr>
          <a:xfrm>
            <a:off x="3857896" y="14948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BBC01-EA1F-4069-9D7C-7ADECF29D29B}"/>
              </a:ext>
            </a:extLst>
          </p:cNvPr>
          <p:cNvCxnSpPr>
            <a:cxnSpLocks/>
          </p:cNvCxnSpPr>
          <p:nvPr/>
        </p:nvCxnSpPr>
        <p:spPr>
          <a:xfrm flipV="1">
            <a:off x="3001347" y="2388637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D07C168-3628-4417-9625-98BB706CCDB0}"/>
              </a:ext>
            </a:extLst>
          </p:cNvPr>
          <p:cNvSpPr txBox="1"/>
          <p:nvPr/>
        </p:nvSpPr>
        <p:spPr>
          <a:xfrm>
            <a:off x="2296760" y="296908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BE249-C309-4961-823A-8F138A48C17D}"/>
              </a:ext>
            </a:extLst>
          </p:cNvPr>
          <p:cNvSpPr txBox="1"/>
          <p:nvPr/>
        </p:nvSpPr>
        <p:spPr>
          <a:xfrm>
            <a:off x="3258613" y="368413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04F68-8CAF-4F51-AA28-0A0D1E0504FE}"/>
              </a:ext>
            </a:extLst>
          </p:cNvPr>
          <p:cNvSpPr txBox="1"/>
          <p:nvPr/>
        </p:nvSpPr>
        <p:spPr>
          <a:xfrm>
            <a:off x="3258613" y="442125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6B53D-3274-4A0A-96A0-C51C362A3E48}"/>
              </a:ext>
            </a:extLst>
          </p:cNvPr>
          <p:cNvSpPr/>
          <p:nvPr/>
        </p:nvSpPr>
        <p:spPr>
          <a:xfrm>
            <a:off x="2006082" y="1446736"/>
            <a:ext cx="7595118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524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19" y="3473826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281" y="493204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1252808" y="512090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1811558" y="4745350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03" y="4119332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736" y="4456319"/>
                <a:ext cx="356060" cy="319511"/>
              </a:xfrm>
              <a:prstGeom prst="rect">
                <a:avLst/>
              </a:prstGeom>
              <a:blipFill>
                <a:blip r:embed="rId12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361433" y="4420735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1261046" y="422468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60870" y="589155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1292714" y="482182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96" y="5556356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000" t="-13208" r="-9333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55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2373015" y="3904259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814" y="3751908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1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4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D65F6CAC-8080-46EA-B213-C2C2BCD8FCCD}"/>
              </a:ext>
            </a:extLst>
          </p:cNvPr>
          <p:cNvSpPr/>
          <p:nvPr/>
        </p:nvSpPr>
        <p:spPr>
          <a:xfrm>
            <a:off x="2372231" y="3899117"/>
            <a:ext cx="503236" cy="44578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G_BLK_A_W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5089673" y="538085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21786" y="3844613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/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E5D34E6-BBC5-48FD-87C7-2CD2188D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37" y="3682013"/>
                <a:ext cx="527003" cy="321178"/>
              </a:xfrm>
              <a:prstGeom prst="rect">
                <a:avLst/>
              </a:prstGeom>
              <a:blipFill>
                <a:blip r:embed="rId16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06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2B338F8-E8F9-4DA7-889B-1079773379E7}"/>
              </a:ext>
            </a:extLst>
          </p:cNvPr>
          <p:cNvSpPr/>
          <p:nvPr/>
        </p:nvSpPr>
        <p:spPr>
          <a:xfrm>
            <a:off x="2373690" y="2899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A58FC7-EC80-4021-93CB-A9F55DF12AF0}"/>
              </a:ext>
            </a:extLst>
          </p:cNvPr>
          <p:cNvSpPr/>
          <p:nvPr/>
        </p:nvSpPr>
        <p:spPr>
          <a:xfrm>
            <a:off x="1355684" y="2905305"/>
            <a:ext cx="1009628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79B4095-E232-475A-964A-84F9A6E9757B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4B119996-1F9C-488C-9B9E-8908BD81BC05}"/>
              </a:ext>
            </a:extLst>
          </p:cNvPr>
          <p:cNvSpPr/>
          <p:nvPr/>
        </p:nvSpPr>
        <p:spPr>
          <a:xfrm>
            <a:off x="3330178" y="3853646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1401" y="383965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/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E0EE89C9-FDA6-4B36-B299-09E2472A9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033" y="3967314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BFFCD687-01C7-4617-AD9B-BF2823B78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2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308915" y="4112639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16200000">
            <a:off x="2755855" y="373396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3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/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19D04A3-9802-4660-9781-98E8C19DE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88" y="4263817"/>
                <a:ext cx="454740" cy="319511"/>
              </a:xfrm>
              <a:prstGeom prst="rect">
                <a:avLst/>
              </a:prstGeom>
              <a:blipFill>
                <a:blip r:embed="rId14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03" y="3475493"/>
                <a:ext cx="356060" cy="319511"/>
              </a:xfrm>
              <a:prstGeom prst="rect">
                <a:avLst/>
              </a:prstGeom>
              <a:blipFill>
                <a:blip r:embed="rId15"/>
                <a:stretch>
                  <a:fillRect l="-15254" t="-13208" r="-13559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2357291" y="340253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6078280" y="5892562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/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7C0D49C-1BBC-418C-AE96-0B3AA5C4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5" y="3981997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031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Arrow: Up 171">
            <a:extLst>
              <a:ext uri="{FF2B5EF4-FFF2-40B4-BE49-F238E27FC236}">
                <a16:creationId xmlns:a16="http://schemas.microsoft.com/office/drawing/2014/main" id="{DA1C283D-A995-4D58-882E-CE18C2DDCBD6}"/>
              </a:ext>
            </a:extLst>
          </p:cNvPr>
          <p:cNvSpPr/>
          <p:nvPr/>
        </p:nvSpPr>
        <p:spPr>
          <a:xfrm rot="5400000" flipH="1">
            <a:off x="1827648" y="3733963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A9E787C-715C-475C-A3C5-99715B606BDF}"/>
              </a:ext>
            </a:extLst>
          </p:cNvPr>
          <p:cNvSpPr/>
          <p:nvPr/>
        </p:nvSpPr>
        <p:spPr>
          <a:xfrm>
            <a:off x="1854907" y="341481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294821" y="383556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/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4AF3B53-F5FA-4EDB-AC75-0B16BB3D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61" y="3469602"/>
                <a:ext cx="416524" cy="319511"/>
              </a:xfrm>
              <a:prstGeom prst="rect">
                <a:avLst/>
              </a:prstGeom>
              <a:blipFill>
                <a:blip r:embed="rId17"/>
                <a:stretch>
                  <a:fillRect l="-13235" t="-13208" r="-1323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201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712B95E-CA83-4210-A3B9-1416D7F62D48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5E0BC59-ED77-4DC3-A521-47D4C3383294}"/>
              </a:ext>
            </a:extLst>
          </p:cNvPr>
          <p:cNvSpPr/>
          <p:nvPr/>
        </p:nvSpPr>
        <p:spPr>
          <a:xfrm>
            <a:off x="1307645" y="4854332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14A9BC2-747B-433F-BEFE-5E8419E03500}"/>
              </a:ext>
            </a:extLst>
          </p:cNvPr>
          <p:cNvSpPr/>
          <p:nvPr/>
        </p:nvSpPr>
        <p:spPr>
          <a:xfrm>
            <a:off x="2312460" y="3864001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/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B1AA57F-4194-43B2-96B2-9FFE47BE3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440" y="3701143"/>
                <a:ext cx="779765" cy="321178"/>
              </a:xfrm>
              <a:prstGeom prst="rect">
                <a:avLst/>
              </a:prstGeom>
              <a:blipFill>
                <a:blip r:embed="rId9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/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14F4C1-E50B-4E21-A819-354A918AC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45" y="5051523"/>
                <a:ext cx="779765" cy="321178"/>
              </a:xfrm>
              <a:prstGeom prst="rect">
                <a:avLst/>
              </a:prstGeom>
              <a:blipFill>
                <a:blip r:embed="rId10"/>
                <a:stretch>
                  <a:fillRect l="-7031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Arrow: Up 175">
            <a:extLst>
              <a:ext uri="{FF2B5EF4-FFF2-40B4-BE49-F238E27FC236}">
                <a16:creationId xmlns:a16="http://schemas.microsoft.com/office/drawing/2014/main" id="{EAF1F44C-5F68-4CE3-A156-934F296DF9CD}"/>
              </a:ext>
            </a:extLst>
          </p:cNvPr>
          <p:cNvSpPr/>
          <p:nvPr/>
        </p:nvSpPr>
        <p:spPr>
          <a:xfrm>
            <a:off x="2275108" y="5133740"/>
            <a:ext cx="195943" cy="340590"/>
          </a:xfrm>
          <a:prstGeom prst="upArrow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Arrow: Up 176">
            <a:extLst>
              <a:ext uri="{FF2B5EF4-FFF2-40B4-BE49-F238E27FC236}">
                <a16:creationId xmlns:a16="http://schemas.microsoft.com/office/drawing/2014/main" id="{7785E652-E230-48E9-93EE-E1B053D7C00F}"/>
              </a:ext>
            </a:extLst>
          </p:cNvPr>
          <p:cNvSpPr/>
          <p:nvPr/>
        </p:nvSpPr>
        <p:spPr>
          <a:xfrm rot="5400000" flipH="1">
            <a:off x="1754143" y="4772412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/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88A0CDE-E2C0-4D50-9B07-53A7F6D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512" y="4337966"/>
                <a:ext cx="373949" cy="319511"/>
              </a:xfrm>
              <a:prstGeom prst="rect">
                <a:avLst/>
              </a:prstGeom>
              <a:blipFill>
                <a:blip r:embed="rId11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/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199CED1-3F64-4263-A129-38D690D8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676" y="513410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043" t="-13208" r="-11594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Rectangle 184">
            <a:extLst>
              <a:ext uri="{FF2B5EF4-FFF2-40B4-BE49-F238E27FC236}">
                <a16:creationId xmlns:a16="http://schemas.microsoft.com/office/drawing/2014/main" id="{735D2F9E-D556-4B77-BD45-B9B152BF060A}"/>
              </a:ext>
            </a:extLst>
          </p:cNvPr>
          <p:cNvSpPr/>
          <p:nvPr/>
        </p:nvSpPr>
        <p:spPr>
          <a:xfrm>
            <a:off x="1818861" y="4409912"/>
            <a:ext cx="553558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1E913B4-317F-4716-A938-F803E2EF4D9C}"/>
              </a:ext>
            </a:extLst>
          </p:cNvPr>
          <p:cNvSpPr/>
          <p:nvPr/>
        </p:nvSpPr>
        <p:spPr>
          <a:xfrm>
            <a:off x="271413" y="776151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DA9FEA8-F410-4199-880A-D92C0E140982}"/>
              </a:ext>
            </a:extLst>
          </p:cNvPr>
          <p:cNvSpPr txBox="1"/>
          <p:nvPr/>
        </p:nvSpPr>
        <p:spPr>
          <a:xfrm>
            <a:off x="275965" y="779953"/>
            <a:ext cx="2028119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G_BLK_A_SE</a:t>
            </a:r>
          </a:p>
        </p:txBody>
      </p:sp>
      <p:sp>
        <p:nvSpPr>
          <p:cNvPr id="175" name="Arrow: Up 174">
            <a:extLst>
              <a:ext uri="{FF2B5EF4-FFF2-40B4-BE49-F238E27FC236}">
                <a16:creationId xmlns:a16="http://schemas.microsoft.com/office/drawing/2014/main" id="{3E68E879-09A6-45A5-9666-82037D4A44E1}"/>
              </a:ext>
            </a:extLst>
          </p:cNvPr>
          <p:cNvSpPr/>
          <p:nvPr/>
        </p:nvSpPr>
        <p:spPr>
          <a:xfrm flipV="1">
            <a:off x="2298395" y="429088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74402196-F7E8-4315-B93E-7315B0BCC716}"/>
              </a:ext>
            </a:extLst>
          </p:cNvPr>
          <p:cNvSpPr/>
          <p:nvPr/>
        </p:nvSpPr>
        <p:spPr>
          <a:xfrm>
            <a:off x="11091830" y="5902043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CF69B31-D52D-42CD-A3F5-EF681F8D2C7A}"/>
              </a:ext>
            </a:extLst>
          </p:cNvPr>
          <p:cNvSpPr/>
          <p:nvPr/>
        </p:nvSpPr>
        <p:spPr>
          <a:xfrm>
            <a:off x="2308595" y="4851499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/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AU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AU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kumimoji="0" lang="en-AU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𝑆𝐶</m:t>
                        </m:r>
                      </m:sub>
                    </m:sSub>
                  </m:oMath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20D6DAD-A39D-4FFE-934E-FE5FE0342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889" y="5183535"/>
                <a:ext cx="454740" cy="319511"/>
              </a:xfrm>
              <a:prstGeom prst="rect">
                <a:avLst/>
              </a:prstGeom>
              <a:blipFill>
                <a:blip r:embed="rId13"/>
                <a:stretch>
                  <a:fillRect l="-12162" t="-13208" r="-10811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802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EDFEF615-32D2-4217-9B96-141B2E2CF73E}"/>
              </a:ext>
            </a:extLst>
          </p:cNvPr>
          <p:cNvSpPr/>
          <p:nvPr/>
        </p:nvSpPr>
        <p:spPr>
          <a:xfrm>
            <a:off x="5202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545F4B6-2B9C-4063-89A8-029DB580993D}"/>
              </a:ext>
            </a:extLst>
          </p:cNvPr>
          <p:cNvSpPr/>
          <p:nvPr/>
        </p:nvSpPr>
        <p:spPr>
          <a:xfrm>
            <a:off x="5706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143937A-083C-42FC-9BCA-2C4211F7A474}"/>
              </a:ext>
            </a:extLst>
          </p:cNvPr>
          <p:cNvSpPr/>
          <p:nvPr/>
        </p:nvSpPr>
        <p:spPr>
          <a:xfrm>
            <a:off x="6210645" y="5442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46A52-DCBF-42A4-875B-4B68DF32B57B}"/>
              </a:ext>
            </a:extLst>
          </p:cNvPr>
          <p:cNvSpPr/>
          <p:nvPr/>
        </p:nvSpPr>
        <p:spPr>
          <a:xfrm>
            <a:off x="5202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7270FC9-2673-46B9-825D-8DC8E6DBC626}"/>
              </a:ext>
            </a:extLst>
          </p:cNvPr>
          <p:cNvSpPr/>
          <p:nvPr/>
        </p:nvSpPr>
        <p:spPr>
          <a:xfrm>
            <a:off x="5706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41BC89F-A0BD-42CF-87EA-0A6E42CA8728}"/>
              </a:ext>
            </a:extLst>
          </p:cNvPr>
          <p:cNvSpPr/>
          <p:nvPr/>
        </p:nvSpPr>
        <p:spPr>
          <a:xfrm>
            <a:off x="6210645" y="4938378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49EC114-3A5B-466A-9DF5-326F4CD561CA}"/>
              </a:ext>
            </a:extLst>
          </p:cNvPr>
          <p:cNvGrpSpPr/>
          <p:nvPr/>
        </p:nvGrpSpPr>
        <p:grpSpPr>
          <a:xfrm>
            <a:off x="6710835" y="4938378"/>
            <a:ext cx="4528380" cy="1008000"/>
            <a:chOff x="5338096" y="3880143"/>
            <a:chExt cx="4528380" cy="10080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16F63F2-A8BF-41B4-8E76-8AF690AD4980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9BD017D-114B-4804-8CD4-B94647A86446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6A22B28-8BCA-4FBB-B67A-6A2D453344B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16EBB4-2E57-4CFA-BBFE-03151929D83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2590F119-B48F-4490-B20A-A36D57F45A6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14D182A-513B-4838-958E-030292C8C837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8DEB702-61EC-41A9-8EBD-A9A86DBC5802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5D785E9-9519-4272-B7C9-2F03C18A556A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FEE8C7B-3027-43AC-A7A4-32000537A97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C9C3EA9-1C93-4C70-9E44-12C8FD67EEE1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905497F-2FC4-497A-8168-169B0D96CD0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C1218A2-204A-41C3-8D96-9A37712C9EA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2157180-AC12-47FC-867A-DEE4904F4698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CE0960E-EEBF-41B7-AE88-D500A3C854F9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BE9D4DE-5130-4101-AB54-90C0E5DD8B6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9C851F4-F940-40AC-BB3C-C0F3E082388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553498-BFCC-4B3F-93BC-4F3C83743C3F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D1DD9-4C71-4FAC-9F01-95E6F8FC53D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4D36915-1C13-41A2-95FE-02BE2E780828}"/>
              </a:ext>
            </a:extLst>
          </p:cNvPr>
          <p:cNvSpPr/>
          <p:nvPr/>
        </p:nvSpPr>
        <p:spPr>
          <a:xfrm>
            <a:off x="5206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43D393F-072D-45E2-9453-D089544C9703}"/>
              </a:ext>
            </a:extLst>
          </p:cNvPr>
          <p:cNvSpPr/>
          <p:nvPr/>
        </p:nvSpPr>
        <p:spPr>
          <a:xfrm>
            <a:off x="5710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EEC5DB5-B92A-40A2-A59D-9C56733B329B}"/>
              </a:ext>
            </a:extLst>
          </p:cNvPr>
          <p:cNvSpPr/>
          <p:nvPr/>
        </p:nvSpPr>
        <p:spPr>
          <a:xfrm>
            <a:off x="6214748" y="4437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22BAF8D-36B9-4FB6-A736-C57F1960FFDC}"/>
              </a:ext>
            </a:extLst>
          </p:cNvPr>
          <p:cNvSpPr/>
          <p:nvPr/>
        </p:nvSpPr>
        <p:spPr>
          <a:xfrm>
            <a:off x="5206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18BC607-B926-4AB3-9E2D-85EB0AD4DE31}"/>
              </a:ext>
            </a:extLst>
          </p:cNvPr>
          <p:cNvSpPr/>
          <p:nvPr/>
        </p:nvSpPr>
        <p:spPr>
          <a:xfrm>
            <a:off x="5710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3F76A92-AC28-407E-91E3-147801C04275}"/>
              </a:ext>
            </a:extLst>
          </p:cNvPr>
          <p:cNvSpPr/>
          <p:nvPr/>
        </p:nvSpPr>
        <p:spPr>
          <a:xfrm>
            <a:off x="6214748" y="3933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3A56341-936A-45EA-AF14-B91BED83A313}"/>
              </a:ext>
            </a:extLst>
          </p:cNvPr>
          <p:cNvSpPr/>
          <p:nvPr/>
        </p:nvSpPr>
        <p:spPr>
          <a:xfrm>
            <a:off x="5204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21E6AF-6B5B-4C43-A707-1BF765B8D3E1}"/>
              </a:ext>
            </a:extLst>
          </p:cNvPr>
          <p:cNvSpPr/>
          <p:nvPr/>
        </p:nvSpPr>
        <p:spPr>
          <a:xfrm>
            <a:off x="5708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EFEC245-B0BD-4375-8EAE-6C7E7D93D80F}"/>
              </a:ext>
            </a:extLst>
          </p:cNvPr>
          <p:cNvSpPr/>
          <p:nvPr/>
        </p:nvSpPr>
        <p:spPr>
          <a:xfrm>
            <a:off x="6212445" y="3429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2543F58-E33E-4B5B-9501-D533B825EC09}"/>
              </a:ext>
            </a:extLst>
          </p:cNvPr>
          <p:cNvSpPr/>
          <p:nvPr/>
        </p:nvSpPr>
        <p:spPr>
          <a:xfrm>
            <a:off x="5204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7E11502-3CE8-42A7-96FF-2C35363804E3}"/>
              </a:ext>
            </a:extLst>
          </p:cNvPr>
          <p:cNvSpPr/>
          <p:nvPr/>
        </p:nvSpPr>
        <p:spPr>
          <a:xfrm>
            <a:off x="5708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F12CF75-8CB2-4ED8-8F78-A686DFFBEC1E}"/>
              </a:ext>
            </a:extLst>
          </p:cNvPr>
          <p:cNvSpPr/>
          <p:nvPr/>
        </p:nvSpPr>
        <p:spPr>
          <a:xfrm>
            <a:off x="6212445" y="292500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99B31CD-ABDE-45F7-935A-B687C39F0E09}"/>
              </a:ext>
            </a:extLst>
          </p:cNvPr>
          <p:cNvGrpSpPr/>
          <p:nvPr/>
        </p:nvGrpSpPr>
        <p:grpSpPr>
          <a:xfrm>
            <a:off x="6710542" y="3930378"/>
            <a:ext cx="4528380" cy="1008000"/>
            <a:chOff x="5338096" y="3880143"/>
            <a:chExt cx="4528380" cy="100800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20534E0-7132-4BC6-B537-393B8F3F8F98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52A26C2-8783-4032-820C-ADD87B7573F7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4AF8DED-D498-4377-9DE4-9980C157B549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1CF7A87B-7507-4E31-890C-8BA9394112E7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5055178-4A9D-407F-A3D5-20E5E63BDE47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C35EA1D-EFAB-4493-8F9E-74C915611BE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B146E21-4A8B-422A-A1B9-A19203DF7A08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93DEDC-AEE9-4AAB-A3AD-97772347744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CCAF9DD-A53B-4BE5-ADBC-4C6FD3FE56C9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BBA4AD7-C152-4E7E-8575-A7AE7A2E39C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040A60-1B43-454B-9E8F-B5CAEC0CC480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8A39EB0-6C6B-43F6-ACC0-15756F12A48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6644C592-1607-45EA-867C-7ABC3405AC1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B3156AC-0A6A-45B6-8276-7889E2E355F1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76DDF13-9843-47AF-8BAA-17861FCD8FC8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70050BC-D105-4264-95BC-9EC671A5531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FF7C18A-6E12-4BFA-8426-13B48C2347A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5F3BE45-F559-451B-A4B1-F61F1242B9A3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8B66C34-9A7E-4AD9-B48E-D1D2E4CF00F3}"/>
              </a:ext>
            </a:extLst>
          </p:cNvPr>
          <p:cNvGrpSpPr/>
          <p:nvPr/>
        </p:nvGrpSpPr>
        <p:grpSpPr>
          <a:xfrm>
            <a:off x="6710542" y="2927624"/>
            <a:ext cx="4528380" cy="1008000"/>
            <a:chOff x="5338096" y="3880143"/>
            <a:chExt cx="4528380" cy="10080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B7D56E6-81A5-45E2-AC58-B6A7E69E853E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D36D004-30BA-4EC2-8F76-402EF46E21BD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8EBD6053-449E-47E9-94CF-D766CB5A2263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9B6FF4C-8425-47FD-8412-F14C55C78D48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0DDC666-CDA2-4D92-85CD-3C0EF271CA11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6210B423-625B-4804-B61C-7725C2261F19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0E5BE0DC-F0E1-4B9D-A71D-2B6BB661A63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106D0D8-DBD4-4D06-991D-D7DE40A269D1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9CA37045-F6B4-400F-B184-22844CD2B362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99DD085-8DE9-49B1-A59E-DDEF4A49D0B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C62F160D-00BF-4C79-9CA3-991105701B5B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D8C0AE43-2E41-463C-8774-B8511B25B01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E2C6741-9D04-49C1-A7BC-CB0E1F78B26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039AA906-12B3-4449-BD95-0A5A3F9C6332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F5D0721-8F7D-4E67-961F-B8A65740468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522D85C-6970-4C11-80E4-BBECBCED1CA5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5073C69-D0AA-492A-BBD1-D4BD2F2D1D3E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C32EFC7-F3F0-4967-8E2B-601F35997886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4573B66-737E-4372-B82B-8C8365F09235}"/>
              </a:ext>
            </a:extLst>
          </p:cNvPr>
          <p:cNvGrpSpPr/>
          <p:nvPr/>
        </p:nvGrpSpPr>
        <p:grpSpPr>
          <a:xfrm>
            <a:off x="6710542" y="1914378"/>
            <a:ext cx="4528380" cy="1008000"/>
            <a:chOff x="5338096" y="3880143"/>
            <a:chExt cx="4528380" cy="1008000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26A6C07-67E4-469E-B03D-5C2694A3EE3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1B3E7271-08A6-4CCB-99A6-81587ACBF7C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4FB43B4-6A7E-4FF0-AE01-30E683F0F9C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B5B7154-8151-461B-842A-D135F74A85D3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5249A7F-81C3-4D9B-9174-98BA68AF94C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CE60D5E-66B7-4AAF-A088-2D5BCCF4217E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F7CA50-17BA-43F7-999F-8B8A4FBA846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EF40374A-76A1-4954-B12D-F1BDC818B4C2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40ECE3C-BF1A-4D02-8539-0C921B5E9EAD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3DF9A78-ABCA-4495-BE56-D2FB6F1502D4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B8C08FF6-CB16-4612-AD95-29E0F6A9196D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4B29A8D3-9341-45DE-9E6C-D31E43B801D6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1A895F02-4D4F-45D3-B201-C34732ECA150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FB0F40E-D34D-46B8-8B2E-D26DBB54C1D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96334FE-1E4D-45CD-9219-7E22621AB42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B1AFC5F-F7E8-4B8E-98C9-44577B30CF2A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8C28ABE-005E-4889-B39E-01C5FB4E47A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B23FBAD7-41A4-44E3-AEAA-D18C1E71926E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0C6412-492C-41F4-AA87-A20B2FB04E10}"/>
              </a:ext>
            </a:extLst>
          </p:cNvPr>
          <p:cNvGrpSpPr/>
          <p:nvPr/>
        </p:nvGrpSpPr>
        <p:grpSpPr>
          <a:xfrm>
            <a:off x="6710542" y="914247"/>
            <a:ext cx="4528380" cy="1008000"/>
            <a:chOff x="5338096" y="3880143"/>
            <a:chExt cx="4528380" cy="100800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3704DEC-A455-46E2-958E-9A56BCA879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885E020-7356-4B99-8B5A-6D78EA69B7AC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D9DBAC0-4730-4F2B-9C35-B366F65B453D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D3128D72-8152-452E-97E4-E6BA39F2D1C1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26AAAD77-4E59-4CA7-8A65-85ADDA78CC18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5E89417-15DB-4111-B3F6-C0E14F9A2146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A74399EB-EEBC-4620-A9BE-9101BD77CFA1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7F4BB181-1F58-4CC9-998C-098F1502464F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F617F746-2981-4432-9C85-86057F51C1F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EDA5763F-6BC9-42E3-9C12-69A77B4CAAFE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CD68E2-43E5-439B-BF4A-47E0643080A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FF9CCF75-D88D-49F6-B668-2D1AADB56DA2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6C91EF3-D218-485F-AE1C-4D13E5EFE0D2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6664F-4683-4C33-8AE5-F23508CEEFEC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28CDFE33-230A-4CE0-8F0F-F0FAF9FCBD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934083E-2047-4EF9-A06B-63580292D25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B7DD7E6-2E8B-4CB7-A774-DECF2368DF57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24A2183-2AFF-44A8-A8F9-AA74D54A3562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D1A0183-A669-484E-A8C6-5AB1C17A3835}"/>
              </a:ext>
            </a:extLst>
          </p:cNvPr>
          <p:cNvSpPr/>
          <p:nvPr/>
        </p:nvSpPr>
        <p:spPr>
          <a:xfrm>
            <a:off x="5202645" y="4938378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5B2467C-FBDA-44EA-99D1-364C606C52CE}"/>
              </a:ext>
            </a:extLst>
          </p:cNvPr>
          <p:cNvSpPr/>
          <p:nvPr/>
        </p:nvSpPr>
        <p:spPr>
          <a:xfrm>
            <a:off x="5196742" y="2922378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69420E0-8207-40DA-9A40-AC7D23642800}"/>
              </a:ext>
            </a:extLst>
          </p:cNvPr>
          <p:cNvSpPr/>
          <p:nvPr/>
        </p:nvSpPr>
        <p:spPr>
          <a:xfrm>
            <a:off x="6711693" y="899865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095E05-E885-4AF8-822D-8A72834680FC}"/>
              </a:ext>
            </a:extLst>
          </p:cNvPr>
          <p:cNvSpPr/>
          <p:nvPr/>
        </p:nvSpPr>
        <p:spPr>
          <a:xfrm>
            <a:off x="11166474" y="536319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/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463B1A4-0092-47A3-A71B-6B7BD354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133" y="1922247"/>
                <a:ext cx="699615" cy="307777"/>
              </a:xfrm>
              <a:prstGeom prst="rect">
                <a:avLst/>
              </a:prstGeom>
              <a:blipFill>
                <a:blip r:embed="rId5"/>
                <a:stretch>
                  <a:fillRect l="-8772" r="-3509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/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449DD0B-7538-48BD-9A5D-9DC7F1F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17" y="1424222"/>
                <a:ext cx="717569" cy="307777"/>
              </a:xfrm>
              <a:prstGeom prst="rect">
                <a:avLst/>
              </a:prstGeom>
              <a:blipFill>
                <a:blip r:embed="rId6"/>
                <a:stretch>
                  <a:fillRect l="-8475" r="-339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Rectangle 253">
            <a:extLst>
              <a:ext uri="{FF2B5EF4-FFF2-40B4-BE49-F238E27FC236}">
                <a16:creationId xmlns:a16="http://schemas.microsoft.com/office/drawing/2014/main" id="{507665CE-981A-4DDB-81AD-ECDBCE6AA15A}"/>
              </a:ext>
            </a:extLst>
          </p:cNvPr>
          <p:cNvSpPr/>
          <p:nvPr/>
        </p:nvSpPr>
        <p:spPr>
          <a:xfrm>
            <a:off x="4635146" y="2915060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0DC8383-ED8A-423F-A777-05BF41A60288}"/>
              </a:ext>
            </a:extLst>
          </p:cNvPr>
          <p:cNvSpPr/>
          <p:nvPr/>
        </p:nvSpPr>
        <p:spPr>
          <a:xfrm>
            <a:off x="11491826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/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E74000C-A802-4DEC-929C-D20E3794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14" y="6124285"/>
                <a:ext cx="608436" cy="307777"/>
              </a:xfrm>
              <a:prstGeom prst="rect">
                <a:avLst/>
              </a:prstGeom>
              <a:blipFill>
                <a:blip r:embed="rId7"/>
                <a:stretch>
                  <a:fillRect l="-10000" r="-3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/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E1AAE437-955F-4DBD-929C-579F91B0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650" y="6124285"/>
                <a:ext cx="626390" cy="307777"/>
              </a:xfrm>
              <a:prstGeom prst="rect">
                <a:avLst/>
              </a:prstGeom>
              <a:blipFill>
                <a:blip r:embed="rId8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053DBE-4CCA-4781-8D5F-0A13401D676A}"/>
              </a:ext>
            </a:extLst>
          </p:cNvPr>
          <p:cNvGrpSpPr/>
          <p:nvPr/>
        </p:nvGrpSpPr>
        <p:grpSpPr>
          <a:xfrm>
            <a:off x="3731112" y="1029777"/>
            <a:ext cx="1153716" cy="1096665"/>
            <a:chOff x="1688841" y="470878"/>
            <a:chExt cx="1153716" cy="109666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26851E3-DDCA-4228-8190-D35022933E7D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CD6625A6-52F7-4703-AC54-FA9AC7B3DD0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C081ED0-EEE8-4E33-B996-B904AD24DBA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D358DC8-1AE2-42D3-89BB-CC7100298CF2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D9976E-F25B-435A-8144-2140D131A4C5}"/>
              </a:ext>
            </a:extLst>
          </p:cNvPr>
          <p:cNvSpPr txBox="1"/>
          <p:nvPr/>
        </p:nvSpPr>
        <p:spPr>
          <a:xfrm>
            <a:off x="215439" y="678955"/>
            <a:ext cx="1843774" cy="461665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G_BLK_A_E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CC0F7-0AF7-4F99-920E-16CB85836ACD}"/>
              </a:ext>
            </a:extLst>
          </p:cNvPr>
          <p:cNvSpPr/>
          <p:nvPr/>
        </p:nvSpPr>
        <p:spPr>
          <a:xfrm>
            <a:off x="195943" y="678955"/>
            <a:ext cx="11821886" cy="5833811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/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DDD369A-1E53-4A7D-A282-DEB77430D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05" y="3863666"/>
                <a:ext cx="341055" cy="307777"/>
              </a:xfrm>
              <a:prstGeom prst="rect">
                <a:avLst/>
              </a:prstGeom>
              <a:blipFill>
                <a:blip r:embed="rId12"/>
                <a:stretch>
                  <a:fillRect l="-17857" r="-5357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02C2087-4943-465C-8477-E0201FBD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13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/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045A35-7755-46F7-B82F-2EE70543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428" y="2797884"/>
                <a:ext cx="331436" cy="307777"/>
              </a:xfrm>
              <a:prstGeom prst="rect">
                <a:avLst/>
              </a:prstGeom>
              <a:blipFill>
                <a:blip r:embed="rId14"/>
                <a:stretch>
                  <a:fillRect l="-18519" r="-5556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1" name="Rectangle 270">
            <a:extLst>
              <a:ext uri="{FF2B5EF4-FFF2-40B4-BE49-F238E27FC236}">
                <a16:creationId xmlns:a16="http://schemas.microsoft.com/office/drawing/2014/main" id="{29F5EB66-739B-4C25-A685-7D570D67E7F0}"/>
              </a:ext>
            </a:extLst>
          </p:cNvPr>
          <p:cNvSpPr/>
          <p:nvPr/>
        </p:nvSpPr>
        <p:spPr>
          <a:xfrm>
            <a:off x="1364272" y="3907646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DFC4D1A9-CB29-4A54-9170-B9883479627C}"/>
              </a:ext>
            </a:extLst>
          </p:cNvPr>
          <p:cNvSpPr/>
          <p:nvPr/>
        </p:nvSpPr>
        <p:spPr>
          <a:xfrm>
            <a:off x="2319015" y="2873135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3BFD0500-55FB-44AF-8114-0A88C9858B3C}"/>
              </a:ext>
            </a:extLst>
          </p:cNvPr>
          <p:cNvSpPr/>
          <p:nvPr/>
        </p:nvSpPr>
        <p:spPr>
          <a:xfrm>
            <a:off x="2321178" y="4849489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C39D855E-CC61-498F-BA71-FE0EAA15A95F}"/>
              </a:ext>
            </a:extLst>
          </p:cNvPr>
          <p:cNvSpPr/>
          <p:nvPr/>
        </p:nvSpPr>
        <p:spPr>
          <a:xfrm>
            <a:off x="1314590" y="3887918"/>
            <a:ext cx="108000" cy="10800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/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04240F93-C5A1-4B15-946E-9AF37240E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35" y="3693057"/>
                <a:ext cx="779765" cy="321178"/>
              </a:xfrm>
              <a:prstGeom prst="rect">
                <a:avLst/>
              </a:prstGeom>
              <a:blipFill>
                <a:blip r:embed="rId15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/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7B5B7BB9-7277-4782-BA29-EA5D933D0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5055703"/>
                <a:ext cx="779765" cy="321178"/>
              </a:xfrm>
              <a:prstGeom prst="rect">
                <a:avLst/>
              </a:prstGeom>
              <a:blipFill>
                <a:blip r:embed="rId16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/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193AC36-67B8-4E07-AC3D-D8A8D206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29" y="2352667"/>
                <a:ext cx="779765" cy="321178"/>
              </a:xfrm>
              <a:prstGeom prst="rect">
                <a:avLst/>
              </a:prstGeom>
              <a:blipFill>
                <a:blip r:embed="rId17"/>
                <a:stretch>
                  <a:fillRect l="-7813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Arrow: Up 281">
            <a:extLst>
              <a:ext uri="{FF2B5EF4-FFF2-40B4-BE49-F238E27FC236}">
                <a16:creationId xmlns:a16="http://schemas.microsoft.com/office/drawing/2014/main" id="{3AEC74F2-C25D-4893-A83D-F481B0C2DD54}"/>
              </a:ext>
            </a:extLst>
          </p:cNvPr>
          <p:cNvSpPr/>
          <p:nvPr/>
        </p:nvSpPr>
        <p:spPr>
          <a:xfrm>
            <a:off x="2274356" y="4195829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/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BF3B5E3C-7AE7-458A-8530-A7906BEFD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6" y="3021632"/>
                <a:ext cx="373949" cy="319511"/>
              </a:xfrm>
              <a:prstGeom prst="rect">
                <a:avLst/>
              </a:prstGeom>
              <a:blipFill>
                <a:blip r:embed="rId18"/>
                <a:stretch>
                  <a:fillRect l="-14516" t="-15385" r="-1290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/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BF9D70D-4962-4C53-9855-C8731FA1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873" y="4491397"/>
                <a:ext cx="336374" cy="319511"/>
              </a:xfrm>
              <a:prstGeom prst="rect">
                <a:avLst/>
              </a:prstGeom>
              <a:blipFill>
                <a:blip r:embed="rId19"/>
                <a:stretch>
                  <a:fillRect l="-16364" t="-15385" r="-1454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Rectangle 293">
            <a:extLst>
              <a:ext uri="{FF2B5EF4-FFF2-40B4-BE49-F238E27FC236}">
                <a16:creationId xmlns:a16="http://schemas.microsoft.com/office/drawing/2014/main" id="{9AAD7990-B2E5-4D87-9EF1-BC5D6CEE67A5}"/>
              </a:ext>
            </a:extLst>
          </p:cNvPr>
          <p:cNvSpPr/>
          <p:nvPr/>
        </p:nvSpPr>
        <p:spPr>
          <a:xfrm>
            <a:off x="1854603" y="39124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3F7131F8-D8D9-4E02-B520-DD344654D847}"/>
              </a:ext>
            </a:extLst>
          </p:cNvPr>
          <p:cNvSpPr/>
          <p:nvPr/>
        </p:nvSpPr>
        <p:spPr>
          <a:xfrm>
            <a:off x="1859125" y="3402534"/>
            <a:ext cx="512762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4D1E2926-5160-4018-8804-E320BC6F2130}"/>
              </a:ext>
            </a:extLst>
          </p:cNvPr>
          <p:cNvSpPr/>
          <p:nvPr/>
        </p:nvSpPr>
        <p:spPr>
          <a:xfrm>
            <a:off x="1367630" y="2903385"/>
            <a:ext cx="1008000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B6257CA2-1014-4FA7-8B8E-D04514830B61}"/>
              </a:ext>
            </a:extLst>
          </p:cNvPr>
          <p:cNvSpPr/>
          <p:nvPr/>
        </p:nvSpPr>
        <p:spPr>
          <a:xfrm>
            <a:off x="2296251" y="384267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Arrow: Up 298">
            <a:extLst>
              <a:ext uri="{FF2B5EF4-FFF2-40B4-BE49-F238E27FC236}">
                <a16:creationId xmlns:a16="http://schemas.microsoft.com/office/drawing/2014/main" id="{5E77A643-CCBF-42F9-8F4C-C5FCB6733613}"/>
              </a:ext>
            </a:extLst>
          </p:cNvPr>
          <p:cNvSpPr/>
          <p:nvPr/>
        </p:nvSpPr>
        <p:spPr>
          <a:xfrm flipV="1">
            <a:off x="2279710" y="3220995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/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D3875359-4F97-428A-AF05-0B26B17CF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697" y="3430249"/>
                <a:ext cx="416524" cy="319511"/>
              </a:xfrm>
              <a:prstGeom prst="rect">
                <a:avLst/>
              </a:prstGeom>
              <a:blipFill>
                <a:blip r:embed="rId20"/>
                <a:stretch>
                  <a:fillRect l="-13043" t="-15385" r="-11594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1" name="Arrow: Up 300">
            <a:extLst>
              <a:ext uri="{FF2B5EF4-FFF2-40B4-BE49-F238E27FC236}">
                <a16:creationId xmlns:a16="http://schemas.microsoft.com/office/drawing/2014/main" id="{1947485D-25B2-4ED8-BE52-F5D2714274F0}"/>
              </a:ext>
            </a:extLst>
          </p:cNvPr>
          <p:cNvSpPr/>
          <p:nvPr/>
        </p:nvSpPr>
        <p:spPr>
          <a:xfrm rot="5400000" flipH="1">
            <a:off x="1694279" y="3724204"/>
            <a:ext cx="195943" cy="34059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169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864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1563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97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107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02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E4F5B-B0EA-4659-9F81-BC3DBA32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719262"/>
            <a:ext cx="6019800" cy="34194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BA78E3-984B-4BDB-8B68-E7AB4FD13B3F}"/>
              </a:ext>
            </a:extLst>
          </p:cNvPr>
          <p:cNvCxnSpPr>
            <a:cxnSpLocks/>
          </p:cNvCxnSpPr>
          <p:nvPr/>
        </p:nvCxnSpPr>
        <p:spPr>
          <a:xfrm>
            <a:off x="5065211" y="1683696"/>
            <a:ext cx="1729872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C1520F-A932-4BFC-8732-AC5D4A78CA39}"/>
              </a:ext>
            </a:extLst>
          </p:cNvPr>
          <p:cNvCxnSpPr>
            <a:cxnSpLocks/>
          </p:cNvCxnSpPr>
          <p:nvPr/>
        </p:nvCxnSpPr>
        <p:spPr>
          <a:xfrm>
            <a:off x="4513277" y="1683696"/>
            <a:ext cx="551934" cy="0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2D621E-EF9C-4DC5-9EBF-BBBF2524CFBF}"/>
              </a:ext>
            </a:extLst>
          </p:cNvPr>
          <p:cNvCxnSpPr>
            <a:cxnSpLocks/>
          </p:cNvCxnSpPr>
          <p:nvPr/>
        </p:nvCxnSpPr>
        <p:spPr>
          <a:xfrm flipV="1">
            <a:off x="4502098" y="3271193"/>
            <a:ext cx="0" cy="131561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A36D5-F247-4176-9292-7B53E241AB2F}"/>
              </a:ext>
            </a:extLst>
          </p:cNvPr>
          <p:cNvCxnSpPr>
            <a:cxnSpLocks/>
          </p:cNvCxnSpPr>
          <p:nvPr/>
        </p:nvCxnSpPr>
        <p:spPr>
          <a:xfrm flipV="1">
            <a:off x="3758759" y="2506083"/>
            <a:ext cx="0" cy="2080727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F8F2CC-0CD8-48BF-B7CB-C828B6051182}"/>
              </a:ext>
            </a:extLst>
          </p:cNvPr>
          <p:cNvSpPr txBox="1"/>
          <p:nvPr/>
        </p:nvSpPr>
        <p:spPr>
          <a:xfrm>
            <a:off x="3054172" y="308652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5F95CD-8DA4-42A0-942D-2F62698548EA}"/>
              </a:ext>
            </a:extLst>
          </p:cNvPr>
          <p:cNvSpPr txBox="1"/>
          <p:nvPr/>
        </p:nvSpPr>
        <p:spPr>
          <a:xfrm>
            <a:off x="4016025" y="380158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DF75B5-DBE4-4106-86E8-B2B615F9BBC9}"/>
              </a:ext>
            </a:extLst>
          </p:cNvPr>
          <p:cNvSpPr txBox="1"/>
          <p:nvPr/>
        </p:nvSpPr>
        <p:spPr>
          <a:xfrm>
            <a:off x="4016025" y="453870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yLa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34CAB5-FC4D-44A0-8990-2E3B238303BC}"/>
              </a:ext>
            </a:extLst>
          </p:cNvPr>
          <p:cNvCxnSpPr>
            <a:cxnSpLocks/>
          </p:cNvCxnSpPr>
          <p:nvPr/>
        </p:nvCxnSpPr>
        <p:spPr>
          <a:xfrm flipV="1">
            <a:off x="4500453" y="4538702"/>
            <a:ext cx="0" cy="436013"/>
          </a:xfrm>
          <a:prstGeom prst="straightConnector1">
            <a:avLst/>
          </a:prstGeom>
          <a:ln w="38100"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4EDC9A-6629-40A9-A4A2-A7A430E0D7B0}"/>
              </a:ext>
            </a:extLst>
          </p:cNvPr>
          <p:cNvSpPr txBox="1"/>
          <p:nvPr/>
        </p:nvSpPr>
        <p:spPr>
          <a:xfrm>
            <a:off x="5678315" y="127879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AEEF0B-8CD6-4DFE-B5CE-0295E41AEBE3}"/>
              </a:ext>
            </a:extLst>
          </p:cNvPr>
          <p:cNvSpPr txBox="1"/>
          <p:nvPr/>
        </p:nvSpPr>
        <p:spPr>
          <a:xfrm>
            <a:off x="4585593" y="126207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xLc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3E49C3-3B87-4311-88F5-77E2631CBD89}"/>
              </a:ext>
            </a:extLst>
          </p:cNvPr>
          <p:cNvSpPr/>
          <p:nvPr/>
        </p:nvSpPr>
        <p:spPr>
          <a:xfrm>
            <a:off x="3054172" y="1176425"/>
            <a:ext cx="6019800" cy="4189536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323E57-CBD8-46F8-85A4-88F2008E0820}"/>
              </a:ext>
            </a:extLst>
          </p:cNvPr>
          <p:cNvGrpSpPr/>
          <p:nvPr/>
        </p:nvGrpSpPr>
        <p:grpSpPr>
          <a:xfrm>
            <a:off x="7631433" y="3599999"/>
            <a:ext cx="962241" cy="1538738"/>
            <a:chOff x="1738149" y="3929001"/>
            <a:chExt cx="962241" cy="133810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8E72EC2-7505-4F88-B56B-77F8A91FB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8149" y="4469362"/>
              <a:ext cx="0" cy="740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C1E8E4-5FD7-4D52-84F0-25F374F8953C}"/>
                </a:ext>
              </a:extLst>
            </p:cNvPr>
            <p:cNvCxnSpPr>
              <a:cxnSpLocks/>
            </p:cNvCxnSpPr>
            <p:nvPr/>
          </p:nvCxnSpPr>
          <p:spPr>
            <a:xfrm>
              <a:off x="1738149" y="5209563"/>
              <a:ext cx="904699" cy="399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19EA5-F620-4171-B2CC-286D8700F39B}"/>
                </a:ext>
              </a:extLst>
            </p:cNvPr>
            <p:cNvSpPr txBox="1"/>
            <p:nvPr/>
          </p:nvSpPr>
          <p:spPr>
            <a:xfrm>
              <a:off x="1738149" y="3929001"/>
              <a:ext cx="397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6860F0-8015-4DAD-BA3A-D181312587A9}"/>
                </a:ext>
              </a:extLst>
            </p:cNvPr>
            <p:cNvSpPr txBox="1"/>
            <p:nvPr/>
          </p:nvSpPr>
          <p:spPr>
            <a:xfrm>
              <a:off x="2289700" y="4682327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712C507-DB47-4E95-9944-F0BE41776B1A}"/>
              </a:ext>
            </a:extLst>
          </p:cNvPr>
          <p:cNvSpPr/>
          <p:nvPr/>
        </p:nvSpPr>
        <p:spPr>
          <a:xfrm>
            <a:off x="4565283" y="4895405"/>
            <a:ext cx="149290" cy="158620"/>
          </a:xfrm>
          <a:prstGeom prst="ellipse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B75000-E354-4A9A-9C7E-49AD525F888E}"/>
              </a:ext>
            </a:extLst>
          </p:cNvPr>
          <p:cNvSpPr txBox="1"/>
          <p:nvPr/>
        </p:nvSpPr>
        <p:spPr>
          <a:xfrm>
            <a:off x="4208457" y="4872275"/>
            <a:ext cx="461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b="1" dirty="0">
                <a:solidFill>
                  <a:srgbClr val="FF000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29171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801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4314073" y="2029308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8405812" y="453382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4036537" y="115761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8443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C186FAD-84B3-403D-9517-FE3CF5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1146173" y="4126258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662225" y="3641539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1077242" y="4026111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963229" y="364153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1274692" y="30550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4128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395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72660C-9DC0-4923-8FD8-6BDF9B79EA5D}"/>
              </a:ext>
            </a:extLst>
          </p:cNvPr>
          <p:cNvSpPr txBox="1"/>
          <p:nvPr/>
        </p:nvSpPr>
        <p:spPr>
          <a:xfrm>
            <a:off x="7519981" y="54055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35DE09-372D-4820-AC5E-B4C500FDD1AB}"/>
              </a:ext>
            </a:extLst>
          </p:cNvPr>
          <p:cNvSpPr txBox="1"/>
          <p:nvPr/>
        </p:nvSpPr>
        <p:spPr>
          <a:xfrm>
            <a:off x="4151708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11B7E-CCFE-4DBB-90F3-06ADEB6BE432}"/>
              </a:ext>
            </a:extLst>
          </p:cNvPr>
          <p:cNvSpPr txBox="1"/>
          <p:nvPr/>
        </p:nvSpPr>
        <p:spPr>
          <a:xfrm>
            <a:off x="5012516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EAF874-31B8-46E3-A0AC-87F922BE1856}"/>
              </a:ext>
            </a:extLst>
          </p:cNvPr>
          <p:cNvSpPr txBox="1"/>
          <p:nvPr/>
        </p:nvSpPr>
        <p:spPr>
          <a:xfrm>
            <a:off x="5873324" y="1098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DA329D-6635-40E8-AED1-D293CD0BBBCD}"/>
              </a:ext>
            </a:extLst>
          </p:cNvPr>
          <p:cNvSpPr txBox="1"/>
          <p:nvPr/>
        </p:nvSpPr>
        <p:spPr>
          <a:xfrm>
            <a:off x="6752556" y="10807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C4552-EB86-49EB-91A1-5636CD9D6D7C}"/>
              </a:ext>
            </a:extLst>
          </p:cNvPr>
          <p:cNvSpPr txBox="1"/>
          <p:nvPr/>
        </p:nvSpPr>
        <p:spPr>
          <a:xfrm>
            <a:off x="7531065" y="1091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284172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284172" y="31575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272998" y="24012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0F8541-6DD2-434B-AE2D-35E4357C6D6E}"/>
              </a:ext>
            </a:extLst>
          </p:cNvPr>
          <p:cNvSpPr txBox="1"/>
          <p:nvPr/>
        </p:nvSpPr>
        <p:spPr>
          <a:xfrm>
            <a:off x="8402831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6C1EA-C0D5-4D05-AC8C-7E40B4F86E6E}"/>
              </a:ext>
            </a:extLst>
          </p:cNvPr>
          <p:cNvSpPr txBox="1"/>
          <p:nvPr/>
        </p:nvSpPr>
        <p:spPr>
          <a:xfrm>
            <a:off x="8400229" y="31991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792FAF-358D-4D05-AC87-EC1A6C037E24}"/>
              </a:ext>
            </a:extLst>
          </p:cNvPr>
          <p:cNvSpPr txBox="1"/>
          <p:nvPr/>
        </p:nvSpPr>
        <p:spPr>
          <a:xfrm>
            <a:off x="8400229" y="2414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1F1378-3EC2-4E49-B661-C62425DA197A}"/>
              </a:ext>
            </a:extLst>
          </p:cNvPr>
          <p:cNvSpPr/>
          <p:nvPr/>
        </p:nvSpPr>
        <p:spPr>
          <a:xfrm>
            <a:off x="1587723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5FE29B-E0C0-4CAF-B386-59D6D0BF53FF}"/>
              </a:ext>
            </a:extLst>
          </p:cNvPr>
          <p:cNvSpPr/>
          <p:nvPr/>
        </p:nvSpPr>
        <p:spPr>
          <a:xfrm>
            <a:off x="574720" y="291202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/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057AB-717B-4FA1-BBE2-31E6EDB4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24" y="2487808"/>
                <a:ext cx="527003" cy="321178"/>
              </a:xfrm>
              <a:prstGeom prst="rect">
                <a:avLst/>
              </a:prstGeom>
              <a:blipFill>
                <a:blip r:embed="rId2"/>
                <a:stretch>
                  <a:fillRect l="-10345" b="-94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042DF8BF-DBF2-4A6A-B0E2-38FB0877D82D}"/>
              </a:ext>
            </a:extLst>
          </p:cNvPr>
          <p:cNvSpPr/>
          <p:nvPr/>
        </p:nvSpPr>
        <p:spPr>
          <a:xfrm>
            <a:off x="1523525" y="2843332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/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2BCBF9-DB5C-45A5-B7C8-AC1C0E87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63" y="2522154"/>
                <a:ext cx="779765" cy="321178"/>
              </a:xfrm>
              <a:prstGeom prst="rect">
                <a:avLst/>
              </a:prstGeom>
              <a:blipFill>
                <a:blip r:embed="rId3"/>
                <a:stretch>
                  <a:fillRect l="-7813" r="-781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/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09E83F-AC27-4B6C-97B8-2711345B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352" y="3726139"/>
                <a:ext cx="1025024" cy="321178"/>
              </a:xfrm>
              <a:prstGeom prst="rect">
                <a:avLst/>
              </a:prstGeom>
              <a:blipFill>
                <a:blip r:embed="rId4"/>
                <a:stretch>
                  <a:fillRect l="-5357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/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D0B9BD-0BF5-4EE9-A36F-E5E8955E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303" y="3998810"/>
                <a:ext cx="779765" cy="321178"/>
              </a:xfrm>
              <a:prstGeom prst="rect">
                <a:avLst/>
              </a:prstGeom>
              <a:blipFill>
                <a:blip r:embed="rId5"/>
                <a:stretch>
                  <a:fillRect l="-7031" r="-3125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/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DBA99F-A55D-4CAE-BFA3-33821D68B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04" y="2512060"/>
                <a:ext cx="779765" cy="321178"/>
              </a:xfrm>
              <a:prstGeom prst="rect">
                <a:avLst/>
              </a:prstGeom>
              <a:blipFill>
                <a:blip r:embed="rId6"/>
                <a:stretch>
                  <a:fillRect l="-7813" r="-7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/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26E5-6D28-4FB1-B18D-385A537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" y="3931523"/>
                <a:ext cx="1025024" cy="321178"/>
              </a:xfrm>
              <a:prstGeom prst="rect">
                <a:avLst/>
              </a:prstGeom>
              <a:blipFill>
                <a:blip r:embed="rId7"/>
                <a:stretch>
                  <a:fillRect l="-5952" r="-2381" b="-113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546D234-9731-4803-B22B-1A116E76BB39}"/>
              </a:ext>
            </a:extLst>
          </p:cNvPr>
          <p:cNvSpPr/>
          <p:nvPr/>
        </p:nvSpPr>
        <p:spPr>
          <a:xfrm>
            <a:off x="1105714" y="2409785"/>
            <a:ext cx="1008000" cy="1030644"/>
          </a:xfrm>
          <a:prstGeom prst="rect">
            <a:avLst/>
          </a:prstGeom>
          <a:noFill/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1BCCE8-27A3-4287-BED6-6F956D174580}"/>
              </a:ext>
            </a:extLst>
          </p:cNvPr>
          <p:cNvSpPr/>
          <p:nvPr/>
        </p:nvSpPr>
        <p:spPr>
          <a:xfrm>
            <a:off x="677571" y="573484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7D9997-E8C2-4B37-A09C-2038D12421C7}"/>
              </a:ext>
            </a:extLst>
          </p:cNvPr>
          <p:cNvSpPr/>
          <p:nvPr/>
        </p:nvSpPr>
        <p:spPr>
          <a:xfrm>
            <a:off x="608640" y="50923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541A4-2E72-47A7-A7C3-387F2B029236}"/>
              </a:ext>
            </a:extLst>
          </p:cNvPr>
          <p:cNvSpPr/>
          <p:nvPr/>
        </p:nvSpPr>
        <p:spPr>
          <a:xfrm>
            <a:off x="430110" y="321484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C94DD0-0476-41EC-BDEC-ADDBBFEF1B98}"/>
              </a:ext>
            </a:extLst>
          </p:cNvPr>
          <p:cNvSpPr/>
          <p:nvPr/>
        </p:nvSpPr>
        <p:spPr>
          <a:xfrm>
            <a:off x="2389352" y="39461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/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8686C1-45BB-467C-8E8D-46D6FF9A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697" y="899584"/>
                <a:ext cx="779765" cy="321178"/>
              </a:xfrm>
              <a:prstGeom prst="rect">
                <a:avLst/>
              </a:prstGeom>
              <a:blipFill>
                <a:blip r:embed="rId8"/>
                <a:stretch>
                  <a:fillRect l="-7031" r="-3125" b="-13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9ED59739-7925-40FC-A57E-C27D0C78D349}"/>
              </a:ext>
            </a:extLst>
          </p:cNvPr>
          <p:cNvSpPr/>
          <p:nvPr/>
        </p:nvSpPr>
        <p:spPr>
          <a:xfrm>
            <a:off x="2315418" y="33400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48B790-C4D5-4A8F-833B-714440A20F2B}"/>
              </a:ext>
            </a:extLst>
          </p:cNvPr>
          <p:cNvSpPr/>
          <p:nvPr/>
        </p:nvSpPr>
        <p:spPr>
          <a:xfrm>
            <a:off x="5059763" y="471391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4BD2E-3C7C-4F84-B125-E6F71063C1BB}"/>
              </a:ext>
            </a:extLst>
          </p:cNvPr>
          <p:cNvSpPr/>
          <p:nvPr/>
        </p:nvSpPr>
        <p:spPr>
          <a:xfrm>
            <a:off x="4998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ADC9CC-3B17-442B-B80B-13EBF116B687}"/>
              </a:ext>
            </a:extLst>
          </p:cNvPr>
          <p:cNvSpPr/>
          <p:nvPr/>
        </p:nvSpPr>
        <p:spPr>
          <a:xfrm>
            <a:off x="4998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D72AB1-152D-4A21-AC5E-1E702075B35C}"/>
              </a:ext>
            </a:extLst>
          </p:cNvPr>
          <p:cNvSpPr/>
          <p:nvPr/>
        </p:nvSpPr>
        <p:spPr>
          <a:xfrm>
            <a:off x="5502438" y="1410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340B8-F3B7-4671-890A-ED5EA43AD3B5}"/>
              </a:ext>
            </a:extLst>
          </p:cNvPr>
          <p:cNvSpPr/>
          <p:nvPr/>
        </p:nvSpPr>
        <p:spPr>
          <a:xfrm>
            <a:off x="5502438" y="1914197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E81EBF-843F-49C7-B37B-C4729BF5E9FE}"/>
              </a:ext>
            </a:extLst>
          </p:cNvPr>
          <p:cNvSpPr/>
          <p:nvPr/>
        </p:nvSpPr>
        <p:spPr>
          <a:xfrm>
            <a:off x="5748254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60E890-E140-41F8-A7ED-8583F2D295AB}"/>
              </a:ext>
            </a:extLst>
          </p:cNvPr>
          <p:cNvSpPr/>
          <p:nvPr/>
        </p:nvSpPr>
        <p:spPr>
          <a:xfrm>
            <a:off x="5749882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5CDF1-3DDA-495B-84D6-F233087F9699}"/>
              </a:ext>
            </a:extLst>
          </p:cNvPr>
          <p:cNvSpPr/>
          <p:nvPr/>
        </p:nvSpPr>
        <p:spPr>
          <a:xfrm>
            <a:off x="4738836" y="3854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6367C3-3ACD-4E05-8303-E8EC73C52422}"/>
              </a:ext>
            </a:extLst>
          </p:cNvPr>
          <p:cNvSpPr/>
          <p:nvPr/>
        </p:nvSpPr>
        <p:spPr>
          <a:xfrm>
            <a:off x="4735251" y="2846864"/>
            <a:ext cx="1008000" cy="1008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221B94-B9E1-4353-8979-6BB3B6DC03D3}"/>
              </a:ext>
            </a:extLst>
          </p:cNvPr>
          <p:cNvGrpSpPr/>
          <p:nvPr/>
        </p:nvGrpSpPr>
        <p:grpSpPr>
          <a:xfrm>
            <a:off x="9535885" y="646615"/>
            <a:ext cx="1153716" cy="1096665"/>
            <a:chOff x="1688841" y="470878"/>
            <a:chExt cx="1153716" cy="109666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60845B-F2D1-4E71-BFA5-3E5C63963A6B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4F288C-2D04-4C28-8E33-B1A9F86D822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14D37D-A112-498C-9A48-6BC9F6B87945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1A4DAB-248D-4D35-BEEA-6F90D9A1E55E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/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29867F-196D-4BFB-9027-E1DBA71D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50" y="2706396"/>
                <a:ext cx="373949" cy="319511"/>
              </a:xfrm>
              <a:prstGeom prst="rect">
                <a:avLst/>
              </a:prstGeom>
              <a:blipFill>
                <a:blip r:embed="rId9"/>
                <a:stretch>
                  <a:fillRect l="-14754" t="-15385" r="-1311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/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A0FF99-B4D0-4228-BA7D-86A8ACEB2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689" y="2752268"/>
                <a:ext cx="336374" cy="319511"/>
              </a:xfrm>
              <a:prstGeom prst="rect">
                <a:avLst/>
              </a:prstGeom>
              <a:blipFill>
                <a:blip r:embed="rId10"/>
                <a:stretch>
                  <a:fillRect l="-16364" t="-13208" r="-14545" b="-24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/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2E9B40-2C26-4A3B-B5A5-2E706792D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97" y="3725166"/>
                <a:ext cx="356060" cy="319511"/>
              </a:xfrm>
              <a:prstGeom prst="rect">
                <a:avLst/>
              </a:prstGeom>
              <a:blipFill>
                <a:blip r:embed="rId11"/>
                <a:stretch>
                  <a:fillRect l="-15517" t="-13462" r="-13793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/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AU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A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260B7E-A45B-4C94-95F6-D14366FC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033" y="3760268"/>
                <a:ext cx="416524" cy="319511"/>
              </a:xfrm>
              <a:prstGeom prst="rect">
                <a:avLst/>
              </a:prstGeom>
              <a:blipFill>
                <a:blip r:embed="rId12"/>
                <a:stretch>
                  <a:fillRect l="-13235" t="-15385" r="-11765" b="-2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CE78C2FB-BC41-4290-8731-C55B4F49AD33}"/>
              </a:ext>
            </a:extLst>
          </p:cNvPr>
          <p:cNvSpPr/>
          <p:nvPr/>
        </p:nvSpPr>
        <p:spPr>
          <a:xfrm>
            <a:off x="3309000" y="1553697"/>
            <a:ext cx="504000" cy="5040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64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A94775-046B-4E1A-937C-F1AF0110324A}"/>
              </a:ext>
            </a:extLst>
          </p:cNvPr>
          <p:cNvSpPr/>
          <p:nvPr/>
        </p:nvSpPr>
        <p:spPr>
          <a:xfrm>
            <a:off x="5128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337075-8A06-4F91-8009-DD62B9F68204}"/>
              </a:ext>
            </a:extLst>
          </p:cNvPr>
          <p:cNvSpPr/>
          <p:nvPr/>
        </p:nvSpPr>
        <p:spPr>
          <a:xfrm>
            <a:off x="5632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7918C-4676-44D4-B37B-8996AB6E981F}"/>
              </a:ext>
            </a:extLst>
          </p:cNvPr>
          <p:cNvSpPr/>
          <p:nvPr/>
        </p:nvSpPr>
        <p:spPr>
          <a:xfrm>
            <a:off x="6136001" y="5464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F55622-1F86-4EEA-93A2-F50A7A5D521D}"/>
              </a:ext>
            </a:extLst>
          </p:cNvPr>
          <p:cNvSpPr/>
          <p:nvPr/>
        </p:nvSpPr>
        <p:spPr>
          <a:xfrm>
            <a:off x="5128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EFC779-5508-4810-9DD6-3F5C230DF535}"/>
              </a:ext>
            </a:extLst>
          </p:cNvPr>
          <p:cNvSpPr/>
          <p:nvPr/>
        </p:nvSpPr>
        <p:spPr>
          <a:xfrm>
            <a:off x="5632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038F1-B9DB-4B4A-9A12-68F1DA1B4E52}"/>
              </a:ext>
            </a:extLst>
          </p:cNvPr>
          <p:cNvSpPr/>
          <p:nvPr/>
        </p:nvSpPr>
        <p:spPr>
          <a:xfrm>
            <a:off x="6136001" y="4960112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5DF560-B359-403E-AE59-FCB399BB879C}"/>
              </a:ext>
            </a:extLst>
          </p:cNvPr>
          <p:cNvGrpSpPr/>
          <p:nvPr/>
        </p:nvGrpSpPr>
        <p:grpSpPr>
          <a:xfrm>
            <a:off x="6636191" y="4960112"/>
            <a:ext cx="4528380" cy="1008000"/>
            <a:chOff x="5338096" y="3880143"/>
            <a:chExt cx="4528380" cy="100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AF63FA-3A8C-4684-86FB-7084FBD362C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9CB94C-99D6-47CD-8EC9-8332DC7D5848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1E3F3-A42A-442B-AEE7-3E6B646186AC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80E391-452B-41F5-913F-ECD0615AA09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DD00B1-0C42-4F28-9223-305391D82E16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BF9218-86FB-42B4-ADA9-D2D7FE9233D0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39406D-D877-4235-8BAA-1B9C6F37FF50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CC255F-8DEB-4AF4-BAF4-9540FC02DDF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F804D0-2C56-4AC7-AEA5-774E4C170DC0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AF30F0-AC0C-4338-A0D8-FDFFCD602120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EF1EFF-564F-4764-8EC5-648B70F59424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E687D3-82C8-4F77-95BD-1A1FD686F997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D22A394-5DF2-45EA-8D03-2120C52117E7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7087C5-7DC1-4344-A58B-D53746C65CE7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7E89A7-8DF4-4CEE-9E85-B1B55341EF57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A750BD-C46C-4FAE-83C6-0899AE80B82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C53B51-B3D0-4E72-B51E-F6BBCA91AA7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921A40-F9B7-4881-A94D-C443C5AAA835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4F7B86B-B9F4-447E-B5DE-951E0DCD4F32}"/>
              </a:ext>
            </a:extLst>
          </p:cNvPr>
          <p:cNvSpPr/>
          <p:nvPr/>
        </p:nvSpPr>
        <p:spPr>
          <a:xfrm>
            <a:off x="5132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D9CC1B-FC8D-44A3-BCF0-2F837C72A21F}"/>
              </a:ext>
            </a:extLst>
          </p:cNvPr>
          <p:cNvSpPr/>
          <p:nvPr/>
        </p:nvSpPr>
        <p:spPr>
          <a:xfrm>
            <a:off x="5636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63D8A7-0A7E-4025-B22E-239D9F8B8ECA}"/>
              </a:ext>
            </a:extLst>
          </p:cNvPr>
          <p:cNvSpPr/>
          <p:nvPr/>
        </p:nvSpPr>
        <p:spPr>
          <a:xfrm>
            <a:off x="6140104" y="4458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C6E9-0243-450B-8632-98FF7EB6503C}"/>
              </a:ext>
            </a:extLst>
          </p:cNvPr>
          <p:cNvSpPr/>
          <p:nvPr/>
        </p:nvSpPr>
        <p:spPr>
          <a:xfrm>
            <a:off x="5132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58DC22-C3E5-4F01-8CA5-589F48EC1577}"/>
              </a:ext>
            </a:extLst>
          </p:cNvPr>
          <p:cNvSpPr/>
          <p:nvPr/>
        </p:nvSpPr>
        <p:spPr>
          <a:xfrm>
            <a:off x="5636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F89147-978A-4EC8-BDF8-E1B6DC517EED}"/>
              </a:ext>
            </a:extLst>
          </p:cNvPr>
          <p:cNvSpPr/>
          <p:nvPr/>
        </p:nvSpPr>
        <p:spPr>
          <a:xfrm>
            <a:off x="6140104" y="3954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E21AA3-9590-4C1B-B39B-5EDA1A22E0AB}"/>
              </a:ext>
            </a:extLst>
          </p:cNvPr>
          <p:cNvSpPr/>
          <p:nvPr/>
        </p:nvSpPr>
        <p:spPr>
          <a:xfrm>
            <a:off x="5129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49EF85-D9B8-42E9-A01C-C862D64BD7D5}"/>
              </a:ext>
            </a:extLst>
          </p:cNvPr>
          <p:cNvSpPr/>
          <p:nvPr/>
        </p:nvSpPr>
        <p:spPr>
          <a:xfrm>
            <a:off x="5633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9EE5EDF-8F7C-44C6-999C-F2324E536168}"/>
              </a:ext>
            </a:extLst>
          </p:cNvPr>
          <p:cNvSpPr/>
          <p:nvPr/>
        </p:nvSpPr>
        <p:spPr>
          <a:xfrm>
            <a:off x="6137801" y="3450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98FE796-5DFF-4C87-82AC-BF295AFE9496}"/>
              </a:ext>
            </a:extLst>
          </p:cNvPr>
          <p:cNvSpPr/>
          <p:nvPr/>
        </p:nvSpPr>
        <p:spPr>
          <a:xfrm>
            <a:off x="5129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F8AF4A-F1B7-451B-A09E-189D7FD9DFCC}"/>
              </a:ext>
            </a:extLst>
          </p:cNvPr>
          <p:cNvSpPr/>
          <p:nvPr/>
        </p:nvSpPr>
        <p:spPr>
          <a:xfrm>
            <a:off x="5633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857E8B-06BE-423D-9A97-689CA5EE630C}"/>
              </a:ext>
            </a:extLst>
          </p:cNvPr>
          <p:cNvSpPr/>
          <p:nvPr/>
        </p:nvSpPr>
        <p:spPr>
          <a:xfrm>
            <a:off x="6137801" y="2946735"/>
            <a:ext cx="504000" cy="5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4802E52-1FE4-42D8-B904-5DCD1FAB454E}"/>
              </a:ext>
            </a:extLst>
          </p:cNvPr>
          <p:cNvGrpSpPr/>
          <p:nvPr/>
        </p:nvGrpSpPr>
        <p:grpSpPr>
          <a:xfrm>
            <a:off x="6635898" y="3952112"/>
            <a:ext cx="4528380" cy="1008000"/>
            <a:chOff x="5338096" y="3880143"/>
            <a:chExt cx="4528380" cy="100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1FA451-8D86-4FD2-B4BB-941A69BB37F9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289B46-0A6F-46E8-8F19-F1260C0E6CB3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AFD6FB-15B5-4310-A1E3-E1DB0A127CD6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7A1AB2-5038-4347-A25D-5470455B755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9420F5-90AF-4F85-BE58-C0AF36544293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9CC9CF1-17B4-4A0F-A82D-322B1CE53F7B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068C319-58E5-4721-AC23-9A08315D632E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4C4EA5-E33B-4E84-B8F0-C25D501856C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38C75B-ACAE-40D3-AD08-481904379DF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94E7032-A355-40BD-943F-11242D5BE912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11B694-697A-4F76-8923-849C781CE33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3FE3BB-9601-40E3-AFA7-260591E56351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822C77E-FC5B-43CC-8A26-B6619FC2CD93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45CA5C-C91C-4739-9A3C-FE24EB039A8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AF963A6-66D7-4144-8876-205A106188FF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9BDF174-B37E-4F18-A1AA-0D09ACC1D0CC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8945FFE-33BB-49A4-A1F8-F643A2FA1585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02B1DC5-44DA-4D06-96B9-8D85BC75E2EB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1F069FF-AA6F-4F96-88E8-9E3718F429AC}"/>
              </a:ext>
            </a:extLst>
          </p:cNvPr>
          <p:cNvGrpSpPr/>
          <p:nvPr/>
        </p:nvGrpSpPr>
        <p:grpSpPr>
          <a:xfrm>
            <a:off x="6635898" y="2949358"/>
            <a:ext cx="4528380" cy="1008000"/>
            <a:chOff x="5338096" y="3880143"/>
            <a:chExt cx="4528380" cy="1008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5444F6-109D-4BDB-9115-5F07C6A85F55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5B2BE42-FF2D-4984-A9B6-EF05BADAC03A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2B9CB7-FC2E-4342-B56B-C1A725296668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8F12499-3018-4F6F-9B2F-4A2A6080D866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C81E1B-E31F-4B01-8A72-548AFB74409E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78BFF4A-411A-410C-B60C-1646E21EDDF4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4F45B8C-A7C4-43CD-B684-7C9C76ECA975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BF6D2AE-38B6-4F7C-A880-AAB60FF1F259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86BD1F5-9813-4337-A83C-F539B6D6EB3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C55848A-6A70-4622-9039-651BC9F3CA15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17C0EB0-C49C-4572-8D32-2C4D5A4477C2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37F3836-B7F1-4DB4-836B-7FC45710A8B8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04EF64-1B90-4FD4-8B65-CC54BF744B69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DB3CE50-87F0-4A86-ACB5-559971A9B07F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ED878-6BB7-4F33-9BD2-698D77D9C3D6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99859E7-EE25-4BBD-9832-0B4145698ADB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8892760-4EBA-4C78-B7E5-7519F246DC63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5E5C8AD-4B8D-4C4C-9FCB-0E36BD75EEFF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1F946F-CCBB-4456-A087-A9AF3CA1F702}"/>
              </a:ext>
            </a:extLst>
          </p:cNvPr>
          <p:cNvGrpSpPr/>
          <p:nvPr/>
        </p:nvGrpSpPr>
        <p:grpSpPr>
          <a:xfrm>
            <a:off x="6635898" y="1936112"/>
            <a:ext cx="4528380" cy="1008000"/>
            <a:chOff x="5338096" y="3880143"/>
            <a:chExt cx="4528380" cy="1008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79BE72-A0CA-4E03-AE50-FED6E9853C56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56B84B-922C-4337-90B0-16C9EF1FFDBE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105E0CE-8AB0-4A94-8879-E1BF4F455DAB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D1EC8C-00BF-4CD7-94FF-8F8C34F2C9EF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368A819-2E0F-4B87-A945-7B95E4795A5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A88CB0E-E865-4C59-84B1-1D04F95511D2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00D385A-5D90-441C-B198-6067879E2CC6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ABC0725-D5B4-4B84-AE8C-6FDD4A20E023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B5997E0-7C06-4AF7-9A3C-F3AEA6E77C8B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170085F-62C4-47F9-A478-3069071340C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EF0942-5DC6-4ED6-943D-5600212AE367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AC676C1-6216-4D9D-86F3-812044F43FDD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41C07B6-C6E1-44C0-8277-E66ECD8F79B6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83936F7-931E-4DBC-8A38-8F58A96829F6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8553B4-0367-423C-90BF-41CFA7544415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97018F2-3B85-4B9A-B2AB-512D59329956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CAFF37C-6BAF-4EDE-B4F5-C5D6E8645C18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210BA7C-4035-4FA0-8CD4-985E2775ED57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28222F-47BB-40FE-9FF3-D69AFF02DEA7}"/>
              </a:ext>
            </a:extLst>
          </p:cNvPr>
          <p:cNvGrpSpPr/>
          <p:nvPr/>
        </p:nvGrpSpPr>
        <p:grpSpPr>
          <a:xfrm>
            <a:off x="6635898" y="935981"/>
            <a:ext cx="4528380" cy="1008000"/>
            <a:chOff x="5338096" y="3880143"/>
            <a:chExt cx="4528380" cy="10080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74F53CC-0D8E-4A61-9350-CB3455BB762B}"/>
                </a:ext>
              </a:extLst>
            </p:cNvPr>
            <p:cNvSpPr/>
            <p:nvPr/>
          </p:nvSpPr>
          <p:spPr>
            <a:xfrm>
              <a:off x="5338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EEA293-6D13-4439-AC62-B7B77D618949}"/>
                </a:ext>
              </a:extLst>
            </p:cNvPr>
            <p:cNvSpPr/>
            <p:nvPr/>
          </p:nvSpPr>
          <p:spPr>
            <a:xfrm>
              <a:off x="5842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8126E6C-9DDA-4D13-ACEE-43F5938FD017}"/>
                </a:ext>
              </a:extLst>
            </p:cNvPr>
            <p:cNvSpPr/>
            <p:nvPr/>
          </p:nvSpPr>
          <p:spPr>
            <a:xfrm>
              <a:off x="634609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1031DF9-5617-405C-B4A3-2C9BCF55EE29}"/>
                </a:ext>
              </a:extLst>
            </p:cNvPr>
            <p:cNvSpPr/>
            <p:nvPr/>
          </p:nvSpPr>
          <p:spPr>
            <a:xfrm>
              <a:off x="5338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999E01C-04B7-40C1-AEE8-97132C1E190D}"/>
                </a:ext>
              </a:extLst>
            </p:cNvPr>
            <p:cNvSpPr/>
            <p:nvPr/>
          </p:nvSpPr>
          <p:spPr>
            <a:xfrm>
              <a:off x="5842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58CF4C1-954A-474C-B502-6D1886E5AA6A}"/>
                </a:ext>
              </a:extLst>
            </p:cNvPr>
            <p:cNvSpPr/>
            <p:nvPr/>
          </p:nvSpPr>
          <p:spPr>
            <a:xfrm>
              <a:off x="634609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E9D6CB5-D75D-4736-865A-75F5B624836A}"/>
                </a:ext>
              </a:extLst>
            </p:cNvPr>
            <p:cNvSpPr/>
            <p:nvPr/>
          </p:nvSpPr>
          <p:spPr>
            <a:xfrm>
              <a:off x="6846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019437-4C65-443A-8FFA-4E063F2E910D}"/>
                </a:ext>
              </a:extLst>
            </p:cNvPr>
            <p:cNvSpPr/>
            <p:nvPr/>
          </p:nvSpPr>
          <p:spPr>
            <a:xfrm>
              <a:off x="7350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374CC3E-C3FB-482A-84CD-5A25463B2FC1}"/>
                </a:ext>
              </a:extLst>
            </p:cNvPr>
            <p:cNvSpPr/>
            <p:nvPr/>
          </p:nvSpPr>
          <p:spPr>
            <a:xfrm>
              <a:off x="785428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703F1EA-FB13-4E2F-B002-4A9C7A64F45D}"/>
                </a:ext>
              </a:extLst>
            </p:cNvPr>
            <p:cNvSpPr/>
            <p:nvPr/>
          </p:nvSpPr>
          <p:spPr>
            <a:xfrm>
              <a:off x="6846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5A8FA16-08CB-43E4-B7DB-CE200A4F809F}"/>
                </a:ext>
              </a:extLst>
            </p:cNvPr>
            <p:cNvSpPr/>
            <p:nvPr/>
          </p:nvSpPr>
          <p:spPr>
            <a:xfrm>
              <a:off x="7350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4BFDA5A-A4CC-45AF-877C-323CBB5F76EF}"/>
                </a:ext>
              </a:extLst>
            </p:cNvPr>
            <p:cNvSpPr/>
            <p:nvPr/>
          </p:nvSpPr>
          <p:spPr>
            <a:xfrm>
              <a:off x="785428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F4C2645-FFC2-4DEF-A5C7-2651BA10EEDF}"/>
                </a:ext>
              </a:extLst>
            </p:cNvPr>
            <p:cNvSpPr/>
            <p:nvPr/>
          </p:nvSpPr>
          <p:spPr>
            <a:xfrm>
              <a:off x="8354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DAA7098-2495-4AB5-BD43-5235A55874F8}"/>
                </a:ext>
              </a:extLst>
            </p:cNvPr>
            <p:cNvSpPr/>
            <p:nvPr/>
          </p:nvSpPr>
          <p:spPr>
            <a:xfrm>
              <a:off x="8858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47FCC1F-9825-4372-808F-C8557D62B8CD}"/>
                </a:ext>
              </a:extLst>
            </p:cNvPr>
            <p:cNvSpPr/>
            <p:nvPr/>
          </p:nvSpPr>
          <p:spPr>
            <a:xfrm>
              <a:off x="9362476" y="4384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2783B0D-BF38-42B8-9A4A-57258E3D9249}"/>
                </a:ext>
              </a:extLst>
            </p:cNvPr>
            <p:cNvSpPr/>
            <p:nvPr/>
          </p:nvSpPr>
          <p:spPr>
            <a:xfrm>
              <a:off x="8354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D7C8E8F-F248-4F14-9AC7-91F1AD632776}"/>
                </a:ext>
              </a:extLst>
            </p:cNvPr>
            <p:cNvSpPr/>
            <p:nvPr/>
          </p:nvSpPr>
          <p:spPr>
            <a:xfrm>
              <a:off x="8858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3FD8A8B-A194-4200-AC9B-D7A824F77D28}"/>
                </a:ext>
              </a:extLst>
            </p:cNvPr>
            <p:cNvSpPr/>
            <p:nvPr/>
          </p:nvSpPr>
          <p:spPr>
            <a:xfrm>
              <a:off x="9362476" y="3880143"/>
              <a:ext cx="504000" cy="504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0746616-428D-4395-B7DB-8394C8D2D316}"/>
              </a:ext>
            </a:extLst>
          </p:cNvPr>
          <p:cNvSpPr/>
          <p:nvPr/>
        </p:nvSpPr>
        <p:spPr>
          <a:xfrm>
            <a:off x="5128001" y="4960112"/>
            <a:ext cx="6036277" cy="1008000"/>
          </a:xfrm>
          <a:prstGeom prst="rect">
            <a:avLst/>
          </a:prstGeom>
          <a:solidFill>
            <a:schemeClr val="bg1">
              <a:lumMod val="75000"/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6A4C632-2257-4DA8-985C-A61190203443}"/>
              </a:ext>
            </a:extLst>
          </p:cNvPr>
          <p:cNvSpPr/>
          <p:nvPr/>
        </p:nvSpPr>
        <p:spPr>
          <a:xfrm>
            <a:off x="5122098" y="2944112"/>
            <a:ext cx="1509697" cy="2016000"/>
          </a:xfrm>
          <a:prstGeom prst="rect">
            <a:avLst/>
          </a:prstGeom>
          <a:solidFill>
            <a:srgbClr val="996633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2E6CFC5-F168-41B1-B0DE-B96082F39EE6}"/>
              </a:ext>
            </a:extLst>
          </p:cNvPr>
          <p:cNvSpPr/>
          <p:nvPr/>
        </p:nvSpPr>
        <p:spPr>
          <a:xfrm>
            <a:off x="6637049" y="921599"/>
            <a:ext cx="4534932" cy="4035890"/>
          </a:xfrm>
          <a:prstGeom prst="rect">
            <a:avLst/>
          </a:prstGeom>
          <a:solidFill>
            <a:srgbClr val="CC0066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B29C3C7-D7C5-4EA0-9757-8EA13AC8F632}"/>
              </a:ext>
            </a:extLst>
          </p:cNvPr>
          <p:cNvSpPr/>
          <p:nvPr/>
        </p:nvSpPr>
        <p:spPr>
          <a:xfrm>
            <a:off x="5056450" y="4867129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116F45B-1D03-44A5-9F61-142BEA18DBC5}"/>
              </a:ext>
            </a:extLst>
          </p:cNvPr>
          <p:cNvSpPr/>
          <p:nvPr/>
        </p:nvSpPr>
        <p:spPr>
          <a:xfrm>
            <a:off x="5058170" y="4369934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8081DEC-045B-4412-9D4D-32408B4295A5}"/>
              </a:ext>
            </a:extLst>
          </p:cNvPr>
          <p:cNvSpPr/>
          <p:nvPr/>
        </p:nvSpPr>
        <p:spPr>
          <a:xfrm>
            <a:off x="5066773" y="587931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483BA8B5-401B-4CB5-ADEA-1CF918F60029}"/>
              </a:ext>
            </a:extLst>
          </p:cNvPr>
          <p:cNvSpPr/>
          <p:nvPr/>
        </p:nvSpPr>
        <p:spPr>
          <a:xfrm>
            <a:off x="5066773" y="289628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02C0C2A2-F73D-4F99-933F-D70BC7D1E39C}"/>
              </a:ext>
            </a:extLst>
          </p:cNvPr>
          <p:cNvSpPr/>
          <p:nvPr/>
        </p:nvSpPr>
        <p:spPr>
          <a:xfrm>
            <a:off x="6561957" y="2380442"/>
            <a:ext cx="137862" cy="137384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B69D8AF-8576-4647-A5A7-B6A64D04BA71}"/>
              </a:ext>
            </a:extLst>
          </p:cNvPr>
          <p:cNvSpPr/>
          <p:nvPr/>
        </p:nvSpPr>
        <p:spPr>
          <a:xfrm>
            <a:off x="5560119" y="5891551"/>
            <a:ext cx="137862" cy="137384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AA3E50E-387B-443B-93C4-2463854C483D}"/>
              </a:ext>
            </a:extLst>
          </p:cNvPr>
          <p:cNvSpPr/>
          <p:nvPr/>
        </p:nvSpPr>
        <p:spPr>
          <a:xfrm>
            <a:off x="5572489" y="2883289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2068004-D815-41E7-9950-79B53835D35D}"/>
              </a:ext>
            </a:extLst>
          </p:cNvPr>
          <p:cNvSpPr/>
          <p:nvPr/>
        </p:nvSpPr>
        <p:spPr>
          <a:xfrm>
            <a:off x="6561957" y="869579"/>
            <a:ext cx="137862" cy="1475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39E1B5C-0C27-46F6-A211-C8C0491CA2A4}"/>
              </a:ext>
            </a:extLst>
          </p:cNvPr>
          <p:cNvSpPr/>
          <p:nvPr/>
        </p:nvSpPr>
        <p:spPr>
          <a:xfrm>
            <a:off x="7580221" y="849768"/>
            <a:ext cx="137862" cy="1475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91E859-3DB0-48F9-8043-782DEA17580C}"/>
              </a:ext>
            </a:extLst>
          </p:cNvPr>
          <p:cNvSpPr/>
          <p:nvPr/>
        </p:nvSpPr>
        <p:spPr>
          <a:xfrm>
            <a:off x="11095494" y="4377962"/>
            <a:ext cx="137862" cy="147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5CE958-0B1B-4497-93E0-1999842584B6}"/>
              </a:ext>
            </a:extLst>
          </p:cNvPr>
          <p:cNvSpPr/>
          <p:nvPr/>
        </p:nvSpPr>
        <p:spPr>
          <a:xfrm>
            <a:off x="6576654" y="2873135"/>
            <a:ext cx="137862" cy="147538"/>
          </a:xfrm>
          <a:prstGeom prst="rect">
            <a:avLst/>
          </a:prstGeom>
          <a:solidFill>
            <a:srgbClr val="EB1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983027-5133-49AC-A399-467EE94C260C}"/>
              </a:ext>
            </a:extLst>
          </p:cNvPr>
          <p:cNvSpPr/>
          <p:nvPr/>
        </p:nvSpPr>
        <p:spPr>
          <a:xfrm>
            <a:off x="11103197" y="879946"/>
            <a:ext cx="137862" cy="147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97569E0-7491-404F-A7CC-5CB1A846BCF4}"/>
              </a:ext>
            </a:extLst>
          </p:cNvPr>
          <p:cNvSpPr/>
          <p:nvPr/>
        </p:nvSpPr>
        <p:spPr>
          <a:xfrm>
            <a:off x="11074671" y="5881397"/>
            <a:ext cx="137862" cy="1475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4F1392D-163B-4610-82E3-6BBE1E9CBFC4}"/>
              </a:ext>
            </a:extLst>
          </p:cNvPr>
          <p:cNvSpPr/>
          <p:nvPr/>
        </p:nvSpPr>
        <p:spPr>
          <a:xfrm>
            <a:off x="11103197" y="4888966"/>
            <a:ext cx="137862" cy="147538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2AA727-8C51-4FE0-B51A-E51942E8D1A6}"/>
              </a:ext>
            </a:extLst>
          </p:cNvPr>
          <p:cNvSpPr/>
          <p:nvPr/>
        </p:nvSpPr>
        <p:spPr>
          <a:xfrm>
            <a:off x="4607324" y="2944112"/>
            <a:ext cx="358426" cy="303863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891FA2D-5AE0-4196-BBA5-A9C101A497F1}"/>
              </a:ext>
            </a:extLst>
          </p:cNvPr>
          <p:cNvSpPr/>
          <p:nvPr/>
        </p:nvSpPr>
        <p:spPr>
          <a:xfrm>
            <a:off x="11570465" y="879946"/>
            <a:ext cx="358426" cy="5098107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/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62B3B8F-B4FD-4701-9ACE-CE3C6C65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50" y="1547026"/>
                <a:ext cx="699615" cy="307777"/>
              </a:xfrm>
              <a:prstGeom prst="rect">
                <a:avLst/>
              </a:prstGeom>
              <a:blipFill>
                <a:blip r:embed="rId2"/>
                <a:stretch>
                  <a:fillRect l="-7826" r="-3478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/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𝑅𝑂𝑂𝐹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17444B0-3012-4DF1-B167-63916DB5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34" y="1049001"/>
                <a:ext cx="717569" cy="307777"/>
              </a:xfrm>
              <a:prstGeom prst="rect">
                <a:avLst/>
              </a:prstGeom>
              <a:blipFill>
                <a:blip r:embed="rId3"/>
                <a:stretch>
                  <a:fillRect l="-8475" r="-339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/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0C55BBF-D218-4221-859C-7E3D9ECF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865" y="6161712"/>
                <a:ext cx="608436" cy="307777"/>
              </a:xfrm>
              <a:prstGeom prst="rect">
                <a:avLst/>
              </a:prstGeom>
              <a:blipFill>
                <a:blip r:embed="rId4"/>
                <a:stretch>
                  <a:fillRect l="-9000" r="-4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/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𝐶𝐸𝐼𝐿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84A4B95-FA79-4C14-BD50-BF3A3114D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001" y="6161712"/>
                <a:ext cx="626390" cy="307777"/>
              </a:xfrm>
              <a:prstGeom prst="rect">
                <a:avLst/>
              </a:prstGeom>
              <a:blipFill>
                <a:blip r:embed="rId5"/>
                <a:stretch>
                  <a:fillRect l="-9709" r="-388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/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84CE0C5-18F9-4448-8D54-66430FD1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830" y="2757619"/>
                <a:ext cx="331436" cy="307777"/>
              </a:xfrm>
              <a:prstGeom prst="rect">
                <a:avLst/>
              </a:prstGeom>
              <a:blipFill>
                <a:blip r:embed="rId6"/>
                <a:stretch>
                  <a:fillRect l="-18182" r="-5455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/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63D5C30-61D7-42EC-8849-2CCC93D97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875" y="3761135"/>
                <a:ext cx="341055" cy="307777"/>
              </a:xfrm>
              <a:prstGeom prst="rect">
                <a:avLst/>
              </a:prstGeom>
              <a:blipFill>
                <a:blip r:embed="rId7"/>
                <a:stretch>
                  <a:fillRect l="-17857" r="-7143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/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EFBA9AD-01F1-41F9-903B-20D255F96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474" y="5299731"/>
                <a:ext cx="321883" cy="307777"/>
              </a:xfrm>
              <a:prstGeom prst="rect">
                <a:avLst/>
              </a:prstGeom>
              <a:blipFill>
                <a:blip r:embed="rId8"/>
                <a:stretch>
                  <a:fillRect l="-18868" r="-9434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1134E85-5380-4860-B652-393D80846495}"/>
              </a:ext>
            </a:extLst>
          </p:cNvPr>
          <p:cNvGrpSpPr/>
          <p:nvPr/>
        </p:nvGrpSpPr>
        <p:grpSpPr>
          <a:xfrm>
            <a:off x="2574123" y="891648"/>
            <a:ext cx="1153716" cy="1096665"/>
            <a:chOff x="1688841" y="470878"/>
            <a:chExt cx="1153716" cy="10966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B2DFD14-34BD-4F0C-9F72-330B805C2970}"/>
                </a:ext>
              </a:extLst>
            </p:cNvPr>
            <p:cNvCxnSpPr/>
            <p:nvPr/>
          </p:nvCxnSpPr>
          <p:spPr>
            <a:xfrm>
              <a:off x="1688841" y="1567543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66C2E05F-649B-4807-B1B4-EB5BBAC5B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13626" y="1092326"/>
              <a:ext cx="950433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9DDD7CC9-8991-4A85-9F5A-49B1CC0C55B8}"/>
                </a:ext>
              </a:extLst>
            </p:cNvPr>
            <p:cNvSpPr txBox="1"/>
            <p:nvPr/>
          </p:nvSpPr>
          <p:spPr>
            <a:xfrm>
              <a:off x="2497591" y="1091400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B57D233-F7A3-4B84-B768-1ABA47E39F74}"/>
                </a:ext>
              </a:extLst>
            </p:cNvPr>
            <p:cNvSpPr txBox="1"/>
            <p:nvPr/>
          </p:nvSpPr>
          <p:spPr>
            <a:xfrm>
              <a:off x="1795619" y="470878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rgbClr val="0000FF"/>
                  </a:solidFill>
                </a:rPr>
                <a:t>Y</a:t>
              </a:r>
            </a:p>
          </p:txBody>
        </p: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55944F68-C82A-443D-B6BB-2AA5C201D960}"/>
              </a:ext>
            </a:extLst>
          </p:cNvPr>
          <p:cNvSpPr/>
          <p:nvPr/>
        </p:nvSpPr>
        <p:spPr>
          <a:xfrm>
            <a:off x="5575086" y="487897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6DB8027-BED1-4D10-B718-ACF249C74199}"/>
              </a:ext>
            </a:extLst>
          </p:cNvPr>
          <p:cNvSpPr/>
          <p:nvPr/>
        </p:nvSpPr>
        <p:spPr>
          <a:xfrm>
            <a:off x="6571217" y="48824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6DD16B-3941-43E0-8F2C-841DBADB1DAD}"/>
              </a:ext>
            </a:extLst>
          </p:cNvPr>
          <p:cNvSpPr/>
          <p:nvPr/>
        </p:nvSpPr>
        <p:spPr>
          <a:xfrm>
            <a:off x="8587162" y="488617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463B3CBB-8D66-4D93-AAD0-52D1C9AC3A6A}"/>
              </a:ext>
            </a:extLst>
          </p:cNvPr>
          <p:cNvSpPr/>
          <p:nvPr/>
        </p:nvSpPr>
        <p:spPr>
          <a:xfrm>
            <a:off x="6570925" y="3860341"/>
            <a:ext cx="137862" cy="137384"/>
          </a:xfrm>
          <a:prstGeom prst="ellipse">
            <a:avLst/>
          </a:prstGeom>
          <a:solidFill>
            <a:srgbClr val="EB1DC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55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42D09-077E-4146-9B17-5137DA9CB3D4}"/>
              </a:ext>
            </a:extLst>
          </p:cNvPr>
          <p:cNvSpPr txBox="1"/>
          <p:nvPr/>
        </p:nvSpPr>
        <p:spPr>
          <a:xfrm>
            <a:off x="2886075" y="1724025"/>
            <a:ext cx="659347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600" dirty="0"/>
              <a:t>B-block</a:t>
            </a:r>
          </a:p>
        </p:txBody>
      </p:sp>
    </p:spTree>
    <p:extLst>
      <p:ext uri="{BB962C8B-B14F-4D97-AF65-F5344CB8AC3E}">
        <p14:creationId xmlns:p14="http://schemas.microsoft.com/office/powerpoint/2010/main" val="419407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722</Words>
  <Application>Microsoft Office PowerPoint</Application>
  <PresentationFormat>Widescreen</PresentationFormat>
  <Paragraphs>457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81</cp:revision>
  <dcterms:created xsi:type="dcterms:W3CDTF">2021-03-25T02:40:32Z</dcterms:created>
  <dcterms:modified xsi:type="dcterms:W3CDTF">2021-07-19T22:40:58Z</dcterms:modified>
</cp:coreProperties>
</file>