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375" r:id="rId6"/>
    <p:sldId id="332" r:id="rId7"/>
    <p:sldId id="384" r:id="rId8"/>
    <p:sldId id="410" r:id="rId9"/>
    <p:sldId id="260" r:id="rId10"/>
    <p:sldId id="392" r:id="rId11"/>
    <p:sldId id="403" r:id="rId12"/>
    <p:sldId id="376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3" r:id="rId21"/>
    <p:sldId id="404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5" r:id="rId31"/>
    <p:sldId id="402" r:id="rId32"/>
    <p:sldId id="406" r:id="rId33"/>
    <p:sldId id="407" r:id="rId34"/>
    <p:sldId id="408" r:id="rId35"/>
    <p:sldId id="409" r:id="rId36"/>
    <p:sldId id="378" r:id="rId37"/>
    <p:sldId id="379" r:id="rId38"/>
    <p:sldId id="380" r:id="rId39"/>
    <p:sldId id="381" r:id="rId40"/>
    <p:sldId id="382" r:id="rId41"/>
    <p:sldId id="3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EB1DC4"/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26A-0717-491E-8583-6CF0449B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4CC4-D486-49B5-93B8-D7714942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181D-2AEF-40D7-88EB-EEFB836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8970-13BB-435A-8F6D-872912E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8222-7BA9-481F-8DB5-03CC677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6E82-16C3-4023-AA89-7AAC12C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D806-1002-4F53-805A-0D01E9AF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4647-59FD-437B-9A45-13B85A2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0F7E-FF5D-456A-9BBF-3266A586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9902-A98D-4DB6-A120-7A7E818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3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CBF1-0205-44AC-A4C9-CC6B60ECA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2076-98BD-4DB0-82FB-5FA83FEF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64F2-EF8C-40F5-8219-AE336738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1E6-E1F8-49A0-9AF5-0089F79B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B971-3544-4B1D-9820-7F749F66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E7C-D8E6-4306-8CD1-CE9F50F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140E-FFDF-497F-B886-AC00543F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D698-D23F-46EE-A515-F599350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C949-8691-432F-B671-0280324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FFCD-0A52-43EA-BE90-706F962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0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1C7-150A-4286-AA7A-714DCB43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1340-92F3-497F-9544-BABCE286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E4EF-B764-4205-AB25-903C865B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3A34-F1C5-4DCB-A1F0-C558EAA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8189-5533-43D6-AAC4-5718C15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358-DDF3-46E7-8E3C-E61E6738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2AB-0894-49D3-AB02-5FDB668A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96F6-F2DE-44EE-A0AE-6ECBE1D6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19C2-E77E-45D3-A5A4-21EC64B5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0E5E-471C-4A48-AAA1-EB805499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C5C8-A5FD-419B-8F93-E4CB446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243-0FAC-4A34-807A-B3E6A9C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938B-DA26-4B3B-9A68-2D82BE2F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236-2E44-45E6-B8F1-7C9EE3C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993-3E48-4AAB-8D55-1FF457957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7E24-913B-4F67-9337-D855CAAD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0574-8250-4A73-91F6-BBE9D12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A8B0-7F6C-4891-9282-9E22DF1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4E49-89AF-4BC9-98CB-57809F7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293-0AA0-4557-B3D1-AB96DDB8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7352D-0551-475C-B8E6-4DC2CC1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4062-DB01-4660-BA17-1A9F6D1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9C1F-6ECB-4BE7-A668-96216C6C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79195-A677-4122-AF0A-C5FBB371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C61-7D70-4178-9C5F-1B4F5178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0AB-7269-431D-BF03-C1BB128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5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59F-9398-4D3C-8649-A64851D4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FE7-A738-4C36-AAC6-BAE38FAA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BB52-8398-4FE9-9C16-D8E279D4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E708-3D8C-47C8-AB68-B1456818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ACC4-FAC6-4811-8B4E-2BAA5EE8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1AFD-F274-4127-B7CE-D8EDFE3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CC6A-FADE-4FD9-A804-892B6A8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E52C-23CF-4EA4-A724-D4B4926D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D6D8-108D-4401-B2A0-669AA578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BDC1-73B1-4059-8E4A-58FF1066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4E15-40A8-4369-924D-128D74F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4B8-1913-4849-AF00-AA01B6D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DA28-756F-459D-B368-513DC0D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E939-6A41-43DB-9278-5B887B72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6B4-D7DF-49D9-ACD4-0AF1CEDA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11B5-AF56-4B88-B005-1D0A04D1C700}" type="datetimeFigureOut">
              <a:rPr lang="en-AU" smtClean="0"/>
              <a:t>21/07/2021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0E5D-9837-4ACA-9657-B66F26B7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B6A-700B-4EE4-9EFC-2B9FD23B4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6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5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5" Type="http://schemas.openxmlformats.org/officeDocument/2006/relationships/image" Target="../media/image55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7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0.png"/><Relationship Id="rId10" Type="http://schemas.openxmlformats.org/officeDocument/2006/relationships/image" Target="../media/image271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0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6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8.png"/><Relationship Id="rId5" Type="http://schemas.openxmlformats.org/officeDocument/2006/relationships/image" Target="../media/image191.png"/><Relationship Id="rId10" Type="http://schemas.openxmlformats.org/officeDocument/2006/relationships/image" Target="../media/image67.png"/><Relationship Id="rId4" Type="http://schemas.openxmlformats.org/officeDocument/2006/relationships/image" Target="../media/image180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74.png"/><Relationship Id="rId2" Type="http://schemas.openxmlformats.org/officeDocument/2006/relationships/image" Target="../media/image160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15" Type="http://schemas.openxmlformats.org/officeDocument/2006/relationships/image" Target="../media/image47.png"/><Relationship Id="rId4" Type="http://schemas.openxmlformats.org/officeDocument/2006/relationships/image" Target="../media/image180.png"/><Relationship Id="rId9" Type="http://schemas.openxmlformats.org/officeDocument/2006/relationships/image" Target="../media/image71.png"/><Relationship Id="rId1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9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12" Type="http://schemas.openxmlformats.org/officeDocument/2006/relationships/image" Target="../media/image7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7.png"/><Relationship Id="rId5" Type="http://schemas.openxmlformats.org/officeDocument/2006/relationships/image" Target="../media/image191.png"/><Relationship Id="rId10" Type="http://schemas.openxmlformats.org/officeDocument/2006/relationships/image" Target="../media/image76.png"/><Relationship Id="rId4" Type="http://schemas.openxmlformats.org/officeDocument/2006/relationships/image" Target="../media/image180.png"/><Relationship Id="rId9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0.png"/><Relationship Id="rId7" Type="http://schemas.openxmlformats.org/officeDocument/2006/relationships/image" Target="../media/image2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159-BAAE-4887-9509-E5FEEA462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6F37-9D56-4CBC-A100-B4914D5D9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8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B-block</a:t>
            </a:r>
          </a:p>
        </p:txBody>
      </p:sp>
    </p:spTree>
    <p:extLst>
      <p:ext uri="{BB962C8B-B14F-4D97-AF65-F5344CB8AC3E}">
        <p14:creationId xmlns:p14="http://schemas.microsoft.com/office/powerpoint/2010/main" val="41940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652453" y="387300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30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138466" y="286074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81819" y="2985820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BBADBF-C6DA-4B74-93AD-DBA4694B569F}"/>
              </a:ext>
            </a:extLst>
          </p:cNvPr>
          <p:cNvSpPr/>
          <p:nvPr/>
        </p:nvSpPr>
        <p:spPr>
          <a:xfrm>
            <a:off x="2135853" y="4184552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3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9E2F3AB-FA93-4D9B-9CFF-1C90D03AEE51}"/>
              </a:ext>
            </a:extLst>
          </p:cNvPr>
          <p:cNvSpPr/>
          <p:nvPr/>
        </p:nvSpPr>
        <p:spPr>
          <a:xfrm>
            <a:off x="2304084" y="3833877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588369" y="3020101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32643" y="37205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540120" y="409217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754" t="-15385" r="-1475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/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227" t="-15385" r="-9091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/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blipFill>
                <a:blip r:embed="rId18"/>
                <a:stretch>
                  <a:fillRect l="-11250" t="-13208" r="-10000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Arrow: Up 187">
            <a:extLst>
              <a:ext uri="{FF2B5EF4-FFF2-40B4-BE49-F238E27FC236}">
                <a16:creationId xmlns:a16="http://schemas.microsoft.com/office/drawing/2014/main" id="{781A4C20-C5E8-423E-89EB-9DBB91C87CA0}"/>
              </a:ext>
            </a:extLst>
          </p:cNvPr>
          <p:cNvSpPr/>
          <p:nvPr/>
        </p:nvSpPr>
        <p:spPr>
          <a:xfrm rot="5400000" flipH="1">
            <a:off x="1582325" y="3528012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0C74D9CB-6010-4ED9-9437-BABC37BB712D}"/>
              </a:ext>
            </a:extLst>
          </p:cNvPr>
          <p:cNvSpPr/>
          <p:nvPr/>
        </p:nvSpPr>
        <p:spPr>
          <a:xfrm flipV="1">
            <a:off x="1998781" y="303819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G_BLK_B_NE</a:t>
            </a:r>
          </a:p>
        </p:txBody>
      </p:sp>
    </p:spTree>
    <p:extLst>
      <p:ext uri="{BB962C8B-B14F-4D97-AF65-F5344CB8AC3E}">
        <p14:creationId xmlns:p14="http://schemas.microsoft.com/office/powerpoint/2010/main" val="3462949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A2C3758-FA51-4EF3-B3D3-45D9DBBCB51F}"/>
              </a:ext>
            </a:extLst>
          </p:cNvPr>
          <p:cNvSpPr/>
          <p:nvPr/>
        </p:nvSpPr>
        <p:spPr>
          <a:xfrm>
            <a:off x="6565501" y="3402534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F7E41A-A1AF-46C1-B87D-1788928DC07B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93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2939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80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177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5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70726" y="4374940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10E107-D59D-4F79-9D2B-6CDBF6D8569E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983457C-5F34-4506-97F4-13DC31F5543A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E027A-0AA5-413A-8ECB-536EAB6CB98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81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C-block</a:t>
            </a:r>
          </a:p>
        </p:txBody>
      </p:sp>
    </p:spTree>
    <p:extLst>
      <p:ext uri="{BB962C8B-B14F-4D97-AF65-F5344CB8AC3E}">
        <p14:creationId xmlns:p14="http://schemas.microsoft.com/office/powerpoint/2010/main" val="272917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159460" y="1856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890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5173" y="2348228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/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345" t="-15385" r="-919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row: Up 169">
            <a:extLst>
              <a:ext uri="{FF2B5EF4-FFF2-40B4-BE49-F238E27FC236}">
                <a16:creationId xmlns:a16="http://schemas.microsoft.com/office/drawing/2014/main" id="{F7E0A0D0-3684-4ECD-BA2C-C9C3D5385E6B}"/>
              </a:ext>
            </a:extLst>
          </p:cNvPr>
          <p:cNvSpPr/>
          <p:nvPr/>
        </p:nvSpPr>
        <p:spPr>
          <a:xfrm rot="5400000" flipH="1">
            <a:off x="1351389" y="373623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10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6660899" y="83877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3208" r="-795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272898" y="329816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990D9CF-6001-4298-A1C4-68B9BA066A4E}"/>
              </a:ext>
            </a:extLst>
          </p:cNvPr>
          <p:cNvSpPr/>
          <p:nvPr/>
        </p:nvSpPr>
        <p:spPr>
          <a:xfrm>
            <a:off x="7583146" y="9724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58BF1B-CE8F-466B-9BA1-685979AB203B}"/>
              </a:ext>
            </a:extLst>
          </p:cNvPr>
          <p:cNvSpPr/>
          <p:nvPr/>
        </p:nvSpPr>
        <p:spPr>
          <a:xfrm>
            <a:off x="2136284" y="419102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77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3843" y="848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2219033" y="318897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1664611" y="313267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2676462" y="413352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2379242" y="274476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2412812" y="374671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2678157" y="311798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5385" r="-795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882515" y="329520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07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4088" y="284745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68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4094" y="48469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73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8578864" y="489010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55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6672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A-block</a:t>
            </a:r>
          </a:p>
        </p:txBody>
      </p:sp>
    </p:spTree>
    <p:extLst>
      <p:ext uri="{BB962C8B-B14F-4D97-AF65-F5344CB8AC3E}">
        <p14:creationId xmlns:p14="http://schemas.microsoft.com/office/powerpoint/2010/main" val="1428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E8130-E6AA-4DC9-A3EF-F7D34B09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952625"/>
            <a:ext cx="6362700" cy="2952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C96908-568A-4458-BE31-C1ED2A9AEB79}"/>
              </a:ext>
            </a:extLst>
          </p:cNvPr>
          <p:cNvCxnSpPr/>
          <p:nvPr/>
        </p:nvCxnSpPr>
        <p:spPr>
          <a:xfrm>
            <a:off x="3909527" y="5178490"/>
            <a:ext cx="4497355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FA2CA-C10B-4BC0-B9C5-7429F79EF5B5}"/>
              </a:ext>
            </a:extLst>
          </p:cNvPr>
          <p:cNvCxnSpPr>
            <a:cxnSpLocks/>
          </p:cNvCxnSpPr>
          <p:nvPr/>
        </p:nvCxnSpPr>
        <p:spPr>
          <a:xfrm>
            <a:off x="4388499" y="1952625"/>
            <a:ext cx="3626497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5123A-31EC-4069-9629-E187AAFE841D}"/>
              </a:ext>
            </a:extLst>
          </p:cNvPr>
          <p:cNvCxnSpPr>
            <a:cxnSpLocks/>
          </p:cNvCxnSpPr>
          <p:nvPr/>
        </p:nvCxnSpPr>
        <p:spPr>
          <a:xfrm>
            <a:off x="3909527" y="1952625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61A1C5-CCBB-4595-AC77-02A7048C90DD}"/>
              </a:ext>
            </a:extLst>
          </p:cNvPr>
          <p:cNvCxnSpPr>
            <a:cxnSpLocks/>
          </p:cNvCxnSpPr>
          <p:nvPr/>
        </p:nvCxnSpPr>
        <p:spPr>
          <a:xfrm>
            <a:off x="8014996" y="1939601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45B4-BE16-4FA6-9020-56F959D20FBA}"/>
              </a:ext>
            </a:extLst>
          </p:cNvPr>
          <p:cNvCxnSpPr>
            <a:cxnSpLocks/>
          </p:cNvCxnSpPr>
          <p:nvPr/>
        </p:nvCxnSpPr>
        <p:spPr>
          <a:xfrm flipV="1">
            <a:off x="3744686" y="4469363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DBF39-2539-4FF5-8349-C81498579842}"/>
              </a:ext>
            </a:extLst>
          </p:cNvPr>
          <p:cNvCxnSpPr>
            <a:cxnSpLocks/>
          </p:cNvCxnSpPr>
          <p:nvPr/>
        </p:nvCxnSpPr>
        <p:spPr>
          <a:xfrm flipV="1">
            <a:off x="3744686" y="3153747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3B9BE-E2B5-489A-A3E7-02C307534C7A}"/>
              </a:ext>
            </a:extLst>
          </p:cNvPr>
          <p:cNvSpPr txBox="1"/>
          <p:nvPr/>
        </p:nvSpPr>
        <p:spPr>
          <a:xfrm>
            <a:off x="5678202" y="52669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195F9-9B3F-4A0A-85F3-3521309D9BD1}"/>
              </a:ext>
            </a:extLst>
          </p:cNvPr>
          <p:cNvSpPr txBox="1"/>
          <p:nvPr/>
        </p:nvSpPr>
        <p:spPr>
          <a:xfrm>
            <a:off x="5924423" y="144673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xLb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E0F13-76D3-4AF4-B732-DDE84F453A61}"/>
              </a:ext>
            </a:extLst>
          </p:cNvPr>
          <p:cNvSpPr txBox="1"/>
          <p:nvPr/>
        </p:nvSpPr>
        <p:spPr>
          <a:xfrm>
            <a:off x="8014996" y="14467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F6603-85BA-4CFC-8960-85FB7400DA70}"/>
              </a:ext>
            </a:extLst>
          </p:cNvPr>
          <p:cNvSpPr txBox="1"/>
          <p:nvPr/>
        </p:nvSpPr>
        <p:spPr>
          <a:xfrm>
            <a:off x="3857896" y="14948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BBC01-EA1F-4069-9D7C-7ADECF29D29B}"/>
              </a:ext>
            </a:extLst>
          </p:cNvPr>
          <p:cNvCxnSpPr>
            <a:cxnSpLocks/>
          </p:cNvCxnSpPr>
          <p:nvPr/>
        </p:nvCxnSpPr>
        <p:spPr>
          <a:xfrm flipV="1">
            <a:off x="3001347" y="2388637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07C168-3628-4417-9625-98BB706CCDB0}"/>
              </a:ext>
            </a:extLst>
          </p:cNvPr>
          <p:cNvSpPr txBox="1"/>
          <p:nvPr/>
        </p:nvSpPr>
        <p:spPr>
          <a:xfrm>
            <a:off x="2296760" y="29690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yLb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BE249-C309-4961-823A-8F138A48C17D}"/>
              </a:ext>
            </a:extLst>
          </p:cNvPr>
          <p:cNvSpPr txBox="1"/>
          <p:nvPr/>
        </p:nvSpPr>
        <p:spPr>
          <a:xfrm>
            <a:off x="3258613" y="3684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yLc</a:t>
            </a:r>
            <a:endParaRPr lang="en-A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4F68-8CAF-4F51-AA28-0A0D1E0504FE}"/>
              </a:ext>
            </a:extLst>
          </p:cNvPr>
          <p:cNvSpPr txBox="1"/>
          <p:nvPr/>
        </p:nvSpPr>
        <p:spPr>
          <a:xfrm>
            <a:off x="3258613" y="4421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yLa</a:t>
            </a:r>
            <a:endParaRPr lang="en-A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6B53D-3274-4A0A-96A0-C51C362A3E48}"/>
              </a:ext>
            </a:extLst>
          </p:cNvPr>
          <p:cNvSpPr/>
          <p:nvPr/>
        </p:nvSpPr>
        <p:spPr>
          <a:xfrm>
            <a:off x="2006082" y="1446736"/>
            <a:ext cx="7595118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524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653801" y="536167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79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1252808" y="51209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1811558" y="474535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blipFill>
                <a:blip r:embed="rId12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361433" y="4420735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1261046" y="42246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870" y="589155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1292714" y="482182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000" t="-13208" r="-933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5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89673" y="538085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60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1355684" y="2905305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1401" y="383965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308915" y="411263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blipFill>
                <a:blip r:embed="rId14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8280" y="5892562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/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Arrow: Up 171">
            <a:extLst>
              <a:ext uri="{FF2B5EF4-FFF2-40B4-BE49-F238E27FC236}">
                <a16:creationId xmlns:a16="http://schemas.microsoft.com/office/drawing/2014/main" id="{DA1C283D-A995-4D58-882E-CE18C2DDCBD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9E787C-715C-475C-A3C5-99715B606BDF}"/>
              </a:ext>
            </a:extLst>
          </p:cNvPr>
          <p:cNvSpPr/>
          <p:nvPr/>
        </p:nvSpPr>
        <p:spPr>
          <a:xfrm>
            <a:off x="1854907" y="341481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294821" y="383556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/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blipFill>
                <a:blip r:embed="rId17"/>
                <a:stretch>
                  <a:fillRect l="-13235" t="-13208" r="-1323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201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7645" y="48543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2312460" y="386400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5108" y="513374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5400000" flipH="1">
            <a:off x="1754143" y="477241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18861" y="4409912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G_BLK_A_SE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98395" y="429088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11091830" y="59020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08595" y="485149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02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6474" y="536319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G_BLK_A_E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169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64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56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7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0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4F5B-B0EA-4659-9F81-BC3DBA32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719262"/>
            <a:ext cx="6019800" cy="3419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A78E3-984B-4BDB-8B68-E7AB4FD13B3F}"/>
              </a:ext>
            </a:extLst>
          </p:cNvPr>
          <p:cNvCxnSpPr>
            <a:cxnSpLocks/>
          </p:cNvCxnSpPr>
          <p:nvPr/>
        </p:nvCxnSpPr>
        <p:spPr>
          <a:xfrm>
            <a:off x="5065211" y="1683696"/>
            <a:ext cx="17298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1520F-A932-4BFC-8732-AC5D4A78CA39}"/>
              </a:ext>
            </a:extLst>
          </p:cNvPr>
          <p:cNvCxnSpPr>
            <a:cxnSpLocks/>
          </p:cNvCxnSpPr>
          <p:nvPr/>
        </p:nvCxnSpPr>
        <p:spPr>
          <a:xfrm>
            <a:off x="4513277" y="1683696"/>
            <a:ext cx="551934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2D621E-EF9C-4DC5-9EBF-BBBF2524CFBF}"/>
              </a:ext>
            </a:extLst>
          </p:cNvPr>
          <p:cNvCxnSpPr>
            <a:cxnSpLocks/>
          </p:cNvCxnSpPr>
          <p:nvPr/>
        </p:nvCxnSpPr>
        <p:spPr>
          <a:xfrm flipV="1">
            <a:off x="4502098" y="3271193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A36D5-F247-4176-9292-7B53E241AB2F}"/>
              </a:ext>
            </a:extLst>
          </p:cNvPr>
          <p:cNvCxnSpPr>
            <a:cxnSpLocks/>
          </p:cNvCxnSpPr>
          <p:nvPr/>
        </p:nvCxnSpPr>
        <p:spPr>
          <a:xfrm flipV="1">
            <a:off x="3758759" y="2506083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F8F2CC-0CD8-48BF-B7CB-C828B6051182}"/>
              </a:ext>
            </a:extLst>
          </p:cNvPr>
          <p:cNvSpPr txBox="1"/>
          <p:nvPr/>
        </p:nvSpPr>
        <p:spPr>
          <a:xfrm>
            <a:off x="3054172" y="30865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yLb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F95CD-8DA4-42A0-942D-2F62698548EA}"/>
              </a:ext>
            </a:extLst>
          </p:cNvPr>
          <p:cNvSpPr txBox="1"/>
          <p:nvPr/>
        </p:nvSpPr>
        <p:spPr>
          <a:xfrm>
            <a:off x="4016025" y="38015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yLc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F75B5-DBE4-4106-86E8-B2B615F9BBC9}"/>
              </a:ext>
            </a:extLst>
          </p:cNvPr>
          <p:cNvSpPr txBox="1"/>
          <p:nvPr/>
        </p:nvSpPr>
        <p:spPr>
          <a:xfrm>
            <a:off x="4016025" y="45387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yLa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4CAB5-FC4D-44A0-8990-2E3B238303BC}"/>
              </a:ext>
            </a:extLst>
          </p:cNvPr>
          <p:cNvCxnSpPr>
            <a:cxnSpLocks/>
          </p:cNvCxnSpPr>
          <p:nvPr/>
        </p:nvCxnSpPr>
        <p:spPr>
          <a:xfrm flipV="1">
            <a:off x="4500453" y="4538702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4EDC9A-6629-40A9-A4A2-A7A430E0D7B0}"/>
              </a:ext>
            </a:extLst>
          </p:cNvPr>
          <p:cNvSpPr txBox="1"/>
          <p:nvPr/>
        </p:nvSpPr>
        <p:spPr>
          <a:xfrm>
            <a:off x="5678315" y="12787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xLb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EEF0B-8CD6-4DFE-B5CE-0295E41AEBE3}"/>
              </a:ext>
            </a:extLst>
          </p:cNvPr>
          <p:cNvSpPr txBox="1"/>
          <p:nvPr/>
        </p:nvSpPr>
        <p:spPr>
          <a:xfrm>
            <a:off x="4585593" y="12620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xLc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E49C3-3B87-4311-88F5-77E2631CBD89}"/>
              </a:ext>
            </a:extLst>
          </p:cNvPr>
          <p:cNvSpPr/>
          <p:nvPr/>
        </p:nvSpPr>
        <p:spPr>
          <a:xfrm>
            <a:off x="3054172" y="1176425"/>
            <a:ext cx="6019800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323E57-CBD8-46F8-85A4-88F2008E0820}"/>
              </a:ext>
            </a:extLst>
          </p:cNvPr>
          <p:cNvGrpSpPr/>
          <p:nvPr/>
        </p:nvGrpSpPr>
        <p:grpSpPr>
          <a:xfrm>
            <a:off x="7631433" y="3599999"/>
            <a:ext cx="962241" cy="1538738"/>
            <a:chOff x="1738149" y="3929001"/>
            <a:chExt cx="962241" cy="133810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E72EC2-7505-4F88-B56B-77F8A91FB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149" y="4469362"/>
              <a:ext cx="0" cy="740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C1E8E4-5FD7-4D52-84F0-25F374F8953C}"/>
                </a:ext>
              </a:extLst>
            </p:cNvPr>
            <p:cNvCxnSpPr>
              <a:cxnSpLocks/>
            </p:cNvCxnSpPr>
            <p:nvPr/>
          </p:nvCxnSpPr>
          <p:spPr>
            <a:xfrm>
              <a:off x="1738149" y="5209563"/>
              <a:ext cx="904699" cy="399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19EA5-F620-4171-B2CC-286D8700F39B}"/>
                </a:ext>
              </a:extLst>
            </p:cNvPr>
            <p:cNvSpPr txBox="1"/>
            <p:nvPr/>
          </p:nvSpPr>
          <p:spPr>
            <a:xfrm>
              <a:off x="1738149" y="392900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6860F0-8015-4DAD-BA3A-D181312587A9}"/>
                </a:ext>
              </a:extLst>
            </p:cNvPr>
            <p:cNvSpPr txBox="1"/>
            <p:nvPr/>
          </p:nvSpPr>
          <p:spPr>
            <a:xfrm>
              <a:off x="2289700" y="468232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712C507-DB47-4E95-9944-F0BE41776B1A}"/>
              </a:ext>
            </a:extLst>
          </p:cNvPr>
          <p:cNvSpPr/>
          <p:nvPr/>
        </p:nvSpPr>
        <p:spPr>
          <a:xfrm>
            <a:off x="4565283" y="4895405"/>
            <a:ext cx="149290" cy="158620"/>
          </a:xfrm>
          <a:prstGeom prst="ellipse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B75000-E354-4A9A-9C7E-49AD525F888E}"/>
              </a:ext>
            </a:extLst>
          </p:cNvPr>
          <p:cNvSpPr txBox="1"/>
          <p:nvPr/>
        </p:nvSpPr>
        <p:spPr>
          <a:xfrm>
            <a:off x="4208457" y="487227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29171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29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8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4314073" y="2029308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8405812" y="453382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4036537" y="115761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8443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C186FAD-84B3-403D-9517-FE3CF5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1146173" y="4126258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662225" y="3641539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1077242" y="4026111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963229" y="364153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1274692" y="30550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4128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395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72660C-9DC0-4923-8FD8-6BDF9B79EA5D}"/>
              </a:ext>
            </a:extLst>
          </p:cNvPr>
          <p:cNvSpPr txBox="1"/>
          <p:nvPr/>
        </p:nvSpPr>
        <p:spPr>
          <a:xfrm>
            <a:off x="7519981" y="54055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35DE09-372D-4820-AC5E-B4C500FDD1AB}"/>
              </a:ext>
            </a:extLst>
          </p:cNvPr>
          <p:cNvSpPr txBox="1"/>
          <p:nvPr/>
        </p:nvSpPr>
        <p:spPr>
          <a:xfrm>
            <a:off x="4151708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11B7E-CCFE-4DBB-90F3-06ADEB6BE432}"/>
              </a:ext>
            </a:extLst>
          </p:cNvPr>
          <p:cNvSpPr txBox="1"/>
          <p:nvPr/>
        </p:nvSpPr>
        <p:spPr>
          <a:xfrm>
            <a:off x="5012516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EAF874-31B8-46E3-A0AC-87F922BE1856}"/>
              </a:ext>
            </a:extLst>
          </p:cNvPr>
          <p:cNvSpPr txBox="1"/>
          <p:nvPr/>
        </p:nvSpPr>
        <p:spPr>
          <a:xfrm>
            <a:off x="5873324" y="1098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DA329D-6635-40E8-AED1-D293CD0BBBCD}"/>
              </a:ext>
            </a:extLst>
          </p:cNvPr>
          <p:cNvSpPr txBox="1"/>
          <p:nvPr/>
        </p:nvSpPr>
        <p:spPr>
          <a:xfrm>
            <a:off x="6752556" y="10807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C4552-EB86-49EB-91A1-5636CD9D6D7C}"/>
              </a:ext>
            </a:extLst>
          </p:cNvPr>
          <p:cNvSpPr txBox="1"/>
          <p:nvPr/>
        </p:nvSpPr>
        <p:spPr>
          <a:xfrm>
            <a:off x="7531065" y="1091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284172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284172" y="31575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272998" y="24012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0F8541-6DD2-434B-AE2D-35E4357C6D6E}"/>
              </a:ext>
            </a:extLst>
          </p:cNvPr>
          <p:cNvSpPr txBox="1"/>
          <p:nvPr/>
        </p:nvSpPr>
        <p:spPr>
          <a:xfrm>
            <a:off x="8402831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6C1EA-C0D5-4D05-AC8C-7E40B4F86E6E}"/>
              </a:ext>
            </a:extLst>
          </p:cNvPr>
          <p:cNvSpPr txBox="1"/>
          <p:nvPr/>
        </p:nvSpPr>
        <p:spPr>
          <a:xfrm>
            <a:off x="8400229" y="31991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792FAF-358D-4D05-AC87-EC1A6C037E24}"/>
              </a:ext>
            </a:extLst>
          </p:cNvPr>
          <p:cNvSpPr txBox="1"/>
          <p:nvPr/>
        </p:nvSpPr>
        <p:spPr>
          <a:xfrm>
            <a:off x="8400229" y="2414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F1378-3EC2-4E49-B661-C62425DA197A}"/>
              </a:ext>
            </a:extLst>
          </p:cNvPr>
          <p:cNvSpPr/>
          <p:nvPr/>
        </p:nvSpPr>
        <p:spPr>
          <a:xfrm>
            <a:off x="1587723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FE29B-E0C0-4CAF-B386-59D6D0BF53FF}"/>
              </a:ext>
            </a:extLst>
          </p:cNvPr>
          <p:cNvSpPr/>
          <p:nvPr/>
        </p:nvSpPr>
        <p:spPr>
          <a:xfrm>
            <a:off x="574720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/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42DF8BF-DBF2-4A6A-B0E2-38FB0877D82D}"/>
              </a:ext>
            </a:extLst>
          </p:cNvPr>
          <p:cNvSpPr/>
          <p:nvPr/>
        </p:nvSpPr>
        <p:spPr>
          <a:xfrm>
            <a:off x="1523525" y="2843332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/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/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blipFill>
                <a:blip r:embed="rId4"/>
                <a:stretch>
                  <a:fillRect l="-5357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/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/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blipFill>
                <a:blip r:embed="rId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/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blipFill>
                <a:blip r:embed="rId7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546D234-9731-4803-B22B-1A116E76BB39}"/>
              </a:ext>
            </a:extLst>
          </p:cNvPr>
          <p:cNvSpPr/>
          <p:nvPr/>
        </p:nvSpPr>
        <p:spPr>
          <a:xfrm>
            <a:off x="1105714" y="2409785"/>
            <a:ext cx="1008000" cy="1030644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BCCE8-27A3-4287-BED6-6F956D174580}"/>
              </a:ext>
            </a:extLst>
          </p:cNvPr>
          <p:cNvSpPr/>
          <p:nvPr/>
        </p:nvSpPr>
        <p:spPr>
          <a:xfrm>
            <a:off x="677571" y="57348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7D9997-E8C2-4B37-A09C-2038D12421C7}"/>
              </a:ext>
            </a:extLst>
          </p:cNvPr>
          <p:cNvSpPr/>
          <p:nvPr/>
        </p:nvSpPr>
        <p:spPr>
          <a:xfrm>
            <a:off x="608640" y="50923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541A4-2E72-47A7-A7C3-387F2B029236}"/>
              </a:ext>
            </a:extLst>
          </p:cNvPr>
          <p:cNvSpPr/>
          <p:nvPr/>
        </p:nvSpPr>
        <p:spPr>
          <a:xfrm>
            <a:off x="430110" y="32148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94DD0-0476-41EC-BDEC-ADDBBFEF1B98}"/>
              </a:ext>
            </a:extLst>
          </p:cNvPr>
          <p:cNvSpPr/>
          <p:nvPr/>
        </p:nvSpPr>
        <p:spPr>
          <a:xfrm>
            <a:off x="2389352" y="3946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/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blipFill>
                <a:blip r:embed="rId8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ED59739-7925-40FC-A57E-C27D0C78D349}"/>
              </a:ext>
            </a:extLst>
          </p:cNvPr>
          <p:cNvSpPr/>
          <p:nvPr/>
        </p:nvSpPr>
        <p:spPr>
          <a:xfrm>
            <a:off x="2315418" y="33400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48B790-C4D5-4A8F-833B-714440A20F2B}"/>
              </a:ext>
            </a:extLst>
          </p:cNvPr>
          <p:cNvSpPr/>
          <p:nvPr/>
        </p:nvSpPr>
        <p:spPr>
          <a:xfrm>
            <a:off x="5059763" y="47139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4BD2E-3C7C-4F84-B125-E6F71063C1BB}"/>
              </a:ext>
            </a:extLst>
          </p:cNvPr>
          <p:cNvSpPr/>
          <p:nvPr/>
        </p:nvSpPr>
        <p:spPr>
          <a:xfrm>
            <a:off x="4998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ADC9CC-3B17-442B-B80B-13EBF116B687}"/>
              </a:ext>
            </a:extLst>
          </p:cNvPr>
          <p:cNvSpPr/>
          <p:nvPr/>
        </p:nvSpPr>
        <p:spPr>
          <a:xfrm>
            <a:off x="4998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72AB1-152D-4A21-AC5E-1E702075B35C}"/>
              </a:ext>
            </a:extLst>
          </p:cNvPr>
          <p:cNvSpPr/>
          <p:nvPr/>
        </p:nvSpPr>
        <p:spPr>
          <a:xfrm>
            <a:off x="5502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340B8-F3B7-4671-890A-ED5EA43AD3B5}"/>
              </a:ext>
            </a:extLst>
          </p:cNvPr>
          <p:cNvSpPr/>
          <p:nvPr/>
        </p:nvSpPr>
        <p:spPr>
          <a:xfrm>
            <a:off x="5502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81EBF-843F-49C7-B37B-C4729BF5E9FE}"/>
              </a:ext>
            </a:extLst>
          </p:cNvPr>
          <p:cNvSpPr/>
          <p:nvPr/>
        </p:nvSpPr>
        <p:spPr>
          <a:xfrm>
            <a:off x="5748254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0E890-E140-41F8-A7ED-8583F2D295AB}"/>
              </a:ext>
            </a:extLst>
          </p:cNvPr>
          <p:cNvSpPr/>
          <p:nvPr/>
        </p:nvSpPr>
        <p:spPr>
          <a:xfrm>
            <a:off x="5749882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5CDF1-3DDA-495B-84D6-F233087F9699}"/>
              </a:ext>
            </a:extLst>
          </p:cNvPr>
          <p:cNvSpPr/>
          <p:nvPr/>
        </p:nvSpPr>
        <p:spPr>
          <a:xfrm>
            <a:off x="4738836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367C3-3ACD-4E05-8303-E8EC73C52422}"/>
              </a:ext>
            </a:extLst>
          </p:cNvPr>
          <p:cNvSpPr/>
          <p:nvPr/>
        </p:nvSpPr>
        <p:spPr>
          <a:xfrm>
            <a:off x="4735251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221B94-B9E1-4353-8979-6BB3B6DC03D3}"/>
              </a:ext>
            </a:extLst>
          </p:cNvPr>
          <p:cNvGrpSpPr/>
          <p:nvPr/>
        </p:nvGrpSpPr>
        <p:grpSpPr>
          <a:xfrm>
            <a:off x="9535885" y="646615"/>
            <a:ext cx="1153716" cy="1096665"/>
            <a:chOff x="1688841" y="470878"/>
            <a:chExt cx="1153716" cy="109666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60845B-F2D1-4E71-BFA5-3E5C63963A6B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4F288C-2D04-4C28-8E33-B1A9F86D82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14D37D-A112-498C-9A48-6BC9F6B8794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1A4DAB-248D-4D35-BEEA-6F90D9A1E55E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/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blipFill>
                <a:blip r:embed="rId9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/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/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/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235" t="-15385" r="-1176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CE78C2FB-BC41-4290-8731-C55B4F49AD33}"/>
              </a:ext>
            </a:extLst>
          </p:cNvPr>
          <p:cNvSpPr/>
          <p:nvPr/>
        </p:nvSpPr>
        <p:spPr>
          <a:xfrm>
            <a:off x="3309000" y="15536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9A2575-9F5B-47EE-B0D8-F0D1C7A0643B}"/>
              </a:ext>
            </a:extLst>
          </p:cNvPr>
          <p:cNvCxnSpPr>
            <a:cxnSpLocks/>
          </p:cNvCxnSpPr>
          <p:nvPr/>
        </p:nvCxnSpPr>
        <p:spPr>
          <a:xfrm flipV="1">
            <a:off x="4929052" y="4957490"/>
            <a:ext cx="0" cy="1010622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04FA2F-6D41-4651-AB0F-658FAFD70E51}"/>
              </a:ext>
            </a:extLst>
          </p:cNvPr>
          <p:cNvCxnSpPr>
            <a:cxnSpLocks/>
          </p:cNvCxnSpPr>
          <p:nvPr/>
        </p:nvCxnSpPr>
        <p:spPr>
          <a:xfrm flipV="1">
            <a:off x="4937761" y="2946735"/>
            <a:ext cx="0" cy="1973896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184F655-A5F0-4B58-B886-37EE3D0CD603}"/>
              </a:ext>
            </a:extLst>
          </p:cNvPr>
          <p:cNvCxnSpPr>
            <a:cxnSpLocks/>
          </p:cNvCxnSpPr>
          <p:nvPr/>
        </p:nvCxnSpPr>
        <p:spPr>
          <a:xfrm flipV="1">
            <a:off x="11383562" y="935981"/>
            <a:ext cx="0" cy="4056495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CF66344D-A3AF-4C24-A51F-D71C1E4EAED1}"/>
              </a:ext>
            </a:extLst>
          </p:cNvPr>
          <p:cNvSpPr txBox="1"/>
          <p:nvPr/>
        </p:nvSpPr>
        <p:spPr>
          <a:xfrm>
            <a:off x="4375734" y="37611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yLB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BAFC414-99C8-4F65-AC1C-69617A8BFE8F}"/>
              </a:ext>
            </a:extLst>
          </p:cNvPr>
          <p:cNvSpPr txBox="1"/>
          <p:nvPr/>
        </p:nvSpPr>
        <p:spPr>
          <a:xfrm>
            <a:off x="11409237" y="2880730"/>
            <a:ext cx="510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FF03ED-7F2B-4ACE-898E-F5F86CFF5CB4}"/>
              </a:ext>
            </a:extLst>
          </p:cNvPr>
          <p:cNvSpPr txBox="1"/>
          <p:nvPr/>
        </p:nvSpPr>
        <p:spPr>
          <a:xfrm>
            <a:off x="4413776" y="52121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yLA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A3C519B-5C15-42BF-9DFA-3632ECE7AAB9}"/>
              </a:ext>
            </a:extLst>
          </p:cNvPr>
          <p:cNvCxnSpPr>
            <a:cxnSpLocks/>
          </p:cNvCxnSpPr>
          <p:nvPr/>
        </p:nvCxnSpPr>
        <p:spPr>
          <a:xfrm>
            <a:off x="6658840" y="751388"/>
            <a:ext cx="4513141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079E09A-A4C0-41F6-9FE1-82DCB901407B}"/>
              </a:ext>
            </a:extLst>
          </p:cNvPr>
          <p:cNvCxnSpPr>
            <a:cxnSpLocks/>
          </p:cNvCxnSpPr>
          <p:nvPr/>
        </p:nvCxnSpPr>
        <p:spPr>
          <a:xfrm>
            <a:off x="5127708" y="2789861"/>
            <a:ext cx="1508190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BE99BCE-24AD-4FBB-B272-B3456D502385}"/>
              </a:ext>
            </a:extLst>
          </p:cNvPr>
          <p:cNvCxnSpPr>
            <a:cxnSpLocks/>
          </p:cNvCxnSpPr>
          <p:nvPr/>
        </p:nvCxnSpPr>
        <p:spPr>
          <a:xfrm>
            <a:off x="5122098" y="6242181"/>
            <a:ext cx="6120668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77B4457-B81A-4F91-B942-A8B71D0DBCA4}"/>
              </a:ext>
            </a:extLst>
          </p:cNvPr>
          <p:cNvSpPr txBox="1"/>
          <p:nvPr/>
        </p:nvSpPr>
        <p:spPr>
          <a:xfrm>
            <a:off x="5628495" y="2406140"/>
            <a:ext cx="5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2A8A722-B484-4D63-B920-5BC9577C01B0}"/>
              </a:ext>
            </a:extLst>
          </p:cNvPr>
          <p:cNvSpPr txBox="1"/>
          <p:nvPr/>
        </p:nvSpPr>
        <p:spPr>
          <a:xfrm>
            <a:off x="8581426" y="380986"/>
            <a:ext cx="50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425840B-F491-4B08-91D2-F6BCC6169735}"/>
              </a:ext>
            </a:extLst>
          </p:cNvPr>
          <p:cNvSpPr txBox="1"/>
          <p:nvPr/>
        </p:nvSpPr>
        <p:spPr>
          <a:xfrm>
            <a:off x="8074171" y="624218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AU" dirty="0">
                <a:solidFill>
                  <a:srgbClr val="FF0000"/>
                </a:solidFill>
              </a:rPr>
              <a:t>xLA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79C86-3B7A-4479-819D-FC19DF99FB9C}"/>
              </a:ext>
            </a:extLst>
          </p:cNvPr>
          <p:cNvSpPr txBox="1"/>
          <p:nvPr/>
        </p:nvSpPr>
        <p:spPr>
          <a:xfrm>
            <a:off x="8339470" y="2190255"/>
            <a:ext cx="6641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BATT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50C91D-428B-4131-B5EC-A676E1C87BAA}"/>
              </a:ext>
            </a:extLst>
          </p:cNvPr>
          <p:cNvSpPr txBox="1"/>
          <p:nvPr/>
        </p:nvSpPr>
        <p:spPr>
          <a:xfrm>
            <a:off x="5590564" y="3271315"/>
            <a:ext cx="698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JOIST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58B05E-A330-4F4E-AA1D-026E483F91B9}"/>
              </a:ext>
            </a:extLst>
          </p:cNvPr>
          <p:cNvSpPr txBox="1"/>
          <p:nvPr/>
        </p:nvSpPr>
        <p:spPr>
          <a:xfrm>
            <a:off x="8325305" y="5276823"/>
            <a:ext cx="9380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00FF"/>
                </a:solidFill>
              </a:rPr>
              <a:t>CEILING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F65D4F-3B75-4D94-8701-08886D994B14}"/>
              </a:ext>
            </a:extLst>
          </p:cNvPr>
          <p:cNvSpPr/>
          <p:nvPr/>
        </p:nvSpPr>
        <p:spPr>
          <a:xfrm>
            <a:off x="2183362" y="379916"/>
            <a:ext cx="9876583" cy="63567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44B203B-8A9E-4689-A249-7E0070DBC1AE}"/>
              </a:ext>
            </a:extLst>
          </p:cNvPr>
          <p:cNvSpPr/>
          <p:nvPr/>
        </p:nvSpPr>
        <p:spPr>
          <a:xfrm>
            <a:off x="5077642" y="5872850"/>
            <a:ext cx="137862" cy="137384"/>
          </a:xfrm>
          <a:prstGeom prst="ellipse">
            <a:avLst/>
          </a:prstGeom>
          <a:solidFill>
            <a:srgbClr val="66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6B49E-AD80-401D-AC72-562017B93C5F}"/>
              </a:ext>
            </a:extLst>
          </p:cNvPr>
          <p:cNvSpPr txBox="1"/>
          <p:nvPr/>
        </p:nvSpPr>
        <p:spPr>
          <a:xfrm>
            <a:off x="5146566" y="5520371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/>
              <p:nvPr/>
            </p:nvSpPr>
            <p:spPr>
              <a:xfrm>
                <a:off x="10303752" y="6351547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ACF9F08-6DA9-40FD-8244-50BE7CF99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752" y="6351547"/>
                <a:ext cx="608436" cy="307777"/>
              </a:xfrm>
              <a:prstGeom prst="rect">
                <a:avLst/>
              </a:prstGeom>
              <a:blipFill>
                <a:blip r:embed="rId9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/>
              <p:nvPr/>
            </p:nvSpPr>
            <p:spPr>
              <a:xfrm>
                <a:off x="9529888" y="6351547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CB80492-7ACD-4391-86F6-50A6ADB9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888" y="6351547"/>
                <a:ext cx="626390" cy="307777"/>
              </a:xfrm>
              <a:prstGeom prst="rect">
                <a:avLst/>
              </a:prstGeom>
              <a:blipFill>
                <a:blip r:embed="rId10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D7A31AF-6C99-460F-A819-1772BD3C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11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F164411-6504-48E1-9ED7-F6562ED20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12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B29C3C7-D7C5-4EA0-9757-8EA13AC8F632}"/>
              </a:ext>
            </a:extLst>
          </p:cNvPr>
          <p:cNvSpPr/>
          <p:nvPr/>
        </p:nvSpPr>
        <p:spPr>
          <a:xfrm>
            <a:off x="5056450" y="486712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58170" y="4369934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8081DEC-045B-4412-9D4D-32408B4295A5}"/>
              </a:ext>
            </a:extLst>
          </p:cNvPr>
          <p:cNvSpPr/>
          <p:nvPr/>
        </p:nvSpPr>
        <p:spPr>
          <a:xfrm>
            <a:off x="5066773" y="587931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83BA8B5-401B-4CB5-ADEA-1CF918F60029}"/>
              </a:ext>
            </a:extLst>
          </p:cNvPr>
          <p:cNvSpPr/>
          <p:nvPr/>
        </p:nvSpPr>
        <p:spPr>
          <a:xfrm>
            <a:off x="5066773" y="289628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61957" y="238044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5560119" y="5891551"/>
            <a:ext cx="137862" cy="13738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9E1B5C-0C27-46F6-A211-C8C0491CA2A4}"/>
              </a:ext>
            </a:extLst>
          </p:cNvPr>
          <p:cNvSpPr/>
          <p:nvPr/>
        </p:nvSpPr>
        <p:spPr>
          <a:xfrm>
            <a:off x="7580221" y="849768"/>
            <a:ext cx="137862" cy="1475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1E859-3DB0-48F9-8043-782DEA17580C}"/>
              </a:ext>
            </a:extLst>
          </p:cNvPr>
          <p:cNvSpPr/>
          <p:nvPr/>
        </p:nvSpPr>
        <p:spPr>
          <a:xfrm>
            <a:off x="11095494" y="4377962"/>
            <a:ext cx="137862" cy="147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55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741</Words>
  <Application>Microsoft Office PowerPoint</Application>
  <PresentationFormat>Widescreen</PresentationFormat>
  <Paragraphs>476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90</cp:revision>
  <dcterms:created xsi:type="dcterms:W3CDTF">2021-03-25T02:40:32Z</dcterms:created>
  <dcterms:modified xsi:type="dcterms:W3CDTF">2021-07-21T07:48:00Z</dcterms:modified>
</cp:coreProperties>
</file>