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75" r:id="rId3"/>
    <p:sldId id="332" r:id="rId4"/>
    <p:sldId id="416" r:id="rId5"/>
    <p:sldId id="412" r:id="rId6"/>
    <p:sldId id="420" r:id="rId7"/>
    <p:sldId id="421" r:id="rId8"/>
    <p:sldId id="428" r:id="rId9"/>
    <p:sldId id="429" r:id="rId10"/>
    <p:sldId id="422" r:id="rId11"/>
    <p:sldId id="423" r:id="rId12"/>
    <p:sldId id="426" r:id="rId13"/>
    <p:sldId id="427" r:id="rId14"/>
    <p:sldId id="431" r:id="rId15"/>
    <p:sldId id="384" r:id="rId16"/>
    <p:sldId id="424" r:id="rId17"/>
    <p:sldId id="411" r:id="rId18"/>
    <p:sldId id="410" r:id="rId19"/>
    <p:sldId id="419" r:id="rId20"/>
    <p:sldId id="418" r:id="rId21"/>
    <p:sldId id="260" r:id="rId22"/>
    <p:sldId id="413" r:id="rId23"/>
    <p:sldId id="414" r:id="rId24"/>
    <p:sldId id="415" r:id="rId25"/>
    <p:sldId id="430" r:id="rId26"/>
    <p:sldId id="392" r:id="rId27"/>
    <p:sldId id="403" r:id="rId28"/>
    <p:sldId id="376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3" r:id="rId37"/>
    <p:sldId id="404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5" r:id="rId47"/>
    <p:sldId id="402" r:id="rId48"/>
    <p:sldId id="406" r:id="rId49"/>
    <p:sldId id="407" r:id="rId50"/>
    <p:sldId id="408" r:id="rId51"/>
    <p:sldId id="409" r:id="rId52"/>
    <p:sldId id="379" r:id="rId53"/>
    <p:sldId id="417" r:id="rId54"/>
    <p:sldId id="425" r:id="rId55"/>
    <p:sldId id="433" r:id="rId56"/>
    <p:sldId id="432" r:id="rId57"/>
    <p:sldId id="434" r:id="rId58"/>
    <p:sldId id="43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6633"/>
    <a:srgbClr val="F9ADDE"/>
    <a:srgbClr val="EB1DC4"/>
    <a:srgbClr val="66FF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26A-0717-491E-8583-6CF0449BD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64CC4-D486-49B5-93B8-D77149421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181D-2AEF-40D7-88EB-EEFB8364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8970-13BB-435A-8F6D-872912E7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8222-7BA9-481F-8DB5-03CC6771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6E82-16C3-4023-AA89-7AAC12C5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D806-1002-4F53-805A-0D01E9AF8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4647-59FD-437B-9A45-13B85A2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0F7E-FF5D-456A-9BBF-3266A586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9902-A98D-4DB6-A120-7A7E8184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38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5CBF1-0205-44AC-A4C9-CC6B60ECA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82076-98BD-4DB0-82FB-5FA83FEF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564F2-EF8C-40F5-8219-AE336738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1E6-E1F8-49A0-9AF5-0089F79B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B971-3544-4B1D-9820-7F749F66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CE7C-D8E6-4306-8CD1-CE9F50F7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140E-FFDF-497F-B886-AC00543F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D698-D23F-46EE-A515-F599350A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C949-8691-432F-B671-02803248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FFCD-0A52-43EA-BE90-706F962E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09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91C7-150A-4286-AA7A-714DCB43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61340-92F3-497F-9544-BABCE286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E4EF-B764-4205-AB25-903C865B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3A34-F1C5-4DCB-A1F0-C558EAA7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8189-5533-43D6-AAC4-5718C157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8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3358-DDF3-46E7-8E3C-E61E6738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02AB-0894-49D3-AB02-5FDB668A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396F6-F2DE-44EE-A0AE-6ECBE1D6D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19C2-E77E-45D3-A5A4-21EC64B5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0E5E-471C-4A48-AAA1-EB805499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7C5C8-A5FD-419B-8F93-E4CB4467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3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A243-0FAC-4A34-807A-B3E6A9C7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938B-DA26-4B3B-9A68-2D82BE2F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7236-2E44-45E6-B8F1-7C9EE3C5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10993-3E48-4AAB-8D55-1FF457957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27E24-913B-4F67-9337-D855CAAD7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E0574-8250-4A73-91F6-BBE9D127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0A8B0-7F6C-4891-9282-9E22DF1B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24E49-89AF-4BC9-98CB-57809F7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7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3293-0AA0-4557-B3D1-AB96DDB8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7352D-0551-475C-B8E6-4DC2CC1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4062-DB01-4660-BA17-1A9F6D17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9C1F-6ECB-4BE7-A668-96216C6C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79195-A677-4122-AF0A-C5FBB371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6EC61-7D70-4178-9C5F-1B4F5178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140AB-7269-431D-BF03-C1BB1282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50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059F-9398-4D3C-8649-A64851D4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3FE7-A738-4C36-AAC6-BAE38FAA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2BB52-8398-4FE9-9C16-D8E279D4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7E708-3D8C-47C8-AB68-B1456818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ACC4-FAC6-4811-8B4E-2BAA5EE8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71AFD-F274-4127-B7CE-D8EDFE3F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12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CC6A-FADE-4FD9-A804-892B6A84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E52C-23CF-4EA4-A724-D4B4926D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6D6D8-108D-4401-B2A0-669AA578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BDC1-73B1-4059-8E4A-58FF1066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4E15-40A8-4369-924D-128D74F3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14B8-1913-4849-AF00-AA01B6D4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1DA28-756F-459D-B368-513DC0DA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E939-6A41-43DB-9278-5B887B72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86B4-D7DF-49D9-ACD4-0AF1CEDA1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11B5-AF56-4B88-B005-1D0A04D1C700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0E5D-9837-4ACA-9657-B66F26B73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2B6A-700B-4EE4-9EFC-2B9FD23B4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07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1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10.png"/><Relationship Id="rId9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182.png"/><Relationship Id="rId3" Type="http://schemas.openxmlformats.org/officeDocument/2006/relationships/image" Target="../media/image171.png"/><Relationship Id="rId21" Type="http://schemas.openxmlformats.org/officeDocument/2006/relationships/image" Target="../media/image212.png"/><Relationship Id="rId12" Type="http://schemas.openxmlformats.org/officeDocument/2006/relationships/image" Target="../media/image26.png"/><Relationship Id="rId17" Type="http://schemas.openxmlformats.org/officeDocument/2006/relationships/image" Target="../media/image162.png"/><Relationship Id="rId25" Type="http://schemas.openxmlformats.org/officeDocument/2006/relationships/image" Target="../media/image25.png"/><Relationship Id="rId16" Type="http://schemas.openxmlformats.org/officeDocument/2006/relationships/image" Target="../media/image30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2.png"/><Relationship Id="rId23" Type="http://schemas.openxmlformats.org/officeDocument/2006/relationships/image" Target="../media/image234.png"/><Relationship Id="rId19" Type="http://schemas.openxmlformats.org/officeDocument/2006/relationships/image" Target="../media/image193.png"/><Relationship Id="rId14" Type="http://schemas.openxmlformats.org/officeDocument/2006/relationships/image" Target="../media/image28.png"/><Relationship Id="rId22" Type="http://schemas.openxmlformats.org/officeDocument/2006/relationships/image" Target="../media/image2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7.png"/><Relationship Id="rId3" Type="http://schemas.openxmlformats.org/officeDocument/2006/relationships/image" Target="../media/image171.png"/><Relationship Id="rId7" Type="http://schemas.openxmlformats.org/officeDocument/2006/relationships/image" Target="../media/image211.png"/><Relationship Id="rId12" Type="http://schemas.openxmlformats.org/officeDocument/2006/relationships/image" Target="../media/image26.png"/><Relationship Id="rId2" Type="http://schemas.openxmlformats.org/officeDocument/2006/relationships/image" Target="../media/image16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image" Target="../media/image251.png"/><Relationship Id="rId5" Type="http://schemas.openxmlformats.org/officeDocument/2006/relationships/image" Target="../media/image192.png"/><Relationship Id="rId15" Type="http://schemas.openxmlformats.org/officeDocument/2006/relationships/image" Target="../media/image29.png"/><Relationship Id="rId10" Type="http://schemas.openxmlformats.org/officeDocument/2006/relationships/image" Target="../media/image241.png"/><Relationship Id="rId4" Type="http://schemas.openxmlformats.org/officeDocument/2006/relationships/image" Target="../media/image181.png"/><Relationship Id="rId9" Type="http://schemas.openxmlformats.org/officeDocument/2006/relationships/image" Target="../media/image233.png"/><Relationship Id="rId1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2.png"/><Relationship Id="rId3" Type="http://schemas.openxmlformats.org/officeDocument/2006/relationships/image" Target="../media/image32.png"/><Relationship Id="rId7" Type="http://schemas.openxmlformats.org/officeDocument/2006/relationships/image" Target="../media/image6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2.png"/><Relationship Id="rId3" Type="http://schemas.openxmlformats.org/officeDocument/2006/relationships/image" Target="../media/image32.png"/><Relationship Id="rId7" Type="http://schemas.openxmlformats.org/officeDocument/2006/relationships/image" Target="../media/image6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91.png"/><Relationship Id="rId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91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292.png"/><Relationship Id="rId21" Type="http://schemas.openxmlformats.org/officeDocument/2006/relationships/image" Target="../media/image341.png"/><Relationship Id="rId7" Type="http://schemas.openxmlformats.org/officeDocument/2006/relationships/image" Target="../media/image240.png"/><Relationship Id="rId17" Type="http://schemas.openxmlformats.org/officeDocument/2006/relationships/image" Target="../media/image282.png"/><Relationship Id="rId16" Type="http://schemas.openxmlformats.org/officeDocument/2006/relationships/image" Target="../media/image272.png"/><Relationship Id="rId20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2.png"/><Relationship Id="rId19" Type="http://schemas.openxmlformats.org/officeDocument/2006/relationships/image" Target="../media/image321.png"/><Relationship Id="rId9" Type="http://schemas.openxmlformats.org/officeDocument/2006/relationships/image" Target="../media/image232.png"/><Relationship Id="rId14" Type="http://schemas.openxmlformats.org/officeDocument/2006/relationships/image" Target="../media/image311.png"/><Relationship Id="rId22" Type="http://schemas.openxmlformats.org/officeDocument/2006/relationships/image" Target="../media/image3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1.png"/><Relationship Id="rId4" Type="http://schemas.openxmlformats.org/officeDocument/2006/relationships/image" Target="../media/image231.png"/><Relationship Id="rId9" Type="http://schemas.openxmlformats.org/officeDocument/2006/relationships/image" Target="../media/image261.png"/><Relationship Id="rId14" Type="http://schemas.openxmlformats.org/officeDocument/2006/relationships/image" Target="../media/image3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450.png"/><Relationship Id="rId18" Type="http://schemas.openxmlformats.org/officeDocument/2006/relationships/image" Target="../media/image5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0.png"/><Relationship Id="rId17" Type="http://schemas.openxmlformats.org/officeDocument/2006/relationships/image" Target="../media/image49.png"/><Relationship Id="rId2" Type="http://schemas.openxmlformats.org/officeDocument/2006/relationships/image" Target="../media/image16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0.png"/><Relationship Id="rId5" Type="http://schemas.openxmlformats.org/officeDocument/2006/relationships/image" Target="../media/image191.png"/><Relationship Id="rId15" Type="http://schemas.openxmlformats.org/officeDocument/2006/relationships/image" Target="../media/image470.png"/><Relationship Id="rId10" Type="http://schemas.openxmlformats.org/officeDocument/2006/relationships/image" Target="../media/image420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0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0.png"/><Relationship Id="rId5" Type="http://schemas.openxmlformats.org/officeDocument/2006/relationships/image" Target="../media/image191.png"/><Relationship Id="rId15" Type="http://schemas.openxmlformats.org/officeDocument/2006/relationships/image" Target="../media/image470.png"/><Relationship Id="rId10" Type="http://schemas.openxmlformats.org/officeDocument/2006/relationships/image" Target="../media/image420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0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0.png"/><Relationship Id="rId5" Type="http://schemas.openxmlformats.org/officeDocument/2006/relationships/image" Target="../media/image191.png"/><Relationship Id="rId15" Type="http://schemas.openxmlformats.org/officeDocument/2006/relationships/image" Target="../media/image470.png"/><Relationship Id="rId10" Type="http://schemas.openxmlformats.org/officeDocument/2006/relationships/image" Target="../media/image420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0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0.png"/><Relationship Id="rId5" Type="http://schemas.openxmlformats.org/officeDocument/2006/relationships/image" Target="../media/image191.png"/><Relationship Id="rId15" Type="http://schemas.openxmlformats.org/officeDocument/2006/relationships/image" Target="../media/image470.png"/><Relationship Id="rId10" Type="http://schemas.openxmlformats.org/officeDocument/2006/relationships/image" Target="../media/image420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0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0.png"/><Relationship Id="rId5" Type="http://schemas.openxmlformats.org/officeDocument/2006/relationships/image" Target="../media/image191.png"/><Relationship Id="rId15" Type="http://schemas.openxmlformats.org/officeDocument/2006/relationships/image" Target="../media/image470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0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0.png"/><Relationship Id="rId5" Type="http://schemas.openxmlformats.org/officeDocument/2006/relationships/image" Target="../media/image191.png"/><Relationship Id="rId15" Type="http://schemas.openxmlformats.org/officeDocument/2006/relationships/image" Target="../media/image470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292.png"/><Relationship Id="rId21" Type="http://schemas.openxmlformats.org/officeDocument/2006/relationships/image" Target="../media/image341.png"/><Relationship Id="rId7" Type="http://schemas.openxmlformats.org/officeDocument/2006/relationships/image" Target="../media/image240.png"/><Relationship Id="rId17" Type="http://schemas.openxmlformats.org/officeDocument/2006/relationships/image" Target="../media/image282.png"/><Relationship Id="rId16" Type="http://schemas.openxmlformats.org/officeDocument/2006/relationships/image" Target="../media/image272.png"/><Relationship Id="rId20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2.png"/><Relationship Id="rId19" Type="http://schemas.openxmlformats.org/officeDocument/2006/relationships/image" Target="../media/image321.png"/><Relationship Id="rId9" Type="http://schemas.openxmlformats.org/officeDocument/2006/relationships/image" Target="../media/image232.png"/><Relationship Id="rId14" Type="http://schemas.openxmlformats.org/officeDocument/2006/relationships/image" Target="../media/image311.png"/><Relationship Id="rId22" Type="http://schemas.openxmlformats.org/officeDocument/2006/relationships/image" Target="../media/image3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0.png"/><Relationship Id="rId17" Type="http://schemas.openxmlformats.org/officeDocument/2006/relationships/image" Target="../media/image54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0.png"/><Relationship Id="rId5" Type="http://schemas.openxmlformats.org/officeDocument/2006/relationships/image" Target="../media/image191.png"/><Relationship Id="rId15" Type="http://schemas.openxmlformats.org/officeDocument/2006/relationships/image" Target="../media/image470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5" Type="http://schemas.openxmlformats.org/officeDocument/2006/relationships/image" Target="../media/image55.png"/><Relationship Id="rId10" Type="http://schemas.openxmlformats.org/officeDocument/2006/relationships/image" Target="../media/image271.png"/><Relationship Id="rId4" Type="http://schemas.openxmlformats.org/officeDocument/2006/relationships/image" Target="../media/image231.png"/><Relationship Id="rId9" Type="http://schemas.openxmlformats.org/officeDocument/2006/relationships/image" Target="../media/image261.png"/><Relationship Id="rId14" Type="http://schemas.openxmlformats.org/officeDocument/2006/relationships/image" Target="../media/image3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3" Type="http://schemas.openxmlformats.org/officeDocument/2006/relationships/image" Target="../media/image57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0.png"/><Relationship Id="rId10" Type="http://schemas.openxmlformats.org/officeDocument/2006/relationships/image" Target="../media/image271.png"/><Relationship Id="rId4" Type="http://schemas.openxmlformats.org/officeDocument/2006/relationships/image" Target="../media/image58.png"/><Relationship Id="rId9" Type="http://schemas.openxmlformats.org/officeDocument/2006/relationships/image" Target="../media/image59.png"/><Relationship Id="rId14" Type="http://schemas.openxmlformats.org/officeDocument/2006/relationships/image" Target="../media/image3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51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51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0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0.png"/><Relationship Id="rId5" Type="http://schemas.openxmlformats.org/officeDocument/2006/relationships/image" Target="../media/image191.png"/><Relationship Id="rId15" Type="http://schemas.openxmlformats.org/officeDocument/2006/relationships/image" Target="../media/image470.png"/><Relationship Id="rId10" Type="http://schemas.openxmlformats.org/officeDocument/2006/relationships/image" Target="../media/image420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292.png"/><Relationship Id="rId21" Type="http://schemas.openxmlformats.org/officeDocument/2006/relationships/image" Target="../media/image341.png"/><Relationship Id="rId7" Type="http://schemas.openxmlformats.org/officeDocument/2006/relationships/image" Target="../media/image240.png"/><Relationship Id="rId17" Type="http://schemas.openxmlformats.org/officeDocument/2006/relationships/image" Target="../media/image282.png"/><Relationship Id="rId16" Type="http://schemas.openxmlformats.org/officeDocument/2006/relationships/image" Target="../media/image272.png"/><Relationship Id="rId20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2.png"/><Relationship Id="rId19" Type="http://schemas.openxmlformats.org/officeDocument/2006/relationships/image" Target="../media/image321.png"/><Relationship Id="rId9" Type="http://schemas.openxmlformats.org/officeDocument/2006/relationships/image" Target="../media/image232.png"/><Relationship Id="rId14" Type="http://schemas.openxmlformats.org/officeDocument/2006/relationships/image" Target="../media/image311.png"/><Relationship Id="rId22" Type="http://schemas.openxmlformats.org/officeDocument/2006/relationships/image" Target="../media/image35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7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6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68.png"/><Relationship Id="rId5" Type="http://schemas.openxmlformats.org/officeDocument/2006/relationships/image" Target="../media/image191.png"/><Relationship Id="rId10" Type="http://schemas.openxmlformats.org/officeDocument/2006/relationships/image" Target="../media/image67.png"/><Relationship Id="rId4" Type="http://schemas.openxmlformats.org/officeDocument/2006/relationships/image" Target="../media/image180.png"/><Relationship Id="rId9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0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0.png"/><Relationship Id="rId5" Type="http://schemas.openxmlformats.org/officeDocument/2006/relationships/image" Target="../media/image191.png"/><Relationship Id="rId15" Type="http://schemas.openxmlformats.org/officeDocument/2006/relationships/image" Target="../media/image470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0.png"/><Relationship Id="rId17" Type="http://schemas.openxmlformats.org/officeDocument/2006/relationships/image" Target="../media/image74.png"/><Relationship Id="rId2" Type="http://schemas.openxmlformats.org/officeDocument/2006/relationships/image" Target="../media/image160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15" Type="http://schemas.openxmlformats.org/officeDocument/2006/relationships/image" Target="../media/image470.png"/><Relationship Id="rId4" Type="http://schemas.openxmlformats.org/officeDocument/2006/relationships/image" Target="../media/image180.png"/><Relationship Id="rId9" Type="http://schemas.openxmlformats.org/officeDocument/2006/relationships/image" Target="../media/image71.png"/><Relationship Id="rId1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11.png"/><Relationship Id="rId7" Type="http://schemas.openxmlformats.org/officeDocument/2006/relationships/image" Target="../media/image11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79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7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77.png"/><Relationship Id="rId5" Type="http://schemas.openxmlformats.org/officeDocument/2006/relationships/image" Target="../media/image191.png"/><Relationship Id="rId10" Type="http://schemas.openxmlformats.org/officeDocument/2006/relationships/image" Target="../media/image76.png"/><Relationship Id="rId4" Type="http://schemas.openxmlformats.org/officeDocument/2006/relationships/image" Target="../media/image180.png"/><Relationship Id="rId9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51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9F7299-3CF9-4924-9DB5-F0AD2A97A8F6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D0395-5F37-49B5-BC68-9446B4009043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5B57F-7773-4493-AFB4-2B343BF7B29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r>
                <a:rPr lang="en-AU" sz="5400" b="1" dirty="0"/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361CEA-3906-4EF5-98A5-A199C46CC3E0}"/>
              </a:ext>
            </a:extLst>
          </p:cNvPr>
          <p:cNvSpPr txBox="1"/>
          <p:nvPr/>
        </p:nvSpPr>
        <p:spPr>
          <a:xfrm>
            <a:off x="157553" y="677508"/>
            <a:ext cx="3937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ATTENTION  these are all HANDS drawn </a:t>
            </a:r>
          </a:p>
          <a:p>
            <a:r>
              <a:rPr lang="en-AU" dirty="0"/>
              <a:t>using </a:t>
            </a:r>
            <a:r>
              <a:rPr lang="en-AU" dirty="0" err="1"/>
              <a:t>Powerpoint</a:t>
            </a:r>
            <a:r>
              <a:rPr lang="en-AU" dirty="0"/>
              <a:t> basic shapes</a:t>
            </a:r>
          </a:p>
          <a:p>
            <a:r>
              <a:rPr lang="en-AU" dirty="0"/>
              <a:t>(</a:t>
            </a:r>
            <a:r>
              <a:rPr lang="en-AU" dirty="0" err="1"/>
              <a:t>eg</a:t>
            </a:r>
            <a:r>
              <a:rPr lang="en-AU" dirty="0"/>
              <a:t>: rectangles, circles, triangles)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3E7C4-22A5-4161-88BD-E8F5C15FFC72}"/>
              </a:ext>
            </a:extLst>
          </p:cNvPr>
          <p:cNvGrpSpPr/>
          <p:nvPr/>
        </p:nvGrpSpPr>
        <p:grpSpPr>
          <a:xfrm>
            <a:off x="2029646" y="2738278"/>
            <a:ext cx="720195" cy="690722"/>
            <a:chOff x="2029646" y="2738278"/>
            <a:chExt cx="720195" cy="690722"/>
          </a:xfrm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1F004108-992A-4CEF-A4F5-383837534B97}"/>
                </a:ext>
              </a:extLst>
            </p:cNvPr>
            <p:cNvSpPr/>
            <p:nvPr/>
          </p:nvSpPr>
          <p:spPr>
            <a:xfrm>
              <a:off x="2029646" y="2738278"/>
              <a:ext cx="720195" cy="690722"/>
            </a:xfrm>
            <a:prstGeom prst="wedgeEllipseCallout">
              <a:avLst>
                <a:gd name="adj1" fmla="val -54"/>
                <a:gd name="adj2" fmla="val 79741"/>
              </a:avLst>
            </a:prstGeom>
            <a:solidFill>
              <a:srgbClr val="00B050"/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24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EED95-0E68-47E9-9599-366FE2D053D8}"/>
                </a:ext>
              </a:extLst>
            </p:cNvPr>
            <p:cNvSpPr/>
            <p:nvPr/>
          </p:nvSpPr>
          <p:spPr>
            <a:xfrm>
              <a:off x="2145709" y="2855395"/>
              <a:ext cx="488068" cy="4564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0E0BD-88DB-440A-A163-650471ABCF42}"/>
                </a:ext>
              </a:extLst>
            </p:cNvPr>
            <p:cNvSpPr txBox="1"/>
            <p:nvPr/>
          </p:nvSpPr>
          <p:spPr>
            <a:xfrm>
              <a:off x="2222069" y="2746050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b="1" dirty="0">
                  <a:solidFill>
                    <a:srgbClr val="009900"/>
                  </a:solidFill>
                </a:rPr>
                <a:t>!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B60243F-8214-4021-943C-9ECC85208E5E}"/>
              </a:ext>
            </a:extLst>
          </p:cNvPr>
          <p:cNvSpPr/>
          <p:nvPr/>
        </p:nvSpPr>
        <p:spPr>
          <a:xfrm>
            <a:off x="2389742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A493F5-52A8-4F91-988A-8D27D33278A9}"/>
              </a:ext>
            </a:extLst>
          </p:cNvPr>
          <p:cNvSpPr/>
          <p:nvPr/>
        </p:nvSpPr>
        <p:spPr>
          <a:xfrm>
            <a:off x="2583634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7B1DD-04C4-49F0-AE00-13D7CC2554E3}"/>
              </a:ext>
            </a:extLst>
          </p:cNvPr>
          <p:cNvSpPr/>
          <p:nvPr/>
        </p:nvSpPr>
        <p:spPr>
          <a:xfrm>
            <a:off x="2666737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68506B-CDDD-465A-8F5C-89BB9FA1DD9E}"/>
              </a:ext>
            </a:extLst>
          </p:cNvPr>
          <p:cNvSpPr/>
          <p:nvPr/>
        </p:nvSpPr>
        <p:spPr>
          <a:xfrm>
            <a:off x="1880191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D6E81-BAFF-4589-96AF-233393142F69}"/>
              </a:ext>
            </a:extLst>
          </p:cNvPr>
          <p:cNvSpPr/>
          <p:nvPr/>
        </p:nvSpPr>
        <p:spPr>
          <a:xfrm>
            <a:off x="2074083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F290C2-A3F6-4386-B231-7B90AFD061A4}"/>
              </a:ext>
            </a:extLst>
          </p:cNvPr>
          <p:cNvSpPr/>
          <p:nvPr/>
        </p:nvSpPr>
        <p:spPr>
          <a:xfrm>
            <a:off x="2157186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DF128-1D6E-4A7A-AD03-E5766B14C5DD}"/>
              </a:ext>
            </a:extLst>
          </p:cNvPr>
          <p:cNvSpPr/>
          <p:nvPr/>
        </p:nvSpPr>
        <p:spPr>
          <a:xfrm>
            <a:off x="603733" y="5685149"/>
            <a:ext cx="2940699" cy="139959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44CCE-C624-4DD7-9066-290EA06E8B6E}"/>
              </a:ext>
            </a:extLst>
          </p:cNvPr>
          <p:cNvSpPr/>
          <p:nvPr/>
        </p:nvSpPr>
        <p:spPr>
          <a:xfrm>
            <a:off x="4580130" y="5685150"/>
            <a:ext cx="3032449" cy="139959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E0214-C1B9-456C-863F-0BD125DFB39E}"/>
              </a:ext>
            </a:extLst>
          </p:cNvPr>
          <p:cNvSpPr txBox="1"/>
          <p:nvPr/>
        </p:nvSpPr>
        <p:spPr>
          <a:xfrm>
            <a:off x="3317390" y="5349283"/>
            <a:ext cx="1279192" cy="73866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Subfunctions</a:t>
            </a:r>
          </a:p>
          <a:p>
            <a:pPr algn="ctr"/>
            <a:r>
              <a:rPr lang="en-AU" sz="1400" b="1" dirty="0"/>
              <a:t>only beyond this point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511CB1-B649-4AFA-8574-CD6A015F8079}"/>
              </a:ext>
            </a:extLst>
          </p:cNvPr>
          <p:cNvGrpSpPr/>
          <p:nvPr/>
        </p:nvGrpSpPr>
        <p:grpSpPr>
          <a:xfrm>
            <a:off x="3305003" y="2724579"/>
            <a:ext cx="1083883" cy="1408842"/>
            <a:chOff x="937176" y="1199766"/>
            <a:chExt cx="1083883" cy="14088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B22CCB-1E07-4F9B-ABBE-CCCA6AFDB3D5}"/>
                </a:ext>
              </a:extLst>
            </p:cNvPr>
            <p:cNvSpPr/>
            <p:nvPr/>
          </p:nvSpPr>
          <p:spPr>
            <a:xfrm>
              <a:off x="1186172" y="1199766"/>
              <a:ext cx="834887" cy="1166192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F1BD59-DB87-40B5-A4C9-4D7D4007C6D3}"/>
                </a:ext>
              </a:extLst>
            </p:cNvPr>
            <p:cNvSpPr/>
            <p:nvPr/>
          </p:nvSpPr>
          <p:spPr>
            <a:xfrm>
              <a:off x="1061205" y="1321091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F06D4C-657F-4F04-BC16-192499ED853A}"/>
                </a:ext>
              </a:extLst>
            </p:cNvPr>
            <p:cNvSpPr/>
            <p:nvPr/>
          </p:nvSpPr>
          <p:spPr>
            <a:xfrm>
              <a:off x="937176" y="1442416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2EA61-1901-4AEC-8440-67E20EAA624A}"/>
                </a:ext>
              </a:extLst>
            </p:cNvPr>
            <p:cNvSpPr txBox="1"/>
            <p:nvPr/>
          </p:nvSpPr>
          <p:spPr>
            <a:xfrm>
              <a:off x="992981" y="1442416"/>
              <a:ext cx="7232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</p:txBody>
        </p:sp>
      </p:grpSp>
      <p:pic>
        <p:nvPicPr>
          <p:cNvPr id="30" name="Graphic 29" descr="Brain in head">
            <a:extLst>
              <a:ext uri="{FF2B5EF4-FFF2-40B4-BE49-F238E27FC236}">
                <a16:creationId xmlns:a16="http://schemas.microsoft.com/office/drawing/2014/main" id="{4541BAC2-7BDB-4C6E-A583-AAD5A6B6E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847" y="2962877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C6C057-8B3E-4822-80B2-8C8154835EBE}"/>
              </a:ext>
            </a:extLst>
          </p:cNvPr>
          <p:cNvSpPr/>
          <p:nvPr/>
        </p:nvSpPr>
        <p:spPr>
          <a:xfrm>
            <a:off x="7742188" y="-36619"/>
            <a:ext cx="8348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D92C3-A740-4A59-B014-77BF32CBE8BA}"/>
              </a:ext>
            </a:extLst>
          </p:cNvPr>
          <p:cNvSpPr txBox="1"/>
          <p:nvPr/>
        </p:nvSpPr>
        <p:spPr>
          <a:xfrm>
            <a:off x="9069678" y="1527560"/>
            <a:ext cx="251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ATTENTION  I used </a:t>
            </a:r>
            <a:r>
              <a:rPr lang="en-AU" dirty="0" err="1"/>
              <a:t>th</a:t>
            </a:r>
            <a:r>
              <a:rPr lang="en-AU" dirty="0"/>
              <a:t> following ICONs</a:t>
            </a:r>
          </a:p>
          <a:p>
            <a:r>
              <a:rPr lang="en-AU" dirty="0"/>
              <a:t>From the </a:t>
            </a:r>
            <a:r>
              <a:rPr lang="en-AU" dirty="0" err="1"/>
              <a:t>Powerpoint</a:t>
            </a:r>
            <a:r>
              <a:rPr lang="en-AU" dirty="0"/>
              <a:t> ICON library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9FBE13-7481-43D8-9A49-BC89CE683413}"/>
              </a:ext>
            </a:extLst>
          </p:cNvPr>
          <p:cNvSpPr txBox="1"/>
          <p:nvPr/>
        </p:nvSpPr>
        <p:spPr>
          <a:xfrm>
            <a:off x="5659092" y="4133421"/>
            <a:ext cx="1043828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Now it’s</a:t>
            </a:r>
          </a:p>
          <a:p>
            <a:pPr algn="ctr"/>
            <a:r>
              <a:rPr lang="en-AU" sz="1400" b="1" dirty="0"/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14305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006E503-6BD1-4FD3-AE2A-58EFF68BCF01}"/>
              </a:ext>
            </a:extLst>
          </p:cNvPr>
          <p:cNvSpPr/>
          <p:nvPr/>
        </p:nvSpPr>
        <p:spPr>
          <a:xfrm>
            <a:off x="7370938" y="2171181"/>
            <a:ext cx="2789959" cy="2909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8742C-90EA-47DD-BE88-B4E81637D11E}"/>
              </a:ext>
            </a:extLst>
          </p:cNvPr>
          <p:cNvSpPr/>
          <p:nvPr/>
        </p:nvSpPr>
        <p:spPr>
          <a:xfrm>
            <a:off x="985882" y="2330446"/>
            <a:ext cx="5042975" cy="2197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C48EE8-34D7-4E0E-B18E-2819E5D24E5E}"/>
              </a:ext>
            </a:extLst>
          </p:cNvPr>
          <p:cNvCxnSpPr/>
          <p:nvPr/>
        </p:nvCxnSpPr>
        <p:spPr>
          <a:xfrm flipV="1">
            <a:off x="370062" y="613613"/>
            <a:ext cx="3256384" cy="2090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45C1A6-5FED-4117-BDC7-F3B25380685E}"/>
              </a:ext>
            </a:extLst>
          </p:cNvPr>
          <p:cNvCxnSpPr>
            <a:cxnSpLocks/>
          </p:cNvCxnSpPr>
          <p:nvPr/>
        </p:nvCxnSpPr>
        <p:spPr>
          <a:xfrm flipH="1" flipV="1">
            <a:off x="3614788" y="613613"/>
            <a:ext cx="3154784" cy="21971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3FD479-713D-493A-99B1-53DD3D2AC643}"/>
              </a:ext>
            </a:extLst>
          </p:cNvPr>
          <p:cNvGrpSpPr/>
          <p:nvPr/>
        </p:nvGrpSpPr>
        <p:grpSpPr>
          <a:xfrm>
            <a:off x="1574746" y="1985213"/>
            <a:ext cx="950686" cy="345233"/>
            <a:chOff x="2632269" y="1940766"/>
            <a:chExt cx="950686" cy="345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AE3D33-E78C-4409-A2A6-F37BD0D2F0AB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D2BD24-E094-4859-B21B-FC26E758707D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5482BF-0CF8-413B-8624-091F616FD9EB}"/>
              </a:ext>
            </a:extLst>
          </p:cNvPr>
          <p:cNvGrpSpPr/>
          <p:nvPr/>
        </p:nvGrpSpPr>
        <p:grpSpPr>
          <a:xfrm>
            <a:off x="2522968" y="1985212"/>
            <a:ext cx="950686" cy="345233"/>
            <a:chOff x="2632269" y="1940766"/>
            <a:chExt cx="950686" cy="345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A24BB3-C55B-4405-86E3-26ABDD57DB3A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B05FE2-AF41-4379-BF2C-3E022E0878DD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DE1F13-1A82-41D4-A355-6B7B8695CB2B}"/>
              </a:ext>
            </a:extLst>
          </p:cNvPr>
          <p:cNvGrpSpPr/>
          <p:nvPr/>
        </p:nvGrpSpPr>
        <p:grpSpPr>
          <a:xfrm>
            <a:off x="3471190" y="1985212"/>
            <a:ext cx="950686" cy="345233"/>
            <a:chOff x="2632269" y="1940766"/>
            <a:chExt cx="950686" cy="3452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F1AF5E-3EE7-4467-B40E-16EFB5F0708A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E4EF16-C2E8-4413-926A-7364ACF2FF2A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471221-0BE5-442B-8237-013104F8A948}"/>
              </a:ext>
            </a:extLst>
          </p:cNvPr>
          <p:cNvGrpSpPr/>
          <p:nvPr/>
        </p:nvGrpSpPr>
        <p:grpSpPr>
          <a:xfrm>
            <a:off x="4419412" y="1985211"/>
            <a:ext cx="950686" cy="345233"/>
            <a:chOff x="2632269" y="1940766"/>
            <a:chExt cx="950686" cy="3452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B57174-ED77-4AE7-956E-8FA1DCE8F39F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0AE860-C168-4154-8A15-DC88D8329F22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FFB24-33B9-45DF-B92B-C27CD111090F}"/>
              </a:ext>
            </a:extLst>
          </p:cNvPr>
          <p:cNvSpPr/>
          <p:nvPr/>
        </p:nvSpPr>
        <p:spPr>
          <a:xfrm>
            <a:off x="5370098" y="2116877"/>
            <a:ext cx="101600" cy="213565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7116D9-4F38-4DAB-BDEF-E6377A7B3569}"/>
              </a:ext>
            </a:extLst>
          </p:cNvPr>
          <p:cNvSpPr/>
          <p:nvPr/>
        </p:nvSpPr>
        <p:spPr>
          <a:xfrm>
            <a:off x="993914" y="2343800"/>
            <a:ext cx="5034943" cy="1183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0136D2-B3FA-40BB-91BF-CCC0857A1E8D}"/>
              </a:ext>
            </a:extLst>
          </p:cNvPr>
          <p:cNvSpPr txBox="1"/>
          <p:nvPr/>
        </p:nvSpPr>
        <p:spPr>
          <a:xfrm>
            <a:off x="2958487" y="925363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Roof Cavity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C277F-7D6C-487C-8997-C7B30FC467A6}"/>
              </a:ext>
            </a:extLst>
          </p:cNvPr>
          <p:cNvSpPr txBox="1"/>
          <p:nvPr/>
        </p:nvSpPr>
        <p:spPr>
          <a:xfrm>
            <a:off x="2959885" y="363290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Living Room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86F9A4-D453-4753-8188-F45385866A7C}"/>
              </a:ext>
            </a:extLst>
          </p:cNvPr>
          <p:cNvSpPr txBox="1"/>
          <p:nvPr/>
        </p:nvSpPr>
        <p:spPr>
          <a:xfrm>
            <a:off x="4685614" y="3018490"/>
            <a:ext cx="112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Ceiling sheet</a:t>
            </a:r>
          </a:p>
          <a:p>
            <a:r>
              <a:rPr lang="en-AU" sz="1400" dirty="0"/>
              <a:t>(</a:t>
            </a:r>
            <a:r>
              <a:rPr lang="en-AU" sz="1400" dirty="0" err="1"/>
              <a:t>eg</a:t>
            </a:r>
            <a:r>
              <a:rPr lang="en-AU" sz="1400" dirty="0"/>
              <a:t>: gypsum)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AB830-F86B-40F7-B92C-FF6F6B35CFE6}"/>
              </a:ext>
            </a:extLst>
          </p:cNvPr>
          <p:cNvCxnSpPr>
            <a:cxnSpLocks/>
          </p:cNvCxnSpPr>
          <p:nvPr/>
        </p:nvCxnSpPr>
        <p:spPr>
          <a:xfrm flipH="1" flipV="1">
            <a:off x="4345097" y="2475462"/>
            <a:ext cx="366242" cy="79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A6A104-6895-4518-8608-D196268828D0}"/>
              </a:ext>
            </a:extLst>
          </p:cNvPr>
          <p:cNvCxnSpPr>
            <a:cxnSpLocks/>
          </p:cNvCxnSpPr>
          <p:nvPr/>
        </p:nvCxnSpPr>
        <p:spPr>
          <a:xfrm flipV="1">
            <a:off x="1343771" y="2116606"/>
            <a:ext cx="757118" cy="110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863142-EF63-4266-BA6C-EA09CA3D3F16}"/>
              </a:ext>
            </a:extLst>
          </p:cNvPr>
          <p:cNvSpPr txBox="1"/>
          <p:nvPr/>
        </p:nvSpPr>
        <p:spPr>
          <a:xfrm>
            <a:off x="1063180" y="3335969"/>
            <a:ext cx="119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Insulation Bat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C65ABA-8D96-48A4-9EDF-C8A5D1435750}"/>
              </a:ext>
            </a:extLst>
          </p:cNvPr>
          <p:cNvSpPr txBox="1"/>
          <p:nvPr/>
        </p:nvSpPr>
        <p:spPr>
          <a:xfrm>
            <a:off x="3013422" y="1326791"/>
            <a:ext cx="122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Wooden joists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A40B4E-9664-46DE-A0CD-7C97FBB7CE33}"/>
              </a:ext>
            </a:extLst>
          </p:cNvPr>
          <p:cNvCxnSpPr>
            <a:cxnSpLocks/>
          </p:cNvCxnSpPr>
          <p:nvPr/>
        </p:nvCxnSpPr>
        <p:spPr>
          <a:xfrm>
            <a:off x="3518550" y="1589211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31CEDC-A4D6-4E40-8957-E67B3FF42F79}"/>
              </a:ext>
            </a:extLst>
          </p:cNvPr>
          <p:cNvSpPr/>
          <p:nvPr/>
        </p:nvSpPr>
        <p:spPr>
          <a:xfrm>
            <a:off x="7666178" y="1320077"/>
            <a:ext cx="2201519" cy="837749"/>
          </a:xfrm>
          <a:prstGeom prst="rect">
            <a:avLst/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1359DE-0FF2-482A-A943-DBB2B4CFB957}"/>
              </a:ext>
            </a:extLst>
          </p:cNvPr>
          <p:cNvSpPr/>
          <p:nvPr/>
        </p:nvSpPr>
        <p:spPr>
          <a:xfrm>
            <a:off x="7370938" y="1725433"/>
            <a:ext cx="293200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07EA68-2EBE-4E6E-AAE9-4C66EE1619C0}"/>
              </a:ext>
            </a:extLst>
          </p:cNvPr>
          <p:cNvSpPr/>
          <p:nvPr/>
        </p:nvSpPr>
        <p:spPr>
          <a:xfrm>
            <a:off x="9867698" y="1725433"/>
            <a:ext cx="293200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C4FB2C-FD92-4CBD-9AD8-BD1EC4545D99}"/>
              </a:ext>
            </a:extLst>
          </p:cNvPr>
          <p:cNvCxnSpPr/>
          <p:nvPr/>
        </p:nvCxnSpPr>
        <p:spPr>
          <a:xfrm>
            <a:off x="7513982" y="985962"/>
            <a:ext cx="0" cy="32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511A45-CEEA-4481-9417-6D67195EE109}"/>
              </a:ext>
            </a:extLst>
          </p:cNvPr>
          <p:cNvCxnSpPr/>
          <p:nvPr/>
        </p:nvCxnSpPr>
        <p:spPr>
          <a:xfrm>
            <a:off x="8773300" y="1005365"/>
            <a:ext cx="0" cy="32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18111C3-262D-463F-B3AF-3B25AE022AE1}"/>
              </a:ext>
            </a:extLst>
          </p:cNvPr>
          <p:cNvSpPr/>
          <p:nvPr/>
        </p:nvSpPr>
        <p:spPr>
          <a:xfrm>
            <a:off x="7513983" y="3961115"/>
            <a:ext cx="1259318" cy="2909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568D66-2C37-4572-B414-84981E8AD6B6}"/>
              </a:ext>
            </a:extLst>
          </p:cNvPr>
          <p:cNvSpPr/>
          <p:nvPr/>
        </p:nvSpPr>
        <p:spPr>
          <a:xfrm>
            <a:off x="7517540" y="3515510"/>
            <a:ext cx="146598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099DDB-EB6F-401E-9D0B-7032D7D414F1}"/>
              </a:ext>
            </a:extLst>
          </p:cNvPr>
          <p:cNvSpPr/>
          <p:nvPr/>
        </p:nvSpPr>
        <p:spPr>
          <a:xfrm>
            <a:off x="7672541" y="3110154"/>
            <a:ext cx="1098720" cy="837749"/>
          </a:xfrm>
          <a:prstGeom prst="rect">
            <a:avLst/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4DC832-4A67-44F0-B551-E9FC79CF374C}"/>
              </a:ext>
            </a:extLst>
          </p:cNvPr>
          <p:cNvSpPr/>
          <p:nvPr/>
        </p:nvSpPr>
        <p:spPr>
          <a:xfrm>
            <a:off x="8802830" y="3092988"/>
            <a:ext cx="358426" cy="11594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829C2-4552-42F2-8156-7FE266FF6B10}"/>
              </a:ext>
            </a:extLst>
          </p:cNvPr>
          <p:cNvSpPr/>
          <p:nvPr/>
        </p:nvSpPr>
        <p:spPr>
          <a:xfrm>
            <a:off x="7126028" y="3095065"/>
            <a:ext cx="358426" cy="11594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37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006E503-6BD1-4FD3-AE2A-58EFF68BCF01}"/>
              </a:ext>
            </a:extLst>
          </p:cNvPr>
          <p:cNvSpPr/>
          <p:nvPr/>
        </p:nvSpPr>
        <p:spPr>
          <a:xfrm>
            <a:off x="7601188" y="4148776"/>
            <a:ext cx="2789959" cy="2909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8742C-90EA-47DD-BE88-B4E81637D11E}"/>
              </a:ext>
            </a:extLst>
          </p:cNvPr>
          <p:cNvSpPr/>
          <p:nvPr/>
        </p:nvSpPr>
        <p:spPr>
          <a:xfrm>
            <a:off x="872671" y="4020494"/>
            <a:ext cx="5042975" cy="2197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C48EE8-34D7-4E0E-B18E-2819E5D24E5E}"/>
              </a:ext>
            </a:extLst>
          </p:cNvPr>
          <p:cNvCxnSpPr/>
          <p:nvPr/>
        </p:nvCxnSpPr>
        <p:spPr>
          <a:xfrm flipV="1">
            <a:off x="256851" y="2303661"/>
            <a:ext cx="3256384" cy="2090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45C1A6-5FED-4117-BDC7-F3B25380685E}"/>
              </a:ext>
            </a:extLst>
          </p:cNvPr>
          <p:cNvCxnSpPr>
            <a:cxnSpLocks/>
          </p:cNvCxnSpPr>
          <p:nvPr/>
        </p:nvCxnSpPr>
        <p:spPr>
          <a:xfrm flipH="1" flipV="1">
            <a:off x="3501577" y="2303661"/>
            <a:ext cx="3154784" cy="21971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3FD479-713D-493A-99B1-53DD3D2AC643}"/>
              </a:ext>
            </a:extLst>
          </p:cNvPr>
          <p:cNvGrpSpPr/>
          <p:nvPr/>
        </p:nvGrpSpPr>
        <p:grpSpPr>
          <a:xfrm>
            <a:off x="1461535" y="3675261"/>
            <a:ext cx="950686" cy="345233"/>
            <a:chOff x="2632269" y="1940766"/>
            <a:chExt cx="950686" cy="345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AE3D33-E78C-4409-A2A6-F37BD0D2F0AB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D2BD24-E094-4859-B21B-FC26E758707D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5482BF-0CF8-413B-8624-091F616FD9EB}"/>
              </a:ext>
            </a:extLst>
          </p:cNvPr>
          <p:cNvGrpSpPr/>
          <p:nvPr/>
        </p:nvGrpSpPr>
        <p:grpSpPr>
          <a:xfrm>
            <a:off x="2409757" y="3675260"/>
            <a:ext cx="950686" cy="345233"/>
            <a:chOff x="2632269" y="1940766"/>
            <a:chExt cx="950686" cy="345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A24BB3-C55B-4405-86E3-26ABDD57DB3A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B05FE2-AF41-4379-BF2C-3E022E0878DD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DE1F13-1A82-41D4-A355-6B7B8695CB2B}"/>
              </a:ext>
            </a:extLst>
          </p:cNvPr>
          <p:cNvGrpSpPr/>
          <p:nvPr/>
        </p:nvGrpSpPr>
        <p:grpSpPr>
          <a:xfrm>
            <a:off x="3357979" y="3675260"/>
            <a:ext cx="950686" cy="345233"/>
            <a:chOff x="2632269" y="1940766"/>
            <a:chExt cx="950686" cy="3452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F1AF5E-3EE7-4467-B40E-16EFB5F0708A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E4EF16-C2E8-4413-926A-7364ACF2FF2A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471221-0BE5-442B-8237-013104F8A948}"/>
              </a:ext>
            </a:extLst>
          </p:cNvPr>
          <p:cNvGrpSpPr/>
          <p:nvPr/>
        </p:nvGrpSpPr>
        <p:grpSpPr>
          <a:xfrm>
            <a:off x="4306201" y="3675259"/>
            <a:ext cx="950686" cy="345233"/>
            <a:chOff x="2632269" y="1940766"/>
            <a:chExt cx="950686" cy="3452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B57174-ED77-4AE7-956E-8FA1DCE8F39F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0AE860-C168-4154-8A15-DC88D8329F22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FFB24-33B9-45DF-B92B-C27CD111090F}"/>
              </a:ext>
            </a:extLst>
          </p:cNvPr>
          <p:cNvSpPr/>
          <p:nvPr/>
        </p:nvSpPr>
        <p:spPr>
          <a:xfrm>
            <a:off x="5256887" y="3806925"/>
            <a:ext cx="101600" cy="213565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7116D9-4F38-4DAB-BDEF-E6377A7B3569}"/>
              </a:ext>
            </a:extLst>
          </p:cNvPr>
          <p:cNvSpPr/>
          <p:nvPr/>
        </p:nvSpPr>
        <p:spPr>
          <a:xfrm>
            <a:off x="880703" y="4033848"/>
            <a:ext cx="5034943" cy="1183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0136D2-B3FA-40BB-91BF-CCC0857A1E8D}"/>
              </a:ext>
            </a:extLst>
          </p:cNvPr>
          <p:cNvSpPr txBox="1"/>
          <p:nvPr/>
        </p:nvSpPr>
        <p:spPr>
          <a:xfrm>
            <a:off x="2845276" y="2615411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Roof Cavity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C277F-7D6C-487C-8997-C7B30FC467A6}"/>
              </a:ext>
            </a:extLst>
          </p:cNvPr>
          <p:cNvSpPr txBox="1"/>
          <p:nvPr/>
        </p:nvSpPr>
        <p:spPr>
          <a:xfrm>
            <a:off x="2846674" y="5322951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Living Room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86F9A4-D453-4753-8188-F45385866A7C}"/>
              </a:ext>
            </a:extLst>
          </p:cNvPr>
          <p:cNvSpPr txBox="1"/>
          <p:nvPr/>
        </p:nvSpPr>
        <p:spPr>
          <a:xfrm>
            <a:off x="4572403" y="4708538"/>
            <a:ext cx="1256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Ceiling sheet</a:t>
            </a:r>
          </a:p>
          <a:p>
            <a:r>
              <a:rPr lang="en-AU" sz="1400" dirty="0"/>
              <a:t>(e.g.:  gypsum)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AB830-F86B-40F7-B92C-FF6F6B35CFE6}"/>
              </a:ext>
            </a:extLst>
          </p:cNvPr>
          <p:cNvCxnSpPr>
            <a:cxnSpLocks/>
          </p:cNvCxnSpPr>
          <p:nvPr/>
        </p:nvCxnSpPr>
        <p:spPr>
          <a:xfrm flipH="1" flipV="1">
            <a:off x="4231886" y="4165510"/>
            <a:ext cx="366242" cy="79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A6A104-6895-4518-8608-D196268828D0}"/>
              </a:ext>
            </a:extLst>
          </p:cNvPr>
          <p:cNvCxnSpPr>
            <a:cxnSpLocks/>
          </p:cNvCxnSpPr>
          <p:nvPr/>
        </p:nvCxnSpPr>
        <p:spPr>
          <a:xfrm flipV="1">
            <a:off x="1230560" y="3806654"/>
            <a:ext cx="757118" cy="110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863142-EF63-4266-BA6C-EA09CA3D3F16}"/>
              </a:ext>
            </a:extLst>
          </p:cNvPr>
          <p:cNvSpPr txBox="1"/>
          <p:nvPr/>
        </p:nvSpPr>
        <p:spPr>
          <a:xfrm>
            <a:off x="1213181" y="4762806"/>
            <a:ext cx="119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Insulation Bat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C65ABA-8D96-48A4-9EDF-C8A5D1435750}"/>
              </a:ext>
            </a:extLst>
          </p:cNvPr>
          <p:cNvSpPr txBox="1"/>
          <p:nvPr/>
        </p:nvSpPr>
        <p:spPr>
          <a:xfrm>
            <a:off x="2900211" y="3016839"/>
            <a:ext cx="122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Wooden joists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A40B4E-9664-46DE-A0CD-7C97FBB7CE33}"/>
              </a:ext>
            </a:extLst>
          </p:cNvPr>
          <p:cNvCxnSpPr>
            <a:cxnSpLocks/>
          </p:cNvCxnSpPr>
          <p:nvPr/>
        </p:nvCxnSpPr>
        <p:spPr>
          <a:xfrm>
            <a:off x="3405339" y="327925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31CEDC-A4D6-4E40-8957-E67B3FF42F79}"/>
              </a:ext>
            </a:extLst>
          </p:cNvPr>
          <p:cNvSpPr/>
          <p:nvPr/>
        </p:nvSpPr>
        <p:spPr>
          <a:xfrm>
            <a:off x="7896428" y="3297672"/>
            <a:ext cx="2201519" cy="837749"/>
          </a:xfrm>
          <a:prstGeom prst="rect">
            <a:avLst/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1359DE-0FF2-482A-A943-DBB2B4CFB957}"/>
              </a:ext>
            </a:extLst>
          </p:cNvPr>
          <p:cNvSpPr/>
          <p:nvPr/>
        </p:nvSpPr>
        <p:spPr>
          <a:xfrm>
            <a:off x="7601188" y="3703028"/>
            <a:ext cx="293200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07EA68-2EBE-4E6E-AAE9-4C66EE1619C0}"/>
              </a:ext>
            </a:extLst>
          </p:cNvPr>
          <p:cNvSpPr/>
          <p:nvPr/>
        </p:nvSpPr>
        <p:spPr>
          <a:xfrm>
            <a:off x="10097948" y="3703028"/>
            <a:ext cx="293200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C4FB2C-FD92-4CBD-9AD8-BD1EC4545D99}"/>
              </a:ext>
            </a:extLst>
          </p:cNvPr>
          <p:cNvCxnSpPr/>
          <p:nvPr/>
        </p:nvCxnSpPr>
        <p:spPr>
          <a:xfrm>
            <a:off x="7744232" y="2963557"/>
            <a:ext cx="0" cy="32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511A45-CEEA-4481-9417-6D67195EE109}"/>
              </a:ext>
            </a:extLst>
          </p:cNvPr>
          <p:cNvCxnSpPr/>
          <p:nvPr/>
        </p:nvCxnSpPr>
        <p:spPr>
          <a:xfrm>
            <a:off x="9003550" y="2982960"/>
            <a:ext cx="0" cy="32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18111C3-262D-463F-B3AF-3B25AE022AE1}"/>
              </a:ext>
            </a:extLst>
          </p:cNvPr>
          <p:cNvSpPr/>
          <p:nvPr/>
        </p:nvSpPr>
        <p:spPr>
          <a:xfrm>
            <a:off x="7744233" y="5938710"/>
            <a:ext cx="1259318" cy="2909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568D66-2C37-4572-B414-84981E8AD6B6}"/>
              </a:ext>
            </a:extLst>
          </p:cNvPr>
          <p:cNvSpPr/>
          <p:nvPr/>
        </p:nvSpPr>
        <p:spPr>
          <a:xfrm>
            <a:off x="7747790" y="5493105"/>
            <a:ext cx="146598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099DDB-EB6F-401E-9D0B-7032D7D414F1}"/>
              </a:ext>
            </a:extLst>
          </p:cNvPr>
          <p:cNvSpPr/>
          <p:nvPr/>
        </p:nvSpPr>
        <p:spPr>
          <a:xfrm>
            <a:off x="7902791" y="5087749"/>
            <a:ext cx="1098720" cy="837749"/>
          </a:xfrm>
          <a:prstGeom prst="rect">
            <a:avLst/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4DC832-4A67-44F0-B551-E9FC79CF374C}"/>
              </a:ext>
            </a:extLst>
          </p:cNvPr>
          <p:cNvSpPr/>
          <p:nvPr/>
        </p:nvSpPr>
        <p:spPr>
          <a:xfrm>
            <a:off x="9033080" y="5070583"/>
            <a:ext cx="358426" cy="11594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829C2-4552-42F2-8156-7FE266FF6B10}"/>
              </a:ext>
            </a:extLst>
          </p:cNvPr>
          <p:cNvSpPr/>
          <p:nvPr/>
        </p:nvSpPr>
        <p:spPr>
          <a:xfrm>
            <a:off x="7356278" y="5072660"/>
            <a:ext cx="358426" cy="11594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2A4B0-FCC3-4500-B55D-F9983BD7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14" y="1127600"/>
            <a:ext cx="5310754" cy="1538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1E60ED-32F0-451F-8241-F15CECF6D176}"/>
              </a:ext>
            </a:extLst>
          </p:cNvPr>
          <p:cNvSpPr/>
          <p:nvPr/>
        </p:nvSpPr>
        <p:spPr>
          <a:xfrm>
            <a:off x="121920" y="941990"/>
            <a:ext cx="10608545" cy="553718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85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006E503-6BD1-4FD3-AE2A-58EFF68BCF01}"/>
              </a:ext>
            </a:extLst>
          </p:cNvPr>
          <p:cNvSpPr/>
          <p:nvPr/>
        </p:nvSpPr>
        <p:spPr>
          <a:xfrm>
            <a:off x="6791290" y="4148776"/>
            <a:ext cx="2789959" cy="2909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8742C-90EA-47DD-BE88-B4E81637D11E}"/>
              </a:ext>
            </a:extLst>
          </p:cNvPr>
          <p:cNvSpPr/>
          <p:nvPr/>
        </p:nvSpPr>
        <p:spPr>
          <a:xfrm>
            <a:off x="872671" y="4020494"/>
            <a:ext cx="5042975" cy="2197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C48EE8-34D7-4E0E-B18E-2819E5D24E5E}"/>
              </a:ext>
            </a:extLst>
          </p:cNvPr>
          <p:cNvCxnSpPr/>
          <p:nvPr/>
        </p:nvCxnSpPr>
        <p:spPr>
          <a:xfrm flipV="1">
            <a:off x="256851" y="2303661"/>
            <a:ext cx="3256384" cy="2090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45C1A6-5FED-4117-BDC7-F3B25380685E}"/>
              </a:ext>
            </a:extLst>
          </p:cNvPr>
          <p:cNvCxnSpPr>
            <a:cxnSpLocks/>
          </p:cNvCxnSpPr>
          <p:nvPr/>
        </p:nvCxnSpPr>
        <p:spPr>
          <a:xfrm flipH="1" flipV="1">
            <a:off x="3501577" y="2303661"/>
            <a:ext cx="3154784" cy="21971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3FD479-713D-493A-99B1-53DD3D2AC643}"/>
              </a:ext>
            </a:extLst>
          </p:cNvPr>
          <p:cNvGrpSpPr/>
          <p:nvPr/>
        </p:nvGrpSpPr>
        <p:grpSpPr>
          <a:xfrm>
            <a:off x="1461535" y="3675261"/>
            <a:ext cx="950686" cy="345233"/>
            <a:chOff x="2632269" y="1940766"/>
            <a:chExt cx="950686" cy="345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AE3D33-E78C-4409-A2A6-F37BD0D2F0AB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D2BD24-E094-4859-B21B-FC26E758707D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5482BF-0CF8-413B-8624-091F616FD9EB}"/>
              </a:ext>
            </a:extLst>
          </p:cNvPr>
          <p:cNvGrpSpPr/>
          <p:nvPr/>
        </p:nvGrpSpPr>
        <p:grpSpPr>
          <a:xfrm>
            <a:off x="2409757" y="3675260"/>
            <a:ext cx="950686" cy="345233"/>
            <a:chOff x="2632269" y="1940766"/>
            <a:chExt cx="950686" cy="345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A24BB3-C55B-4405-86E3-26ABDD57DB3A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B05FE2-AF41-4379-BF2C-3E022E0878DD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DE1F13-1A82-41D4-A355-6B7B8695CB2B}"/>
              </a:ext>
            </a:extLst>
          </p:cNvPr>
          <p:cNvGrpSpPr/>
          <p:nvPr/>
        </p:nvGrpSpPr>
        <p:grpSpPr>
          <a:xfrm>
            <a:off x="3357979" y="3675260"/>
            <a:ext cx="950686" cy="345233"/>
            <a:chOff x="2632269" y="1940766"/>
            <a:chExt cx="950686" cy="3452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F1AF5E-3EE7-4467-B40E-16EFB5F0708A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E4EF16-C2E8-4413-926A-7364ACF2FF2A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471221-0BE5-442B-8237-013104F8A948}"/>
              </a:ext>
            </a:extLst>
          </p:cNvPr>
          <p:cNvGrpSpPr/>
          <p:nvPr/>
        </p:nvGrpSpPr>
        <p:grpSpPr>
          <a:xfrm>
            <a:off x="4306201" y="3675259"/>
            <a:ext cx="950686" cy="345233"/>
            <a:chOff x="2632269" y="1940766"/>
            <a:chExt cx="950686" cy="3452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B57174-ED77-4AE7-956E-8FA1DCE8F39F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0AE860-C168-4154-8A15-DC88D8329F22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FFB24-33B9-45DF-B92B-C27CD111090F}"/>
              </a:ext>
            </a:extLst>
          </p:cNvPr>
          <p:cNvSpPr/>
          <p:nvPr/>
        </p:nvSpPr>
        <p:spPr>
          <a:xfrm>
            <a:off x="5256887" y="3806925"/>
            <a:ext cx="101600" cy="213565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7116D9-4F38-4DAB-BDEF-E6377A7B3569}"/>
              </a:ext>
            </a:extLst>
          </p:cNvPr>
          <p:cNvSpPr/>
          <p:nvPr/>
        </p:nvSpPr>
        <p:spPr>
          <a:xfrm>
            <a:off x="880703" y="4033848"/>
            <a:ext cx="5034943" cy="1183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0136D2-B3FA-40BB-91BF-CCC0857A1E8D}"/>
              </a:ext>
            </a:extLst>
          </p:cNvPr>
          <p:cNvSpPr txBox="1"/>
          <p:nvPr/>
        </p:nvSpPr>
        <p:spPr>
          <a:xfrm>
            <a:off x="2845276" y="2615411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Roof Cavity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C277F-7D6C-487C-8997-C7B30FC467A6}"/>
              </a:ext>
            </a:extLst>
          </p:cNvPr>
          <p:cNvSpPr txBox="1"/>
          <p:nvPr/>
        </p:nvSpPr>
        <p:spPr>
          <a:xfrm>
            <a:off x="2846674" y="5322951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Living Room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86F9A4-D453-4753-8188-F45385866A7C}"/>
              </a:ext>
            </a:extLst>
          </p:cNvPr>
          <p:cNvSpPr txBox="1"/>
          <p:nvPr/>
        </p:nvSpPr>
        <p:spPr>
          <a:xfrm>
            <a:off x="4572403" y="4708538"/>
            <a:ext cx="1256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Ceiling sheet</a:t>
            </a:r>
          </a:p>
          <a:p>
            <a:r>
              <a:rPr lang="en-AU" sz="1400" dirty="0"/>
              <a:t>(e.g.:  gypsum)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AB830-F86B-40F7-B92C-FF6F6B35CFE6}"/>
              </a:ext>
            </a:extLst>
          </p:cNvPr>
          <p:cNvCxnSpPr>
            <a:cxnSpLocks/>
          </p:cNvCxnSpPr>
          <p:nvPr/>
        </p:nvCxnSpPr>
        <p:spPr>
          <a:xfrm flipH="1" flipV="1">
            <a:off x="4231886" y="4165510"/>
            <a:ext cx="366242" cy="79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A6A104-6895-4518-8608-D196268828D0}"/>
              </a:ext>
            </a:extLst>
          </p:cNvPr>
          <p:cNvCxnSpPr>
            <a:cxnSpLocks/>
          </p:cNvCxnSpPr>
          <p:nvPr/>
        </p:nvCxnSpPr>
        <p:spPr>
          <a:xfrm flipV="1">
            <a:off x="1230560" y="3806654"/>
            <a:ext cx="757118" cy="110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863142-EF63-4266-BA6C-EA09CA3D3F16}"/>
              </a:ext>
            </a:extLst>
          </p:cNvPr>
          <p:cNvSpPr txBox="1"/>
          <p:nvPr/>
        </p:nvSpPr>
        <p:spPr>
          <a:xfrm>
            <a:off x="1213181" y="4762806"/>
            <a:ext cx="119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Insulation Bat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C65ABA-8D96-48A4-9EDF-C8A5D1435750}"/>
              </a:ext>
            </a:extLst>
          </p:cNvPr>
          <p:cNvSpPr txBox="1"/>
          <p:nvPr/>
        </p:nvSpPr>
        <p:spPr>
          <a:xfrm>
            <a:off x="2900211" y="3016839"/>
            <a:ext cx="122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Wooden joists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A40B4E-9664-46DE-A0CD-7C97FBB7CE33}"/>
              </a:ext>
            </a:extLst>
          </p:cNvPr>
          <p:cNvCxnSpPr>
            <a:cxnSpLocks/>
          </p:cNvCxnSpPr>
          <p:nvPr/>
        </p:nvCxnSpPr>
        <p:spPr>
          <a:xfrm>
            <a:off x="3405339" y="327925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31CEDC-A4D6-4E40-8957-E67B3FF42F79}"/>
              </a:ext>
            </a:extLst>
          </p:cNvPr>
          <p:cNvSpPr/>
          <p:nvPr/>
        </p:nvSpPr>
        <p:spPr>
          <a:xfrm>
            <a:off x="7086530" y="3297672"/>
            <a:ext cx="2201519" cy="837749"/>
          </a:xfrm>
          <a:prstGeom prst="rect">
            <a:avLst/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1359DE-0FF2-482A-A943-DBB2B4CFB957}"/>
              </a:ext>
            </a:extLst>
          </p:cNvPr>
          <p:cNvSpPr/>
          <p:nvPr/>
        </p:nvSpPr>
        <p:spPr>
          <a:xfrm>
            <a:off x="6791290" y="3703028"/>
            <a:ext cx="293200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07EA68-2EBE-4E6E-AAE9-4C66EE1619C0}"/>
              </a:ext>
            </a:extLst>
          </p:cNvPr>
          <p:cNvSpPr/>
          <p:nvPr/>
        </p:nvSpPr>
        <p:spPr>
          <a:xfrm>
            <a:off x="9288050" y="3703028"/>
            <a:ext cx="293200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C4FB2C-FD92-4CBD-9AD8-BD1EC4545D99}"/>
              </a:ext>
            </a:extLst>
          </p:cNvPr>
          <p:cNvCxnSpPr/>
          <p:nvPr/>
        </p:nvCxnSpPr>
        <p:spPr>
          <a:xfrm>
            <a:off x="6934334" y="2963557"/>
            <a:ext cx="0" cy="32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511A45-CEEA-4481-9417-6D67195EE109}"/>
              </a:ext>
            </a:extLst>
          </p:cNvPr>
          <p:cNvCxnSpPr/>
          <p:nvPr/>
        </p:nvCxnSpPr>
        <p:spPr>
          <a:xfrm>
            <a:off x="8193652" y="2982960"/>
            <a:ext cx="0" cy="32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18111C3-262D-463F-B3AF-3B25AE022AE1}"/>
              </a:ext>
            </a:extLst>
          </p:cNvPr>
          <p:cNvSpPr/>
          <p:nvPr/>
        </p:nvSpPr>
        <p:spPr>
          <a:xfrm>
            <a:off x="6934335" y="5938710"/>
            <a:ext cx="1259318" cy="2909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568D66-2C37-4572-B414-84981E8AD6B6}"/>
              </a:ext>
            </a:extLst>
          </p:cNvPr>
          <p:cNvSpPr/>
          <p:nvPr/>
        </p:nvSpPr>
        <p:spPr>
          <a:xfrm>
            <a:off x="6937892" y="5493105"/>
            <a:ext cx="146598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099DDB-EB6F-401E-9D0B-7032D7D414F1}"/>
              </a:ext>
            </a:extLst>
          </p:cNvPr>
          <p:cNvSpPr/>
          <p:nvPr/>
        </p:nvSpPr>
        <p:spPr>
          <a:xfrm>
            <a:off x="7092893" y="5087749"/>
            <a:ext cx="1098720" cy="837749"/>
          </a:xfrm>
          <a:prstGeom prst="rect">
            <a:avLst/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4DC832-4A67-44F0-B551-E9FC79CF374C}"/>
              </a:ext>
            </a:extLst>
          </p:cNvPr>
          <p:cNvSpPr/>
          <p:nvPr/>
        </p:nvSpPr>
        <p:spPr>
          <a:xfrm>
            <a:off x="8223182" y="5070583"/>
            <a:ext cx="358426" cy="11594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829C2-4552-42F2-8156-7FE266FF6B10}"/>
              </a:ext>
            </a:extLst>
          </p:cNvPr>
          <p:cNvSpPr/>
          <p:nvPr/>
        </p:nvSpPr>
        <p:spPr>
          <a:xfrm>
            <a:off x="6546380" y="5072660"/>
            <a:ext cx="358426" cy="11594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2A4B0-FCC3-4500-B55D-F9983BD7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14" y="1127600"/>
            <a:ext cx="5310754" cy="1538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1E60ED-32F0-451F-8241-F15CECF6D176}"/>
              </a:ext>
            </a:extLst>
          </p:cNvPr>
          <p:cNvSpPr/>
          <p:nvPr/>
        </p:nvSpPr>
        <p:spPr>
          <a:xfrm>
            <a:off x="121920" y="941990"/>
            <a:ext cx="10608545" cy="553718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9836CD2-DB79-457E-AB07-667A3890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579" y="4910019"/>
            <a:ext cx="1680223" cy="12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9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C0D22D5C-A43A-7D84-B3DD-F60CB5B1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228" y="2146044"/>
            <a:ext cx="5125407" cy="187261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D564F94-371B-DBCD-7D13-B6975B0B43CB}"/>
              </a:ext>
            </a:extLst>
          </p:cNvPr>
          <p:cNvSpPr/>
          <p:nvPr/>
        </p:nvSpPr>
        <p:spPr>
          <a:xfrm>
            <a:off x="800065" y="1927473"/>
            <a:ext cx="2789959" cy="2909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AAA44A-3AF9-2620-29F4-A39350AD9B7C}"/>
              </a:ext>
            </a:extLst>
          </p:cNvPr>
          <p:cNvSpPr/>
          <p:nvPr/>
        </p:nvSpPr>
        <p:spPr>
          <a:xfrm>
            <a:off x="1095305" y="1076369"/>
            <a:ext cx="2201519" cy="837749"/>
          </a:xfrm>
          <a:prstGeom prst="rect">
            <a:avLst/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12E04F-3488-0EF9-05D1-A30987FC85F5}"/>
              </a:ext>
            </a:extLst>
          </p:cNvPr>
          <p:cNvSpPr/>
          <p:nvPr/>
        </p:nvSpPr>
        <p:spPr>
          <a:xfrm>
            <a:off x="800065" y="1481725"/>
            <a:ext cx="293200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8FA7E9-1394-4193-55E0-66E2A181BB90}"/>
              </a:ext>
            </a:extLst>
          </p:cNvPr>
          <p:cNvSpPr/>
          <p:nvPr/>
        </p:nvSpPr>
        <p:spPr>
          <a:xfrm>
            <a:off x="3296825" y="1481725"/>
            <a:ext cx="293200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0AD41E-2B03-6708-28FA-C6D3D03BAF7F}"/>
              </a:ext>
            </a:extLst>
          </p:cNvPr>
          <p:cNvCxnSpPr>
            <a:cxnSpLocks/>
          </p:cNvCxnSpPr>
          <p:nvPr/>
        </p:nvCxnSpPr>
        <p:spPr>
          <a:xfrm flipH="1">
            <a:off x="913581" y="742254"/>
            <a:ext cx="29528" cy="41469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EAB23C-A260-BE02-11D0-5B89DB779A24}"/>
              </a:ext>
            </a:extLst>
          </p:cNvPr>
          <p:cNvCxnSpPr>
            <a:cxnSpLocks/>
          </p:cNvCxnSpPr>
          <p:nvPr/>
        </p:nvCxnSpPr>
        <p:spPr>
          <a:xfrm flipH="1">
            <a:off x="2200388" y="761657"/>
            <a:ext cx="2039" cy="4127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825B09-8239-FB18-1858-CF828AE152BD}"/>
              </a:ext>
            </a:extLst>
          </p:cNvPr>
          <p:cNvSpPr/>
          <p:nvPr/>
        </p:nvSpPr>
        <p:spPr>
          <a:xfrm>
            <a:off x="943110" y="3717407"/>
            <a:ext cx="1259318" cy="2909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B9EF38-2116-9AB8-EE84-8145FDA60149}"/>
              </a:ext>
            </a:extLst>
          </p:cNvPr>
          <p:cNvSpPr/>
          <p:nvPr/>
        </p:nvSpPr>
        <p:spPr>
          <a:xfrm>
            <a:off x="946667" y="3271802"/>
            <a:ext cx="146598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93D821-1A36-EA84-4915-9804D3F44913}"/>
              </a:ext>
            </a:extLst>
          </p:cNvPr>
          <p:cNvSpPr/>
          <p:nvPr/>
        </p:nvSpPr>
        <p:spPr>
          <a:xfrm>
            <a:off x="1101668" y="2866446"/>
            <a:ext cx="1098720" cy="837749"/>
          </a:xfrm>
          <a:prstGeom prst="rect">
            <a:avLst/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ED7413-09E5-82C7-113D-DEC3B7D51999}"/>
              </a:ext>
            </a:extLst>
          </p:cNvPr>
          <p:cNvSpPr/>
          <p:nvPr/>
        </p:nvSpPr>
        <p:spPr>
          <a:xfrm>
            <a:off x="2231957" y="2849280"/>
            <a:ext cx="358426" cy="11594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1131FF-D544-3BF6-7EFA-EF76CB2C69A4}"/>
              </a:ext>
            </a:extLst>
          </p:cNvPr>
          <p:cNvSpPr/>
          <p:nvPr/>
        </p:nvSpPr>
        <p:spPr>
          <a:xfrm>
            <a:off x="555155" y="2851357"/>
            <a:ext cx="358426" cy="11594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2A337D-DE22-529A-447C-C9B5B499CA34}"/>
              </a:ext>
            </a:extLst>
          </p:cNvPr>
          <p:cNvGrpSpPr/>
          <p:nvPr/>
        </p:nvGrpSpPr>
        <p:grpSpPr>
          <a:xfrm>
            <a:off x="2842765" y="2756724"/>
            <a:ext cx="1153716" cy="1096665"/>
            <a:chOff x="1688841" y="470878"/>
            <a:chExt cx="1153716" cy="109666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526C8EE-8465-4D8A-28CF-131FBC8CCAAA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969B16F-091A-4AED-B366-076130082C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C8CFEA-4791-B8AD-98F8-77638CEE98E2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703F74-C9D9-0845-2C06-A331E617F016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A5A200-435F-1C5A-96FF-AA7933975A96}"/>
              </a:ext>
            </a:extLst>
          </p:cNvPr>
          <p:cNvCxnSpPr>
            <a:cxnSpLocks/>
          </p:cNvCxnSpPr>
          <p:nvPr/>
        </p:nvCxnSpPr>
        <p:spPr>
          <a:xfrm>
            <a:off x="913581" y="4444296"/>
            <a:ext cx="12868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0CEA89-0CBE-757A-6722-F828895E4016}"/>
              </a:ext>
            </a:extLst>
          </p:cNvPr>
          <p:cNvCxnSpPr>
            <a:cxnSpLocks/>
          </p:cNvCxnSpPr>
          <p:nvPr/>
        </p:nvCxnSpPr>
        <p:spPr>
          <a:xfrm>
            <a:off x="4921615" y="4482103"/>
            <a:ext cx="415824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8CE11B-FB4C-BBCA-7444-AB59D50FCE50}"/>
              </a:ext>
            </a:extLst>
          </p:cNvPr>
          <p:cNvCxnSpPr>
            <a:cxnSpLocks/>
          </p:cNvCxnSpPr>
          <p:nvPr/>
        </p:nvCxnSpPr>
        <p:spPr>
          <a:xfrm flipV="1">
            <a:off x="9333853" y="3218389"/>
            <a:ext cx="939151" cy="90409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FF03177-D33E-97CF-B8E8-D83BD8E686BE}"/>
              </a:ext>
            </a:extLst>
          </p:cNvPr>
          <p:cNvCxnSpPr>
            <a:cxnSpLocks/>
          </p:cNvCxnSpPr>
          <p:nvPr/>
        </p:nvCxnSpPr>
        <p:spPr>
          <a:xfrm>
            <a:off x="9079857" y="3971204"/>
            <a:ext cx="0" cy="7314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CF1E60-7DD6-BF6C-CE08-70B0C3FF412C}"/>
              </a:ext>
            </a:extLst>
          </p:cNvPr>
          <p:cNvCxnSpPr>
            <a:cxnSpLocks/>
          </p:cNvCxnSpPr>
          <p:nvPr/>
        </p:nvCxnSpPr>
        <p:spPr>
          <a:xfrm>
            <a:off x="4921615" y="3971204"/>
            <a:ext cx="0" cy="7314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369B48-DC4B-E939-9C07-36261478711B}"/>
                  </a:ext>
                </a:extLst>
              </p:cNvPr>
              <p:cNvSpPr txBox="1"/>
              <p:nvPr/>
            </p:nvSpPr>
            <p:spPr>
              <a:xfrm>
                <a:off x="6218853" y="4576054"/>
                <a:ext cx="697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𝑅𝑂𝑂𝑀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369B48-DC4B-E939-9C07-36261478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53" y="4576054"/>
                <a:ext cx="697627" cy="276999"/>
              </a:xfrm>
              <a:prstGeom prst="rect">
                <a:avLst/>
              </a:prstGeom>
              <a:blipFill>
                <a:blip r:embed="rId3"/>
                <a:stretch>
                  <a:fillRect l="-6957" r="-2609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7F182B5-29AB-888D-DBC5-73DB6D04EB0A}"/>
                  </a:ext>
                </a:extLst>
              </p:cNvPr>
              <p:cNvSpPr txBox="1"/>
              <p:nvPr/>
            </p:nvSpPr>
            <p:spPr>
              <a:xfrm>
                <a:off x="9803006" y="3717407"/>
                <a:ext cx="697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𝑅𝑂𝑂𝑀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7F182B5-29AB-888D-DBC5-73DB6D04E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006" y="3717407"/>
                <a:ext cx="697627" cy="276999"/>
              </a:xfrm>
              <a:prstGeom prst="rect">
                <a:avLst/>
              </a:prstGeom>
              <a:blipFill>
                <a:blip r:embed="rId4"/>
                <a:stretch>
                  <a:fillRect l="-6087" r="-2609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78">
            <a:extLst>
              <a:ext uri="{FF2B5EF4-FFF2-40B4-BE49-F238E27FC236}">
                <a16:creationId xmlns:a16="http://schemas.microsoft.com/office/drawing/2014/main" id="{9928D78E-B0E3-7ADC-DC92-D87D80D54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9604"/>
            <a:ext cx="2642319" cy="17226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007FA8B-68BE-5F25-AE12-5E0D5CB56B8E}"/>
              </a:ext>
            </a:extLst>
          </p:cNvPr>
          <p:cNvSpPr/>
          <p:nvPr/>
        </p:nvSpPr>
        <p:spPr>
          <a:xfrm>
            <a:off x="156917" y="319604"/>
            <a:ext cx="10423997" cy="4709595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3C64DB-D59D-1063-31A8-19E14F1EA972}"/>
                  </a:ext>
                </a:extLst>
              </p:cNvPr>
              <p:cNvSpPr txBox="1"/>
              <p:nvPr/>
            </p:nvSpPr>
            <p:spPr>
              <a:xfrm>
                <a:off x="1348445" y="4511683"/>
                <a:ext cx="406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𝐿𝐴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3C64DB-D59D-1063-31A8-19E14F1EA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45" y="4511683"/>
                <a:ext cx="406650" cy="276999"/>
              </a:xfrm>
              <a:prstGeom prst="rect">
                <a:avLst/>
              </a:prstGeom>
              <a:blipFill>
                <a:blip r:embed="rId6"/>
                <a:stretch>
                  <a:fillRect l="-11940" r="-5970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4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C05BC86-B814-B08F-E992-94693B1667A0}"/>
              </a:ext>
            </a:extLst>
          </p:cNvPr>
          <p:cNvSpPr/>
          <p:nvPr/>
        </p:nvSpPr>
        <p:spPr>
          <a:xfrm>
            <a:off x="1350611" y="2516215"/>
            <a:ext cx="6812595" cy="1304109"/>
          </a:xfrm>
          <a:prstGeom prst="cube">
            <a:avLst>
              <a:gd name="adj" fmla="val 92998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1543BAB1-9B1E-DBAF-9F91-5137BD300070}"/>
              </a:ext>
            </a:extLst>
          </p:cNvPr>
          <p:cNvSpPr/>
          <p:nvPr/>
        </p:nvSpPr>
        <p:spPr>
          <a:xfrm>
            <a:off x="1387935" y="2207684"/>
            <a:ext cx="1184366" cy="1524000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253324E-A3CC-937A-6DBD-A72D5E7A741D}"/>
              </a:ext>
            </a:extLst>
          </p:cNvPr>
          <p:cNvSpPr/>
          <p:nvPr/>
        </p:nvSpPr>
        <p:spPr>
          <a:xfrm>
            <a:off x="3163862" y="2059018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23A84FDE-A66D-025D-6F46-DC2C8DA6C7CA}"/>
              </a:ext>
            </a:extLst>
          </p:cNvPr>
          <p:cNvSpPr/>
          <p:nvPr/>
        </p:nvSpPr>
        <p:spPr>
          <a:xfrm>
            <a:off x="4958450" y="2059017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282DEBE-0682-8998-883B-C0DA92D133C1}"/>
              </a:ext>
            </a:extLst>
          </p:cNvPr>
          <p:cNvSpPr/>
          <p:nvPr/>
        </p:nvSpPr>
        <p:spPr>
          <a:xfrm>
            <a:off x="6753039" y="2059016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B35728-1ACE-E408-9DF5-AAA69E8B06A3}"/>
              </a:ext>
            </a:extLst>
          </p:cNvPr>
          <p:cNvCxnSpPr>
            <a:cxnSpLocks/>
          </p:cNvCxnSpPr>
          <p:nvPr/>
        </p:nvCxnSpPr>
        <p:spPr>
          <a:xfrm>
            <a:off x="1350611" y="4051280"/>
            <a:ext cx="556501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14EB34-610E-49C4-FF36-306114038DC8}"/>
              </a:ext>
            </a:extLst>
          </p:cNvPr>
          <p:cNvCxnSpPr>
            <a:cxnSpLocks/>
          </p:cNvCxnSpPr>
          <p:nvPr/>
        </p:nvCxnSpPr>
        <p:spPr>
          <a:xfrm flipV="1">
            <a:off x="7182999" y="2672862"/>
            <a:ext cx="1222447" cy="12602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1F8A-8326-39EE-2B47-0CD2681B7196}"/>
              </a:ext>
            </a:extLst>
          </p:cNvPr>
          <p:cNvCxnSpPr>
            <a:cxnSpLocks/>
          </p:cNvCxnSpPr>
          <p:nvPr/>
        </p:nvCxnSpPr>
        <p:spPr>
          <a:xfrm>
            <a:off x="6915622" y="3909658"/>
            <a:ext cx="0" cy="7314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EF2B7F-CBC9-B711-2F01-89D350AEB3DC}"/>
              </a:ext>
            </a:extLst>
          </p:cNvPr>
          <p:cNvCxnSpPr>
            <a:cxnSpLocks/>
          </p:cNvCxnSpPr>
          <p:nvPr/>
        </p:nvCxnSpPr>
        <p:spPr>
          <a:xfrm>
            <a:off x="1350611" y="3909658"/>
            <a:ext cx="0" cy="7314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908354-3D59-7C43-6E88-5EC58704FDC3}"/>
                  </a:ext>
                </a:extLst>
              </p:cNvPr>
              <p:cNvSpPr txBox="1"/>
              <p:nvPr/>
            </p:nvSpPr>
            <p:spPr>
              <a:xfrm>
                <a:off x="3784303" y="4143737"/>
                <a:ext cx="697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𝑅𝑂𝑂𝑀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908354-3D59-7C43-6E88-5EC58704F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03" y="4143737"/>
                <a:ext cx="697627" cy="276999"/>
              </a:xfrm>
              <a:prstGeom prst="rect">
                <a:avLst/>
              </a:prstGeom>
              <a:blipFill>
                <a:blip r:embed="rId2"/>
                <a:stretch>
                  <a:fillRect l="-7895" r="-2632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9CF736-CAA5-3AFE-7FFC-974ADF085819}"/>
                  </a:ext>
                </a:extLst>
              </p:cNvPr>
              <p:cNvSpPr txBox="1"/>
              <p:nvPr/>
            </p:nvSpPr>
            <p:spPr>
              <a:xfrm>
                <a:off x="7893297" y="3290500"/>
                <a:ext cx="697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𝑅𝑂𝑂𝑀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9CF736-CAA5-3AFE-7FFC-974ADF085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97" y="3290500"/>
                <a:ext cx="697627" cy="276999"/>
              </a:xfrm>
              <a:prstGeom prst="rect">
                <a:avLst/>
              </a:prstGeom>
              <a:blipFill>
                <a:blip r:embed="rId3"/>
                <a:stretch>
                  <a:fillRect l="-7018" r="-2632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1D2C9D-B939-FD45-8CAA-9F5A1E2D5225}"/>
                  </a:ext>
                </a:extLst>
              </p:cNvPr>
              <p:cNvSpPr txBox="1"/>
              <p:nvPr/>
            </p:nvSpPr>
            <p:spPr>
              <a:xfrm>
                <a:off x="3152592" y="1528042"/>
                <a:ext cx="631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1D2C9D-B939-FD45-8CAA-9F5A1E2D5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92" y="1528042"/>
                <a:ext cx="631711" cy="276999"/>
              </a:xfrm>
              <a:prstGeom prst="rect">
                <a:avLst/>
              </a:prstGeom>
              <a:blipFill>
                <a:blip r:embed="rId4"/>
                <a:stretch>
                  <a:fillRect l="-7692" r="-2885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FDE8E2-7438-696E-3F0C-D50EC6B06DA8}"/>
                  </a:ext>
                </a:extLst>
              </p:cNvPr>
              <p:cNvSpPr txBox="1"/>
              <p:nvPr/>
            </p:nvSpPr>
            <p:spPr>
              <a:xfrm>
                <a:off x="4958450" y="4641083"/>
                <a:ext cx="547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FDE8E2-7438-696E-3F0C-D50EC6B06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450" y="4641083"/>
                <a:ext cx="547073" cy="276999"/>
              </a:xfrm>
              <a:prstGeom prst="rect">
                <a:avLst/>
              </a:prstGeom>
              <a:blipFill>
                <a:blip r:embed="rId5"/>
                <a:stretch>
                  <a:fillRect l="-8889" r="-4444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53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1F1378-3EC2-4E49-B661-C62425DA197A}"/>
              </a:ext>
            </a:extLst>
          </p:cNvPr>
          <p:cNvSpPr/>
          <p:nvPr/>
        </p:nvSpPr>
        <p:spPr>
          <a:xfrm>
            <a:off x="1587723" y="291202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FE29B-E0C0-4CAF-B386-59D6D0BF53FF}"/>
              </a:ext>
            </a:extLst>
          </p:cNvPr>
          <p:cNvSpPr/>
          <p:nvPr/>
        </p:nvSpPr>
        <p:spPr>
          <a:xfrm>
            <a:off x="574720" y="291202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057AB-717B-4FA1-BBE2-31E6EDB46B43}"/>
                  </a:ext>
                </a:extLst>
              </p:cNvPr>
              <p:cNvSpPr txBox="1"/>
              <p:nvPr/>
            </p:nvSpPr>
            <p:spPr>
              <a:xfrm>
                <a:off x="1386224" y="248780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057AB-717B-4FA1-BBE2-31E6EDB4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24" y="248780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42DF8BF-DBF2-4A6A-B0E2-38FB0877D82D}"/>
              </a:ext>
            </a:extLst>
          </p:cNvPr>
          <p:cNvSpPr/>
          <p:nvPr/>
        </p:nvSpPr>
        <p:spPr>
          <a:xfrm>
            <a:off x="1523525" y="2843332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CBF9-DB5C-45A5-B7C8-AC1C0E870C49}"/>
                  </a:ext>
                </a:extLst>
              </p:cNvPr>
              <p:cNvSpPr txBox="1"/>
              <p:nvPr/>
            </p:nvSpPr>
            <p:spPr>
              <a:xfrm>
                <a:off x="2393663" y="2522154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CBF9-DB5C-45A5-B7C8-AC1C0E87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663" y="2522154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9E83F-AC27-4B6C-97B8-2711345BC608}"/>
                  </a:ext>
                </a:extLst>
              </p:cNvPr>
              <p:cNvSpPr txBox="1"/>
              <p:nvPr/>
            </p:nvSpPr>
            <p:spPr>
              <a:xfrm>
                <a:off x="2641352" y="3726139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9E83F-AC27-4B6C-97B8-2711345BC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52" y="3726139"/>
                <a:ext cx="1025024" cy="321178"/>
              </a:xfrm>
              <a:prstGeom prst="rect">
                <a:avLst/>
              </a:prstGeom>
              <a:blipFill>
                <a:blip r:embed="rId4"/>
                <a:stretch>
                  <a:fillRect l="-5357" r="-23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0B9BD-0BF5-4EE9-A36F-E5E8955EE316}"/>
                  </a:ext>
                </a:extLst>
              </p:cNvPr>
              <p:cNvSpPr txBox="1"/>
              <p:nvPr/>
            </p:nvSpPr>
            <p:spPr>
              <a:xfrm>
                <a:off x="1414303" y="399881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0B9BD-0BF5-4EE9-A36F-E5E8955E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303" y="3998810"/>
                <a:ext cx="779765" cy="321178"/>
              </a:xfrm>
              <a:prstGeom prst="rect">
                <a:avLst/>
              </a:prstGeom>
              <a:blipFill>
                <a:blip r:embed="rId5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DBA99F-A55D-4CAE-BFA3-33821D68B389}"/>
                  </a:ext>
                </a:extLst>
              </p:cNvPr>
              <p:cNvSpPr txBox="1"/>
              <p:nvPr/>
            </p:nvSpPr>
            <p:spPr>
              <a:xfrm>
                <a:off x="231004" y="251206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DBA99F-A55D-4CAE-BFA3-33821D68B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4" y="2512060"/>
                <a:ext cx="779765" cy="321178"/>
              </a:xfrm>
              <a:prstGeom prst="rect">
                <a:avLst/>
              </a:prstGeom>
              <a:blipFill>
                <a:blip r:embed="rId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926E5-6D28-4FB1-B18D-385A537A8CC0}"/>
                  </a:ext>
                </a:extLst>
              </p:cNvPr>
              <p:cNvSpPr txBox="1"/>
              <p:nvPr/>
            </p:nvSpPr>
            <p:spPr>
              <a:xfrm>
                <a:off x="54505" y="3931523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926E5-6D28-4FB1-B18D-385A537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" y="3931523"/>
                <a:ext cx="1025024" cy="321178"/>
              </a:xfrm>
              <a:prstGeom prst="rect">
                <a:avLst/>
              </a:prstGeom>
              <a:blipFill>
                <a:blip r:embed="rId7"/>
                <a:stretch>
                  <a:fillRect l="-5952" r="-23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546D234-9731-4803-B22B-1A116E76BB39}"/>
              </a:ext>
            </a:extLst>
          </p:cNvPr>
          <p:cNvSpPr/>
          <p:nvPr/>
        </p:nvSpPr>
        <p:spPr>
          <a:xfrm>
            <a:off x="1105714" y="2409785"/>
            <a:ext cx="1008000" cy="1030644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1BCCE8-27A3-4287-BED6-6F956D174580}"/>
              </a:ext>
            </a:extLst>
          </p:cNvPr>
          <p:cNvSpPr/>
          <p:nvPr/>
        </p:nvSpPr>
        <p:spPr>
          <a:xfrm>
            <a:off x="677571" y="573484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7D9997-E8C2-4B37-A09C-2038D12421C7}"/>
              </a:ext>
            </a:extLst>
          </p:cNvPr>
          <p:cNvSpPr/>
          <p:nvPr/>
        </p:nvSpPr>
        <p:spPr>
          <a:xfrm>
            <a:off x="608640" y="50923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541A4-2E72-47A7-A7C3-387F2B029236}"/>
              </a:ext>
            </a:extLst>
          </p:cNvPr>
          <p:cNvSpPr/>
          <p:nvPr/>
        </p:nvSpPr>
        <p:spPr>
          <a:xfrm>
            <a:off x="430110" y="32148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94DD0-0476-41EC-BDEC-ADDBBFEF1B98}"/>
              </a:ext>
            </a:extLst>
          </p:cNvPr>
          <p:cNvSpPr/>
          <p:nvPr/>
        </p:nvSpPr>
        <p:spPr>
          <a:xfrm>
            <a:off x="2389352" y="3946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8686C1-45BB-467C-8E8D-46D6FF9A9FA0}"/>
                  </a:ext>
                </a:extLst>
              </p:cNvPr>
              <p:cNvSpPr txBox="1"/>
              <p:nvPr/>
            </p:nvSpPr>
            <p:spPr>
              <a:xfrm>
                <a:off x="1670697" y="899584"/>
                <a:ext cx="779765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8686C1-45BB-467C-8E8D-46D6FF9A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697" y="899584"/>
                <a:ext cx="779765" cy="321178"/>
              </a:xfrm>
              <a:prstGeom prst="rect">
                <a:avLst/>
              </a:prstGeom>
              <a:blipFill>
                <a:blip r:embed="rId8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ED59739-7925-40FC-A57E-C27D0C78D349}"/>
              </a:ext>
            </a:extLst>
          </p:cNvPr>
          <p:cNvSpPr/>
          <p:nvPr/>
        </p:nvSpPr>
        <p:spPr>
          <a:xfrm>
            <a:off x="2315418" y="33400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48B790-C4D5-4A8F-833B-714440A20F2B}"/>
              </a:ext>
            </a:extLst>
          </p:cNvPr>
          <p:cNvSpPr/>
          <p:nvPr/>
        </p:nvSpPr>
        <p:spPr>
          <a:xfrm>
            <a:off x="5059763" y="47139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4BD2E-3C7C-4F84-B125-E6F71063C1BB}"/>
              </a:ext>
            </a:extLst>
          </p:cNvPr>
          <p:cNvSpPr/>
          <p:nvPr/>
        </p:nvSpPr>
        <p:spPr>
          <a:xfrm>
            <a:off x="4998438" y="1410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ADC9CC-3B17-442B-B80B-13EBF116B687}"/>
              </a:ext>
            </a:extLst>
          </p:cNvPr>
          <p:cNvSpPr/>
          <p:nvPr/>
        </p:nvSpPr>
        <p:spPr>
          <a:xfrm>
            <a:off x="4998438" y="1914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D72AB1-152D-4A21-AC5E-1E702075B35C}"/>
              </a:ext>
            </a:extLst>
          </p:cNvPr>
          <p:cNvSpPr/>
          <p:nvPr/>
        </p:nvSpPr>
        <p:spPr>
          <a:xfrm>
            <a:off x="5502438" y="1410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340B8-F3B7-4671-890A-ED5EA43AD3B5}"/>
              </a:ext>
            </a:extLst>
          </p:cNvPr>
          <p:cNvSpPr/>
          <p:nvPr/>
        </p:nvSpPr>
        <p:spPr>
          <a:xfrm>
            <a:off x="5502438" y="1914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E81EBF-843F-49C7-B37B-C4729BF5E9FE}"/>
              </a:ext>
            </a:extLst>
          </p:cNvPr>
          <p:cNvSpPr/>
          <p:nvPr/>
        </p:nvSpPr>
        <p:spPr>
          <a:xfrm>
            <a:off x="5748254" y="2846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60E890-E140-41F8-A7ED-8583F2D295AB}"/>
              </a:ext>
            </a:extLst>
          </p:cNvPr>
          <p:cNvSpPr/>
          <p:nvPr/>
        </p:nvSpPr>
        <p:spPr>
          <a:xfrm>
            <a:off x="5749882" y="3854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C5CDF1-3DDA-495B-84D6-F233087F9699}"/>
              </a:ext>
            </a:extLst>
          </p:cNvPr>
          <p:cNvSpPr/>
          <p:nvPr/>
        </p:nvSpPr>
        <p:spPr>
          <a:xfrm>
            <a:off x="4738836" y="3854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6367C3-3ACD-4E05-8303-E8EC73C52422}"/>
              </a:ext>
            </a:extLst>
          </p:cNvPr>
          <p:cNvSpPr/>
          <p:nvPr/>
        </p:nvSpPr>
        <p:spPr>
          <a:xfrm>
            <a:off x="4735251" y="2846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221B94-B9E1-4353-8979-6BB3B6DC03D3}"/>
              </a:ext>
            </a:extLst>
          </p:cNvPr>
          <p:cNvGrpSpPr/>
          <p:nvPr/>
        </p:nvGrpSpPr>
        <p:grpSpPr>
          <a:xfrm>
            <a:off x="9535885" y="646615"/>
            <a:ext cx="1153716" cy="1096665"/>
            <a:chOff x="1688841" y="470878"/>
            <a:chExt cx="1153716" cy="109666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F60845B-F2D1-4E71-BFA5-3E5C63963A6B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4F288C-2D04-4C28-8E33-B1A9F86D82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14D37D-A112-498C-9A48-6BC9F6B8794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1A4DAB-248D-4D35-BEEA-6F90D9A1E55E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9867F-196D-4BFB-9027-E1DBA71DED7C}"/>
                  </a:ext>
                </a:extLst>
              </p:cNvPr>
              <p:cNvSpPr txBox="1"/>
              <p:nvPr/>
            </p:nvSpPr>
            <p:spPr>
              <a:xfrm>
                <a:off x="9366950" y="2706396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9867F-196D-4BFB-9027-E1DBA71D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50" y="2706396"/>
                <a:ext cx="373949" cy="319511"/>
              </a:xfrm>
              <a:prstGeom prst="rect">
                <a:avLst/>
              </a:prstGeom>
              <a:blipFill>
                <a:blip r:embed="rId9"/>
                <a:stretch>
                  <a:fillRect l="-14754" t="-15385" r="-1311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A0FF99-B4D0-4228-BA7D-86A8ACEB23E7}"/>
                  </a:ext>
                </a:extLst>
              </p:cNvPr>
              <p:cNvSpPr txBox="1"/>
              <p:nvPr/>
            </p:nvSpPr>
            <p:spPr>
              <a:xfrm>
                <a:off x="10239689" y="2752268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A0FF99-B4D0-4228-BA7D-86A8ACEB2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689" y="2752268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454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2E9B40-2C26-4A3B-B5A5-2E706792D2A5}"/>
                  </a:ext>
                </a:extLst>
              </p:cNvPr>
              <p:cNvSpPr txBox="1"/>
              <p:nvPr/>
            </p:nvSpPr>
            <p:spPr>
              <a:xfrm>
                <a:off x="9441197" y="3725166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2E9B40-2C26-4A3B-B5A5-2E706792D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97" y="3725166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517" t="-13462" r="-1379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260B7E-A45B-4C94-95F6-D14366FC31A7}"/>
                  </a:ext>
                </a:extLst>
              </p:cNvPr>
              <p:cNvSpPr txBox="1"/>
              <p:nvPr/>
            </p:nvSpPr>
            <p:spPr>
              <a:xfrm>
                <a:off x="10398033" y="376026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260B7E-A45B-4C94-95F6-D14366FC3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033" y="3760268"/>
                <a:ext cx="416524" cy="319511"/>
              </a:xfrm>
              <a:prstGeom prst="rect">
                <a:avLst/>
              </a:prstGeom>
              <a:blipFill>
                <a:blip r:embed="rId12"/>
                <a:stretch>
                  <a:fillRect l="-13235" t="-15385" r="-1176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CE78C2FB-BC41-4290-8731-C55B4F49AD33}"/>
              </a:ext>
            </a:extLst>
          </p:cNvPr>
          <p:cNvSpPr/>
          <p:nvPr/>
        </p:nvSpPr>
        <p:spPr>
          <a:xfrm>
            <a:off x="3309000" y="15536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6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53B8CF-1D00-4E2B-A9F2-C0AA2CFEEA91}"/>
              </a:ext>
            </a:extLst>
          </p:cNvPr>
          <p:cNvSpPr/>
          <p:nvPr/>
        </p:nvSpPr>
        <p:spPr>
          <a:xfrm>
            <a:off x="5065918" y="2017621"/>
            <a:ext cx="2001816" cy="1944003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CD66A1-7352-4E1B-A62C-35383101D2F1}"/>
                  </a:ext>
                </a:extLst>
              </p:cNvPr>
              <p:cNvSpPr txBox="1"/>
              <p:nvPr/>
            </p:nvSpPr>
            <p:spPr>
              <a:xfrm>
                <a:off x="1969040" y="3097826"/>
                <a:ext cx="562077" cy="32117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CD66A1-7352-4E1B-A62C-35383101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040" y="3097826"/>
                <a:ext cx="562077" cy="321178"/>
              </a:xfrm>
              <a:prstGeom prst="rect">
                <a:avLst/>
              </a:prstGeom>
              <a:blipFill>
                <a:blip r:embed="rId3"/>
                <a:stretch>
                  <a:fillRect l="-8511" r="-1064" b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DE93E4B6-ADFE-455D-97B4-B647A2A58F27}"/>
              </a:ext>
            </a:extLst>
          </p:cNvPr>
          <p:cNvSpPr/>
          <p:nvPr/>
        </p:nvSpPr>
        <p:spPr>
          <a:xfrm>
            <a:off x="2828583" y="2944132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68C6716-A2A9-4441-BDE7-336DED9287FC}"/>
              </a:ext>
            </a:extLst>
          </p:cNvPr>
          <p:cNvSpPr/>
          <p:nvPr/>
        </p:nvSpPr>
        <p:spPr>
          <a:xfrm>
            <a:off x="1819583" y="3939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9B0E23-FA08-4469-AFF6-6B5A60F0E28E}"/>
                  </a:ext>
                </a:extLst>
              </p:cNvPr>
              <p:cNvSpPr txBox="1"/>
              <p:nvPr/>
            </p:nvSpPr>
            <p:spPr>
              <a:xfrm>
                <a:off x="2606675" y="2521199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9B0E23-FA08-4469-AFF6-6B5A60F0E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675" y="2521199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17163C-354C-4611-9D0F-647C07E2BBED}"/>
                  </a:ext>
                </a:extLst>
              </p:cNvPr>
              <p:cNvSpPr txBox="1"/>
              <p:nvPr/>
            </p:nvSpPr>
            <p:spPr>
              <a:xfrm>
                <a:off x="1533834" y="406505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17163C-354C-4611-9D0F-647C07E2B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34" y="4065058"/>
                <a:ext cx="779765" cy="321178"/>
              </a:xfrm>
              <a:prstGeom prst="rect">
                <a:avLst/>
              </a:prstGeom>
              <a:blipFill>
                <a:blip r:embed="rId13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79A668-E43A-467F-ABC9-8E7BB33EB694}"/>
                  </a:ext>
                </a:extLst>
              </p:cNvPr>
              <p:cNvSpPr txBox="1"/>
              <p:nvPr/>
            </p:nvSpPr>
            <p:spPr>
              <a:xfrm>
                <a:off x="1565568" y="1544372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79A668-E43A-467F-ABC9-8E7BB33EB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68" y="1544372"/>
                <a:ext cx="779765" cy="321178"/>
              </a:xfrm>
              <a:prstGeom prst="rect">
                <a:avLst/>
              </a:prstGeom>
              <a:blipFill>
                <a:blip r:embed="rId14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9C01B6A6-FCDC-4572-8F43-C168A345C0F2}"/>
              </a:ext>
            </a:extLst>
          </p:cNvPr>
          <p:cNvSpPr/>
          <p:nvPr/>
        </p:nvSpPr>
        <p:spPr>
          <a:xfrm>
            <a:off x="810512" y="2939294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8D30A2B-073E-45DE-BB53-DE87BA6FD42E}"/>
              </a:ext>
            </a:extLst>
          </p:cNvPr>
          <p:cNvSpPr/>
          <p:nvPr/>
        </p:nvSpPr>
        <p:spPr>
          <a:xfrm>
            <a:off x="1817420" y="196362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9AF0BB-9D4E-4234-A246-889FAFC3A7C7}"/>
              </a:ext>
            </a:extLst>
          </p:cNvPr>
          <p:cNvCxnSpPr/>
          <p:nvPr/>
        </p:nvCxnSpPr>
        <p:spPr>
          <a:xfrm>
            <a:off x="918245" y="2996865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EBE30E-B3FC-4134-B5C6-A56A25645FB4}"/>
              </a:ext>
            </a:extLst>
          </p:cNvPr>
          <p:cNvCxnSpPr>
            <a:cxnSpLocks/>
          </p:cNvCxnSpPr>
          <p:nvPr/>
        </p:nvCxnSpPr>
        <p:spPr>
          <a:xfrm rot="5400000">
            <a:off x="900245" y="2991590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6E5B894-CDE7-40BA-8FF7-71118DFA788A}"/>
              </a:ext>
            </a:extLst>
          </p:cNvPr>
          <p:cNvSpPr/>
          <p:nvPr/>
        </p:nvSpPr>
        <p:spPr>
          <a:xfrm>
            <a:off x="1775451" y="2914128"/>
            <a:ext cx="180000" cy="180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BB1B8A4-BF51-4256-875E-BD1C8D00BC86}"/>
                  </a:ext>
                </a:extLst>
              </p:cNvPr>
              <p:cNvSpPr txBox="1"/>
              <p:nvPr/>
            </p:nvSpPr>
            <p:spPr>
              <a:xfrm>
                <a:off x="669826" y="247217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BB1B8A4-BF51-4256-875E-BD1C8D00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6" y="2472176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A1846967-832A-4610-922C-E4386FCD07E4}"/>
              </a:ext>
            </a:extLst>
          </p:cNvPr>
          <p:cNvSpPr txBox="1"/>
          <p:nvPr/>
        </p:nvSpPr>
        <p:spPr>
          <a:xfrm>
            <a:off x="1164015" y="635182"/>
            <a:ext cx="1381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49F6E26-CC0A-40B3-9DD5-C32D15A99901}"/>
                  </a:ext>
                </a:extLst>
              </p:cNvPr>
              <p:cNvSpPr txBox="1"/>
              <p:nvPr/>
            </p:nvSpPr>
            <p:spPr>
              <a:xfrm>
                <a:off x="6174795" y="3097826"/>
                <a:ext cx="562077" cy="32117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49F6E26-CC0A-40B3-9DD5-C32D15A9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95" y="3097826"/>
                <a:ext cx="562077" cy="321178"/>
              </a:xfrm>
              <a:prstGeom prst="rect">
                <a:avLst/>
              </a:prstGeom>
              <a:blipFill>
                <a:blip r:embed="rId17"/>
                <a:stretch>
                  <a:fillRect l="-9574" r="-1064" b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9DC1731A-3889-4DEC-BFEA-99903AC422A3}"/>
              </a:ext>
            </a:extLst>
          </p:cNvPr>
          <p:cNvSpPr/>
          <p:nvPr/>
        </p:nvSpPr>
        <p:spPr>
          <a:xfrm>
            <a:off x="7034338" y="2944132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E0CBAE-C3F6-400F-9803-9794DB10BE3A}"/>
              </a:ext>
            </a:extLst>
          </p:cNvPr>
          <p:cNvSpPr/>
          <p:nvPr/>
        </p:nvSpPr>
        <p:spPr>
          <a:xfrm>
            <a:off x="6025338" y="3939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39E40D-787E-4DE1-9104-35F3AD659AA1}"/>
                  </a:ext>
                </a:extLst>
              </p:cNvPr>
              <p:cNvSpPr txBox="1"/>
              <p:nvPr/>
            </p:nvSpPr>
            <p:spPr>
              <a:xfrm>
                <a:off x="7114417" y="2647019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39E40D-787E-4DE1-9104-35F3AD659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417" y="2647019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38090C0-CCD8-4F98-BAE6-8E35DF6324B6}"/>
                  </a:ext>
                </a:extLst>
              </p:cNvPr>
              <p:cNvSpPr txBox="1"/>
              <p:nvPr/>
            </p:nvSpPr>
            <p:spPr>
              <a:xfrm>
                <a:off x="5739589" y="406505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38090C0-CCD8-4F98-BAE6-8E35DF632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589" y="4065058"/>
                <a:ext cx="779765" cy="321178"/>
              </a:xfrm>
              <a:prstGeom prst="rect">
                <a:avLst/>
              </a:prstGeom>
              <a:blipFill>
                <a:blip r:embed="rId19"/>
                <a:stretch>
                  <a:fillRect l="-7874" r="-3937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D5770B7-F0A7-4893-B391-99E13AC07AB2}"/>
                  </a:ext>
                </a:extLst>
              </p:cNvPr>
              <p:cNvSpPr txBox="1"/>
              <p:nvPr/>
            </p:nvSpPr>
            <p:spPr>
              <a:xfrm>
                <a:off x="5771323" y="1544372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D5770B7-F0A7-4893-B391-99E13AC07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323" y="1544372"/>
                <a:ext cx="779765" cy="321178"/>
              </a:xfrm>
              <a:prstGeom prst="rect">
                <a:avLst/>
              </a:prstGeom>
              <a:blipFill>
                <a:blip r:embed="rId20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EACE67FB-1561-4DB2-A3FD-CA78296A7C61}"/>
              </a:ext>
            </a:extLst>
          </p:cNvPr>
          <p:cNvSpPr/>
          <p:nvPr/>
        </p:nvSpPr>
        <p:spPr>
          <a:xfrm>
            <a:off x="5016267" y="2939294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8EE9259-2170-42C8-A841-C75092806CB6}"/>
              </a:ext>
            </a:extLst>
          </p:cNvPr>
          <p:cNvSpPr/>
          <p:nvPr/>
        </p:nvSpPr>
        <p:spPr>
          <a:xfrm>
            <a:off x="6023175" y="196362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56A230D-082D-4782-8D68-7CB6D53E3E23}"/>
              </a:ext>
            </a:extLst>
          </p:cNvPr>
          <p:cNvCxnSpPr/>
          <p:nvPr/>
        </p:nvCxnSpPr>
        <p:spPr>
          <a:xfrm>
            <a:off x="5124000" y="2996865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D5240A6-80A5-4152-948A-CF24CC8576F0}"/>
              </a:ext>
            </a:extLst>
          </p:cNvPr>
          <p:cNvCxnSpPr>
            <a:cxnSpLocks/>
          </p:cNvCxnSpPr>
          <p:nvPr/>
        </p:nvCxnSpPr>
        <p:spPr>
          <a:xfrm rot="5400000">
            <a:off x="5106000" y="2991590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92B760B5-9BF3-4B57-8C8E-C18A1287B0FC}"/>
              </a:ext>
            </a:extLst>
          </p:cNvPr>
          <p:cNvSpPr/>
          <p:nvPr/>
        </p:nvSpPr>
        <p:spPr>
          <a:xfrm>
            <a:off x="5981206" y="2914128"/>
            <a:ext cx="180000" cy="180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344B1B-B4B0-473F-AF64-93186E421C60}"/>
                  </a:ext>
                </a:extLst>
              </p:cNvPr>
              <p:cNvSpPr txBox="1"/>
              <p:nvPr/>
            </p:nvSpPr>
            <p:spPr>
              <a:xfrm>
                <a:off x="4408694" y="254031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344B1B-B4B0-473F-AF64-93186E42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694" y="2540313"/>
                <a:ext cx="779765" cy="321178"/>
              </a:xfrm>
              <a:prstGeom prst="rect">
                <a:avLst/>
              </a:prstGeom>
              <a:blipFill>
                <a:blip r:embed="rId21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BB8C928-4C86-4600-8CF1-528A771313CD}"/>
              </a:ext>
            </a:extLst>
          </p:cNvPr>
          <p:cNvSpPr/>
          <p:nvPr/>
        </p:nvSpPr>
        <p:spPr>
          <a:xfrm>
            <a:off x="5016267" y="196362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812416-BBC1-4822-831B-CE725BF4B7DC}"/>
                  </a:ext>
                </a:extLst>
              </p:cNvPr>
              <p:cNvSpPr txBox="1"/>
              <p:nvPr/>
            </p:nvSpPr>
            <p:spPr>
              <a:xfrm>
                <a:off x="4240439" y="1540688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812416-BBC1-4822-831B-CE725BF4B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439" y="1540688"/>
                <a:ext cx="1025024" cy="321178"/>
              </a:xfrm>
              <a:prstGeom prst="rect">
                <a:avLst/>
              </a:prstGeom>
              <a:blipFill>
                <a:blip r:embed="rId22"/>
                <a:stretch>
                  <a:fillRect l="-5952" r="-23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C6539CBF-49F2-43CA-9741-804B60E9EA8E}"/>
              </a:ext>
            </a:extLst>
          </p:cNvPr>
          <p:cNvSpPr/>
          <p:nvPr/>
        </p:nvSpPr>
        <p:spPr>
          <a:xfrm>
            <a:off x="5011918" y="3909590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5EDADE0-5052-4179-9A70-E2C9B30E4C8C}"/>
                  </a:ext>
                </a:extLst>
              </p:cNvPr>
              <p:cNvSpPr txBox="1"/>
              <p:nvPr/>
            </p:nvSpPr>
            <p:spPr>
              <a:xfrm>
                <a:off x="4240439" y="4050392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5EDADE0-5052-4179-9A70-E2C9B30E4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439" y="4050392"/>
                <a:ext cx="1025024" cy="321178"/>
              </a:xfrm>
              <a:prstGeom prst="rect">
                <a:avLst/>
              </a:prstGeom>
              <a:blipFill>
                <a:blip r:embed="rId23"/>
                <a:stretch>
                  <a:fillRect l="-5952" r="-23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DB0B7E32-1BB2-448F-A7C1-59698ACA62E2}"/>
              </a:ext>
            </a:extLst>
          </p:cNvPr>
          <p:cNvSpPr/>
          <p:nvPr/>
        </p:nvSpPr>
        <p:spPr>
          <a:xfrm>
            <a:off x="7034338" y="196362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37C85CF-5E9B-4B9F-B733-31618A93CD77}"/>
                  </a:ext>
                </a:extLst>
              </p:cNvPr>
              <p:cNvSpPr txBox="1"/>
              <p:nvPr/>
            </p:nvSpPr>
            <p:spPr>
              <a:xfrm>
                <a:off x="7034338" y="1573805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37C85CF-5E9B-4B9F-B733-31618A93C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338" y="1573805"/>
                <a:ext cx="1025024" cy="321178"/>
              </a:xfrm>
              <a:prstGeom prst="rect">
                <a:avLst/>
              </a:prstGeom>
              <a:blipFill>
                <a:blip r:embed="rId24"/>
                <a:stretch>
                  <a:fillRect l="-5952" r="-23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6D1876F1-D2F5-4A50-B0D2-AFA8D0323EEE}"/>
              </a:ext>
            </a:extLst>
          </p:cNvPr>
          <p:cNvSpPr/>
          <p:nvPr/>
        </p:nvSpPr>
        <p:spPr>
          <a:xfrm>
            <a:off x="7040647" y="3907624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DD17DBD-71C2-46FF-8C87-33DACC05C8FD}"/>
                  </a:ext>
                </a:extLst>
              </p:cNvPr>
              <p:cNvSpPr txBox="1"/>
              <p:nvPr/>
            </p:nvSpPr>
            <p:spPr>
              <a:xfrm>
                <a:off x="7050176" y="4050392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DD17DBD-71C2-46FF-8C87-33DACC05C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176" y="4050392"/>
                <a:ext cx="1025024" cy="321178"/>
              </a:xfrm>
              <a:prstGeom prst="rect">
                <a:avLst/>
              </a:prstGeom>
              <a:blipFill>
                <a:blip r:embed="rId25"/>
                <a:stretch>
                  <a:fillRect l="-5952" r="-23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93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F94956E-90FB-4139-A475-1062F62977A0}"/>
              </a:ext>
            </a:extLst>
          </p:cNvPr>
          <p:cNvSpPr/>
          <p:nvPr/>
        </p:nvSpPr>
        <p:spPr>
          <a:xfrm>
            <a:off x="6466942" y="293654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F01233-71C2-455F-A585-710CAB81BFE3}"/>
              </a:ext>
            </a:extLst>
          </p:cNvPr>
          <p:cNvSpPr/>
          <p:nvPr/>
        </p:nvSpPr>
        <p:spPr>
          <a:xfrm>
            <a:off x="5457942" y="393238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C39F97-E53D-4172-BE6D-31D8B3653695}"/>
              </a:ext>
            </a:extLst>
          </p:cNvPr>
          <p:cNvSpPr/>
          <p:nvPr/>
        </p:nvSpPr>
        <p:spPr>
          <a:xfrm>
            <a:off x="9921753" y="2007403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D317DF-D7D8-4345-816B-903903AD523D}"/>
              </a:ext>
            </a:extLst>
          </p:cNvPr>
          <p:cNvSpPr/>
          <p:nvPr/>
        </p:nvSpPr>
        <p:spPr>
          <a:xfrm>
            <a:off x="9923381" y="3015403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7BE3C2-8F75-4BAF-A9C4-DED1188E5BFA}"/>
              </a:ext>
            </a:extLst>
          </p:cNvPr>
          <p:cNvSpPr/>
          <p:nvPr/>
        </p:nvSpPr>
        <p:spPr>
          <a:xfrm>
            <a:off x="8912335" y="3015403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A190B5-068F-4CF6-A93B-FECA98DFBF9A}"/>
              </a:ext>
            </a:extLst>
          </p:cNvPr>
          <p:cNvSpPr/>
          <p:nvPr/>
        </p:nvSpPr>
        <p:spPr>
          <a:xfrm>
            <a:off x="9867078" y="1980892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92A564-B256-4299-B0FF-0203BEED0DA8}"/>
              </a:ext>
            </a:extLst>
          </p:cNvPr>
          <p:cNvSpPr/>
          <p:nvPr/>
        </p:nvSpPr>
        <p:spPr>
          <a:xfrm>
            <a:off x="10878241" y="2961403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9801C44-6BD0-42E3-8282-209B2AF9C49C}"/>
              </a:ext>
            </a:extLst>
          </p:cNvPr>
          <p:cNvSpPr/>
          <p:nvPr/>
        </p:nvSpPr>
        <p:spPr>
          <a:xfrm>
            <a:off x="9869241" y="39572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469954-F56A-4E9F-9360-AC076BED3DFC}"/>
              </a:ext>
            </a:extLst>
          </p:cNvPr>
          <p:cNvSpPr/>
          <p:nvPr/>
        </p:nvSpPr>
        <p:spPr>
          <a:xfrm>
            <a:off x="8862653" y="29956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4379B8-EABC-48B7-AAE9-31D44017BCA0}"/>
                  </a:ext>
                </a:extLst>
              </p:cNvPr>
              <p:cNvSpPr txBox="1"/>
              <p:nvPr/>
            </p:nvSpPr>
            <p:spPr>
              <a:xfrm>
                <a:off x="11079877" y="285966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4379B8-EABC-48B7-AAE9-31D4401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877" y="2859665"/>
                <a:ext cx="779765" cy="321178"/>
              </a:xfrm>
              <a:prstGeom prst="rect">
                <a:avLst/>
              </a:prstGeom>
              <a:blipFill>
                <a:blip r:embed="rId2"/>
                <a:stretch>
                  <a:fillRect l="-7874" r="-157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CD66A1-7352-4E1B-A62C-35383101D2F1}"/>
                  </a:ext>
                </a:extLst>
              </p:cNvPr>
              <p:cNvSpPr txBox="1"/>
              <p:nvPr/>
            </p:nvSpPr>
            <p:spPr>
              <a:xfrm>
                <a:off x="1969040" y="3097826"/>
                <a:ext cx="562077" cy="32117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CD66A1-7352-4E1B-A62C-35383101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040" y="3097826"/>
                <a:ext cx="562077" cy="321178"/>
              </a:xfrm>
              <a:prstGeom prst="rect">
                <a:avLst/>
              </a:prstGeom>
              <a:blipFill>
                <a:blip r:embed="rId3"/>
                <a:stretch>
                  <a:fillRect l="-8511" r="-1064" b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D61F25-32B3-4126-BE78-08CB784DF0B3}"/>
                  </a:ext>
                </a:extLst>
              </p:cNvPr>
              <p:cNvSpPr txBox="1"/>
              <p:nvPr/>
            </p:nvSpPr>
            <p:spPr>
              <a:xfrm>
                <a:off x="9583492" y="416346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D61F25-32B3-4126-BE78-08CB784DF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492" y="4163460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37F33D-6F30-4DD8-BB79-1134486A8D07}"/>
                  </a:ext>
                </a:extLst>
              </p:cNvPr>
              <p:cNvSpPr txBox="1"/>
              <p:nvPr/>
            </p:nvSpPr>
            <p:spPr>
              <a:xfrm>
                <a:off x="9583492" y="1460424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37F33D-6F30-4DD8-BB79-1134486A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492" y="1460424"/>
                <a:ext cx="779765" cy="321178"/>
              </a:xfrm>
              <a:prstGeom prst="rect">
                <a:avLst/>
              </a:prstGeom>
              <a:blipFill>
                <a:blip r:embed="rId5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Up 38">
            <a:extLst>
              <a:ext uri="{FF2B5EF4-FFF2-40B4-BE49-F238E27FC236}">
                <a16:creationId xmlns:a16="http://schemas.microsoft.com/office/drawing/2014/main" id="{6739EBAA-04BD-4560-BCE5-86CAA0020325}"/>
              </a:ext>
            </a:extLst>
          </p:cNvPr>
          <p:cNvSpPr/>
          <p:nvPr/>
        </p:nvSpPr>
        <p:spPr>
          <a:xfrm flipV="1">
            <a:off x="10136432" y="2127858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455BF710-5215-417A-8C4F-D323F20B33F5}"/>
              </a:ext>
            </a:extLst>
          </p:cNvPr>
          <p:cNvSpPr/>
          <p:nvPr/>
        </p:nvSpPr>
        <p:spPr>
          <a:xfrm>
            <a:off x="9822419" y="3303586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DB977D8D-8E01-46C0-8447-1490A03B53B8}"/>
              </a:ext>
            </a:extLst>
          </p:cNvPr>
          <p:cNvSpPr/>
          <p:nvPr/>
        </p:nvSpPr>
        <p:spPr>
          <a:xfrm rot="16200000">
            <a:off x="10280706" y="2828346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2FC4A857-B9F9-40FC-B5C7-730E6A540BC8}"/>
              </a:ext>
            </a:extLst>
          </p:cNvPr>
          <p:cNvSpPr/>
          <p:nvPr/>
        </p:nvSpPr>
        <p:spPr>
          <a:xfrm rot="5400000" flipH="1">
            <a:off x="9088183" y="319993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3D7EB79-6441-41E6-943D-2AE400C2F8B0}"/>
                  </a:ext>
                </a:extLst>
              </p:cNvPr>
              <p:cNvSpPr txBox="1"/>
              <p:nvPr/>
            </p:nvSpPr>
            <p:spPr>
              <a:xfrm>
                <a:off x="10425753" y="2105029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3D7EB79-6441-41E6-943D-2AE400C2F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753" y="2105029"/>
                <a:ext cx="373949" cy="319511"/>
              </a:xfrm>
              <a:prstGeom prst="rect">
                <a:avLst/>
              </a:prstGeom>
              <a:blipFill>
                <a:blip r:embed="rId6"/>
                <a:stretch>
                  <a:fillRect l="-14516" t="-13208" r="-12903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818D43-AD5A-49BB-95D5-B44B3FCCEED2}"/>
                  </a:ext>
                </a:extLst>
              </p:cNvPr>
              <p:cNvSpPr txBox="1"/>
              <p:nvPr/>
            </p:nvSpPr>
            <p:spPr>
              <a:xfrm>
                <a:off x="10007936" y="3599154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818D43-AD5A-49BB-95D5-B44B3FCCE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936" y="3599154"/>
                <a:ext cx="336374" cy="319511"/>
              </a:xfrm>
              <a:prstGeom prst="rect">
                <a:avLst/>
              </a:prstGeom>
              <a:blipFill>
                <a:blip r:embed="rId7"/>
                <a:stretch>
                  <a:fillRect l="-16364" t="-13208" r="-1454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9A4A04-9CA8-4A33-B325-E75139A0E176}"/>
                  </a:ext>
                </a:extLst>
              </p:cNvPr>
              <p:cNvSpPr txBox="1"/>
              <p:nvPr/>
            </p:nvSpPr>
            <p:spPr>
              <a:xfrm>
                <a:off x="10458466" y="2583250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9A4A04-9CA8-4A33-B325-E75139A0E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466" y="2583250"/>
                <a:ext cx="356060" cy="319511"/>
              </a:xfrm>
              <a:prstGeom prst="rect">
                <a:avLst/>
              </a:prstGeom>
              <a:blipFill>
                <a:blip r:embed="rId8"/>
                <a:stretch>
                  <a:fillRect l="-15517" t="-15385" r="-1379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C592DA-3CFF-4C38-A3F6-DD33544A7FA3}"/>
                  </a:ext>
                </a:extLst>
              </p:cNvPr>
              <p:cNvSpPr txBox="1"/>
              <p:nvPr/>
            </p:nvSpPr>
            <p:spPr>
              <a:xfrm>
                <a:off x="8361362" y="328138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C592DA-3CFF-4C38-A3F6-DD33544A7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2" y="3281384"/>
                <a:ext cx="416524" cy="319511"/>
              </a:xfrm>
              <a:prstGeom prst="rect">
                <a:avLst/>
              </a:prstGeom>
              <a:blipFill>
                <a:blip r:embed="rId9"/>
                <a:stretch>
                  <a:fillRect l="-13235" t="-13208" r="-1176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DB953D97-BCFE-45DF-82A8-8FEFBD7262E7}"/>
              </a:ext>
            </a:extLst>
          </p:cNvPr>
          <p:cNvSpPr/>
          <p:nvPr/>
        </p:nvSpPr>
        <p:spPr>
          <a:xfrm>
            <a:off x="9408642" y="302025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E4C1F-A76D-44BF-8692-8D25B64B95EC}"/>
              </a:ext>
            </a:extLst>
          </p:cNvPr>
          <p:cNvSpPr/>
          <p:nvPr/>
        </p:nvSpPr>
        <p:spPr>
          <a:xfrm>
            <a:off x="9921903" y="3013145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DA809A-50F2-4FB0-88D2-EEB241B38BC8}"/>
              </a:ext>
            </a:extLst>
          </p:cNvPr>
          <p:cNvSpPr/>
          <p:nvPr/>
        </p:nvSpPr>
        <p:spPr>
          <a:xfrm>
            <a:off x="9923282" y="2510291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9EF916-1564-43C6-852A-6C4E27DD46BC}"/>
                  </a:ext>
                </a:extLst>
              </p:cNvPr>
              <p:cNvSpPr txBox="1"/>
              <p:nvPr/>
            </p:nvSpPr>
            <p:spPr>
              <a:xfrm>
                <a:off x="8482793" y="2453388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9EF916-1564-43C6-852A-6C4E27D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793" y="2453388"/>
                <a:ext cx="534890" cy="319511"/>
              </a:xfrm>
              <a:prstGeom prst="rect">
                <a:avLst/>
              </a:prstGeom>
              <a:blipFill>
                <a:blip r:embed="rId10"/>
                <a:stretch>
                  <a:fillRect l="-10345" t="-13208" r="-919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1BEE43-329F-4F67-9DC6-8C262AECDAB2}"/>
                  </a:ext>
                </a:extLst>
              </p:cNvPr>
              <p:cNvSpPr txBox="1"/>
              <p:nvPr/>
            </p:nvSpPr>
            <p:spPr>
              <a:xfrm>
                <a:off x="9002201" y="1914556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1BEE43-329F-4F67-9DC6-8C262AEC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01" y="1914556"/>
                <a:ext cx="491609" cy="319511"/>
              </a:xfrm>
              <a:prstGeom prst="rect">
                <a:avLst/>
              </a:prstGeom>
              <a:blipFill>
                <a:blip r:embed="rId11"/>
                <a:stretch>
                  <a:fillRect l="-11250" t="-13462" r="-10000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Up 51">
            <a:extLst>
              <a:ext uri="{FF2B5EF4-FFF2-40B4-BE49-F238E27FC236}">
                <a16:creationId xmlns:a16="http://schemas.microsoft.com/office/drawing/2014/main" id="{5EC8D8C5-3C5D-4F4E-8306-F7975B675828}"/>
              </a:ext>
            </a:extLst>
          </p:cNvPr>
          <p:cNvSpPr/>
          <p:nvPr/>
        </p:nvSpPr>
        <p:spPr>
          <a:xfrm rot="5400000" flipH="1">
            <a:off x="9130388" y="263576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49698096-5143-461E-B13C-567CB5680EB5}"/>
              </a:ext>
            </a:extLst>
          </p:cNvPr>
          <p:cNvSpPr/>
          <p:nvPr/>
        </p:nvSpPr>
        <p:spPr>
          <a:xfrm flipV="1">
            <a:off x="9546844" y="2145955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C13223-587F-4C56-B489-7EED8CC51603}"/>
              </a:ext>
            </a:extLst>
          </p:cNvPr>
          <p:cNvSpPr/>
          <p:nvPr/>
        </p:nvSpPr>
        <p:spPr>
          <a:xfrm>
            <a:off x="9840725" y="2945213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55145A-0E19-486B-8AC6-5F62BC0228FA}"/>
              </a:ext>
            </a:extLst>
          </p:cNvPr>
          <p:cNvSpPr/>
          <p:nvPr/>
        </p:nvSpPr>
        <p:spPr>
          <a:xfrm>
            <a:off x="4448871" y="2931707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9B641-6713-4BE9-9DA7-773FBDBF1D37}"/>
              </a:ext>
            </a:extLst>
          </p:cNvPr>
          <p:cNvSpPr/>
          <p:nvPr/>
        </p:nvSpPr>
        <p:spPr>
          <a:xfrm>
            <a:off x="5455779" y="1956034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93E4B6-ADFE-455D-97B4-B647A2A58F27}"/>
              </a:ext>
            </a:extLst>
          </p:cNvPr>
          <p:cNvSpPr/>
          <p:nvPr/>
        </p:nvSpPr>
        <p:spPr>
          <a:xfrm>
            <a:off x="2828583" y="2944132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68C6716-A2A9-4441-BDE7-336DED9287FC}"/>
              </a:ext>
            </a:extLst>
          </p:cNvPr>
          <p:cNvSpPr/>
          <p:nvPr/>
        </p:nvSpPr>
        <p:spPr>
          <a:xfrm>
            <a:off x="1819583" y="3939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9B0E23-FA08-4469-AFF6-6B5A60F0E28E}"/>
                  </a:ext>
                </a:extLst>
              </p:cNvPr>
              <p:cNvSpPr txBox="1"/>
              <p:nvPr/>
            </p:nvSpPr>
            <p:spPr>
              <a:xfrm>
                <a:off x="2606675" y="2521199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9B0E23-FA08-4469-AFF6-6B5A60F0E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675" y="2521199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17163C-354C-4611-9D0F-647C07E2BBED}"/>
                  </a:ext>
                </a:extLst>
              </p:cNvPr>
              <p:cNvSpPr txBox="1"/>
              <p:nvPr/>
            </p:nvSpPr>
            <p:spPr>
              <a:xfrm>
                <a:off x="1533834" y="406505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17163C-354C-4611-9D0F-647C07E2B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34" y="4065058"/>
                <a:ext cx="779765" cy="321178"/>
              </a:xfrm>
              <a:prstGeom prst="rect">
                <a:avLst/>
              </a:prstGeom>
              <a:blipFill>
                <a:blip r:embed="rId13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79A668-E43A-467F-ABC9-8E7BB33EB694}"/>
                  </a:ext>
                </a:extLst>
              </p:cNvPr>
              <p:cNvSpPr txBox="1"/>
              <p:nvPr/>
            </p:nvSpPr>
            <p:spPr>
              <a:xfrm>
                <a:off x="1565568" y="1544372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79A668-E43A-467F-ABC9-8E7BB33EB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68" y="1544372"/>
                <a:ext cx="779765" cy="321178"/>
              </a:xfrm>
              <a:prstGeom prst="rect">
                <a:avLst/>
              </a:prstGeom>
              <a:blipFill>
                <a:blip r:embed="rId14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9C01B6A6-FCDC-4572-8F43-C168A345C0F2}"/>
              </a:ext>
            </a:extLst>
          </p:cNvPr>
          <p:cNvSpPr/>
          <p:nvPr/>
        </p:nvSpPr>
        <p:spPr>
          <a:xfrm>
            <a:off x="810512" y="2939294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8D30A2B-073E-45DE-BB53-DE87BA6FD42E}"/>
              </a:ext>
            </a:extLst>
          </p:cNvPr>
          <p:cNvSpPr/>
          <p:nvPr/>
        </p:nvSpPr>
        <p:spPr>
          <a:xfrm>
            <a:off x="1817420" y="196362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9AF0BB-9D4E-4234-A246-889FAFC3A7C7}"/>
              </a:ext>
            </a:extLst>
          </p:cNvPr>
          <p:cNvCxnSpPr/>
          <p:nvPr/>
        </p:nvCxnSpPr>
        <p:spPr>
          <a:xfrm>
            <a:off x="918245" y="2996865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EBE30E-B3FC-4134-B5C6-A56A25645FB4}"/>
              </a:ext>
            </a:extLst>
          </p:cNvPr>
          <p:cNvCxnSpPr>
            <a:cxnSpLocks/>
          </p:cNvCxnSpPr>
          <p:nvPr/>
        </p:nvCxnSpPr>
        <p:spPr>
          <a:xfrm rot="5400000">
            <a:off x="900245" y="2991590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6E5B894-CDE7-40BA-8FF7-71118DFA788A}"/>
              </a:ext>
            </a:extLst>
          </p:cNvPr>
          <p:cNvSpPr/>
          <p:nvPr/>
        </p:nvSpPr>
        <p:spPr>
          <a:xfrm>
            <a:off x="1775451" y="2914128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FF9AECF-7456-4FA5-9BF4-CDDB489E0F63}"/>
                  </a:ext>
                </a:extLst>
              </p:cNvPr>
              <p:cNvSpPr txBox="1"/>
              <p:nvPr/>
            </p:nvSpPr>
            <p:spPr>
              <a:xfrm>
                <a:off x="8000425" y="295425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FF9AECF-7456-4FA5-9BF4-CDDB489E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425" y="2954250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BB1B8A4-BF51-4256-875E-BD1C8D00BC86}"/>
                  </a:ext>
                </a:extLst>
              </p:cNvPr>
              <p:cNvSpPr txBox="1"/>
              <p:nvPr/>
            </p:nvSpPr>
            <p:spPr>
              <a:xfrm>
                <a:off x="669826" y="247217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BB1B8A4-BF51-4256-875E-BD1C8D00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6" y="2472176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7894F9F3-06E3-4A49-BDD8-D217D8D7C4BA}"/>
              </a:ext>
            </a:extLst>
          </p:cNvPr>
          <p:cNvSpPr/>
          <p:nvPr/>
        </p:nvSpPr>
        <p:spPr>
          <a:xfrm>
            <a:off x="4997600" y="2535597"/>
            <a:ext cx="1014300" cy="9992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96A852-2991-4B1E-8D0E-A3D873DA68C4}"/>
              </a:ext>
            </a:extLst>
          </p:cNvPr>
          <p:cNvCxnSpPr>
            <a:cxnSpLocks/>
          </p:cNvCxnSpPr>
          <p:nvPr/>
        </p:nvCxnSpPr>
        <p:spPr>
          <a:xfrm rot="5400000">
            <a:off x="4539031" y="3020254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230563-FB3B-485C-BDFD-61641A52E0A9}"/>
              </a:ext>
            </a:extLst>
          </p:cNvPr>
          <p:cNvCxnSpPr/>
          <p:nvPr/>
        </p:nvCxnSpPr>
        <p:spPr>
          <a:xfrm>
            <a:off x="4531810" y="2993294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4B78776-C22C-461E-B2D8-C663BDFB60F3}"/>
              </a:ext>
            </a:extLst>
          </p:cNvPr>
          <p:cNvSpPr/>
          <p:nvPr/>
        </p:nvSpPr>
        <p:spPr>
          <a:xfrm>
            <a:off x="5413810" y="2906541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A12635-D03D-4980-B339-77D2D60556F6}"/>
              </a:ext>
            </a:extLst>
          </p:cNvPr>
          <p:cNvSpPr txBox="1"/>
          <p:nvPr/>
        </p:nvSpPr>
        <p:spPr>
          <a:xfrm>
            <a:off x="5134892" y="2197043"/>
            <a:ext cx="8030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0000FF"/>
                </a:solidFill>
              </a:rPr>
              <a:t>NORTH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428940C-9C32-4731-A817-F14353B68CC7}"/>
              </a:ext>
            </a:extLst>
          </p:cNvPr>
          <p:cNvSpPr txBox="1"/>
          <p:nvPr/>
        </p:nvSpPr>
        <p:spPr>
          <a:xfrm>
            <a:off x="5134892" y="3573214"/>
            <a:ext cx="78739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0000FF"/>
                </a:solidFill>
              </a:rPr>
              <a:t>SOUTH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790AA4-1C65-4B62-858F-182B910FEC1D}"/>
              </a:ext>
            </a:extLst>
          </p:cNvPr>
          <p:cNvSpPr txBox="1"/>
          <p:nvPr/>
        </p:nvSpPr>
        <p:spPr>
          <a:xfrm>
            <a:off x="5758648" y="2816430"/>
            <a:ext cx="60337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0000FF"/>
                </a:solidFill>
              </a:rPr>
              <a:t>EAST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9E528C-14EF-4B89-BFB4-962179966D54}"/>
              </a:ext>
            </a:extLst>
          </p:cNvPr>
          <p:cNvSpPr txBox="1"/>
          <p:nvPr/>
        </p:nvSpPr>
        <p:spPr>
          <a:xfrm>
            <a:off x="4674136" y="2820537"/>
            <a:ext cx="6647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0000FF"/>
                </a:solidFill>
              </a:rPr>
              <a:t>WEST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846967-832A-4610-922C-E4386FCD07E4}"/>
              </a:ext>
            </a:extLst>
          </p:cNvPr>
          <p:cNvSpPr txBox="1"/>
          <p:nvPr/>
        </p:nvSpPr>
        <p:spPr>
          <a:xfrm>
            <a:off x="1164015" y="635182"/>
            <a:ext cx="1381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NODES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62D6BE-FFBD-4837-A5BB-8FFC5F988942}"/>
              </a:ext>
            </a:extLst>
          </p:cNvPr>
          <p:cNvSpPr txBox="1"/>
          <p:nvPr/>
        </p:nvSpPr>
        <p:spPr>
          <a:xfrm>
            <a:off x="4935157" y="723787"/>
            <a:ext cx="1202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FACES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D6B5DF-5D88-4C68-B68E-0CFC2C67DB6C}"/>
              </a:ext>
            </a:extLst>
          </p:cNvPr>
          <p:cNvSpPr txBox="1"/>
          <p:nvPr/>
        </p:nvSpPr>
        <p:spPr>
          <a:xfrm>
            <a:off x="8791110" y="691907"/>
            <a:ext cx="2151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HEAT FLOW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C8CCCA6-1909-4AC7-9F22-EC2944B2E9B5}"/>
              </a:ext>
            </a:extLst>
          </p:cNvPr>
          <p:cNvSpPr/>
          <p:nvPr/>
        </p:nvSpPr>
        <p:spPr>
          <a:xfrm>
            <a:off x="554545" y="635183"/>
            <a:ext cx="11407083" cy="401124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782C750-7F0E-422B-9CFE-4554FC73A0D8}"/>
              </a:ext>
            </a:extLst>
          </p:cNvPr>
          <p:cNvGrpSpPr/>
          <p:nvPr/>
        </p:nvGrpSpPr>
        <p:grpSpPr>
          <a:xfrm>
            <a:off x="6854364" y="768885"/>
            <a:ext cx="1153716" cy="1096665"/>
            <a:chOff x="1688841" y="470878"/>
            <a:chExt cx="1153716" cy="1096665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DB25277-3096-4A5A-B1FF-7CF2F30F704E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64F90F5-030B-4EE8-8CB0-263A4F4ABE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76781D9-AA78-4F9B-BDDC-39FAF19F3CBF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690C948-F2EC-40CE-BC18-94FA748B9F3C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55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EBAD48DF-7F02-42E0-A576-D9B36D23A58E}"/>
              </a:ext>
            </a:extLst>
          </p:cNvPr>
          <p:cNvSpPr/>
          <p:nvPr/>
        </p:nvSpPr>
        <p:spPr>
          <a:xfrm>
            <a:off x="7486178" y="6187149"/>
            <a:ext cx="1629829" cy="429391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5FE53-CC3B-4F32-A4D2-C5C558659E14}"/>
              </a:ext>
            </a:extLst>
          </p:cNvPr>
          <p:cNvSpPr/>
          <p:nvPr/>
        </p:nvSpPr>
        <p:spPr>
          <a:xfrm>
            <a:off x="4152635" y="966698"/>
            <a:ext cx="1231396" cy="101062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4440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4944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5448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4440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4944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5448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5948206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4444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4948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5452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4444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4948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5452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4441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4945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5449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4441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4945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5449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5947913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5947913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5947913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5947913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4440016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4434113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5949064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7817845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845" y="2757619"/>
                <a:ext cx="331436" cy="307777"/>
              </a:xfrm>
              <a:prstGeom prst="rect">
                <a:avLst/>
              </a:prstGeom>
              <a:blipFill>
                <a:blip r:embed="rId2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032890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90" y="3761135"/>
                <a:ext cx="341055" cy="307777"/>
              </a:xfrm>
              <a:prstGeom prst="rect">
                <a:avLst/>
              </a:prstGeom>
              <a:blipFill>
                <a:blip r:embed="rId3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116489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89" y="5299731"/>
                <a:ext cx="321883" cy="307777"/>
              </a:xfrm>
              <a:prstGeom prst="rect">
                <a:avLst/>
              </a:prstGeom>
              <a:blipFill>
                <a:blip r:embed="rId4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B9A2575-9F5B-47EE-B0D8-F0D1C7A0643B}"/>
              </a:ext>
            </a:extLst>
          </p:cNvPr>
          <p:cNvCxnSpPr>
            <a:cxnSpLocks/>
          </p:cNvCxnSpPr>
          <p:nvPr/>
        </p:nvCxnSpPr>
        <p:spPr>
          <a:xfrm flipV="1">
            <a:off x="4241067" y="4957490"/>
            <a:ext cx="0" cy="1010622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804FA2F-6D41-4651-AB0F-658FAFD70E51}"/>
              </a:ext>
            </a:extLst>
          </p:cNvPr>
          <p:cNvCxnSpPr>
            <a:cxnSpLocks/>
          </p:cNvCxnSpPr>
          <p:nvPr/>
        </p:nvCxnSpPr>
        <p:spPr>
          <a:xfrm flipV="1">
            <a:off x="4249776" y="2946735"/>
            <a:ext cx="0" cy="197389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184F655-A5F0-4B58-B886-37EE3D0CD603}"/>
              </a:ext>
            </a:extLst>
          </p:cNvPr>
          <p:cNvCxnSpPr>
            <a:cxnSpLocks/>
          </p:cNvCxnSpPr>
          <p:nvPr/>
        </p:nvCxnSpPr>
        <p:spPr>
          <a:xfrm flipV="1">
            <a:off x="10695577" y="935981"/>
            <a:ext cx="0" cy="4056495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F66344D-A3AF-4C24-A51F-D71C1E4EAED1}"/>
              </a:ext>
            </a:extLst>
          </p:cNvPr>
          <p:cNvSpPr txBox="1"/>
          <p:nvPr/>
        </p:nvSpPr>
        <p:spPr>
          <a:xfrm>
            <a:off x="3687749" y="37611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BAFC414-99C8-4F65-AC1C-69617A8BFE8F}"/>
              </a:ext>
            </a:extLst>
          </p:cNvPr>
          <p:cNvSpPr txBox="1"/>
          <p:nvPr/>
        </p:nvSpPr>
        <p:spPr>
          <a:xfrm>
            <a:off x="10721252" y="2880730"/>
            <a:ext cx="51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FF03ED-7F2B-4ACE-898E-F5F86CFF5CB4}"/>
              </a:ext>
            </a:extLst>
          </p:cNvPr>
          <p:cNvSpPr txBox="1"/>
          <p:nvPr/>
        </p:nvSpPr>
        <p:spPr>
          <a:xfrm>
            <a:off x="3725791" y="5212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yLA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A3C519B-5C15-42BF-9DFA-3632ECE7AAB9}"/>
              </a:ext>
            </a:extLst>
          </p:cNvPr>
          <p:cNvCxnSpPr>
            <a:cxnSpLocks/>
          </p:cNvCxnSpPr>
          <p:nvPr/>
        </p:nvCxnSpPr>
        <p:spPr>
          <a:xfrm>
            <a:off x="5970855" y="751388"/>
            <a:ext cx="4513141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079E09A-A4C0-41F6-9FE1-82DCB901407B}"/>
              </a:ext>
            </a:extLst>
          </p:cNvPr>
          <p:cNvCxnSpPr>
            <a:cxnSpLocks/>
          </p:cNvCxnSpPr>
          <p:nvPr/>
        </p:nvCxnSpPr>
        <p:spPr>
          <a:xfrm>
            <a:off x="4439723" y="2789861"/>
            <a:ext cx="1508190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BE99BCE-24AD-4FBB-B272-B3456D502385}"/>
              </a:ext>
            </a:extLst>
          </p:cNvPr>
          <p:cNvCxnSpPr>
            <a:cxnSpLocks/>
          </p:cNvCxnSpPr>
          <p:nvPr/>
        </p:nvCxnSpPr>
        <p:spPr>
          <a:xfrm>
            <a:off x="4409549" y="6105146"/>
            <a:ext cx="6120668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77B4457-B81A-4F91-B942-A8B71D0DBCA4}"/>
              </a:ext>
            </a:extLst>
          </p:cNvPr>
          <p:cNvSpPr txBox="1"/>
          <p:nvPr/>
        </p:nvSpPr>
        <p:spPr>
          <a:xfrm>
            <a:off x="4940510" y="2406140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2A8A722-B484-4D63-B920-5BC9577C01B0}"/>
              </a:ext>
            </a:extLst>
          </p:cNvPr>
          <p:cNvSpPr txBox="1"/>
          <p:nvPr/>
        </p:nvSpPr>
        <p:spPr>
          <a:xfrm>
            <a:off x="7893441" y="380986"/>
            <a:ext cx="50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25840B-F491-4B08-91D2-F6BCC6169735}"/>
              </a:ext>
            </a:extLst>
          </p:cNvPr>
          <p:cNvSpPr txBox="1"/>
          <p:nvPr/>
        </p:nvSpPr>
        <p:spPr>
          <a:xfrm>
            <a:off x="6269043" y="608844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79C86-3B7A-4479-819D-FC19DF99FB9C}"/>
              </a:ext>
            </a:extLst>
          </p:cNvPr>
          <p:cNvSpPr txBox="1"/>
          <p:nvPr/>
        </p:nvSpPr>
        <p:spPr>
          <a:xfrm>
            <a:off x="7651485" y="2190255"/>
            <a:ext cx="6641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BATT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A50C91D-428B-4131-B5EC-A676E1C87BAA}"/>
              </a:ext>
            </a:extLst>
          </p:cNvPr>
          <p:cNvSpPr txBox="1"/>
          <p:nvPr/>
        </p:nvSpPr>
        <p:spPr>
          <a:xfrm>
            <a:off x="4902579" y="3271315"/>
            <a:ext cx="698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JOIST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758B05E-A330-4F4E-AA1D-026E483F91B9}"/>
              </a:ext>
            </a:extLst>
          </p:cNvPr>
          <p:cNvSpPr txBox="1"/>
          <p:nvPr/>
        </p:nvSpPr>
        <p:spPr>
          <a:xfrm>
            <a:off x="7637320" y="5276823"/>
            <a:ext cx="938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CEILING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F65D4F-3B75-4D94-8701-08886D994B14}"/>
              </a:ext>
            </a:extLst>
          </p:cNvPr>
          <p:cNvSpPr/>
          <p:nvPr/>
        </p:nvSpPr>
        <p:spPr>
          <a:xfrm>
            <a:off x="2183362" y="379916"/>
            <a:ext cx="9876583" cy="635678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4B203B-8A9E-4689-A249-7E0070DBC1AE}"/>
              </a:ext>
            </a:extLst>
          </p:cNvPr>
          <p:cNvSpPr/>
          <p:nvPr/>
        </p:nvSpPr>
        <p:spPr>
          <a:xfrm>
            <a:off x="4389657" y="587285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6B49E-AD80-401D-AC72-562017B93C5F}"/>
              </a:ext>
            </a:extLst>
          </p:cNvPr>
          <p:cNvSpPr txBox="1"/>
          <p:nvPr/>
        </p:nvSpPr>
        <p:spPr>
          <a:xfrm>
            <a:off x="4458581" y="5520371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ACF9F08-6DA9-40FD-8244-50BE7CF996CB}"/>
                  </a:ext>
                </a:extLst>
              </p:cNvPr>
              <p:cNvSpPr txBox="1"/>
              <p:nvPr/>
            </p:nvSpPr>
            <p:spPr>
              <a:xfrm>
                <a:off x="8400696" y="6242181"/>
                <a:ext cx="6084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ACF9F08-6DA9-40FD-8244-50BE7CF99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696" y="6242181"/>
                <a:ext cx="608436" cy="307777"/>
              </a:xfrm>
              <a:prstGeom prst="rect">
                <a:avLst/>
              </a:prstGeom>
              <a:blipFill>
                <a:blip r:embed="rId5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B80492-7ACD-4391-86F6-50A6ADB9C7C9}"/>
                  </a:ext>
                </a:extLst>
              </p:cNvPr>
              <p:cNvSpPr txBox="1"/>
              <p:nvPr/>
            </p:nvSpPr>
            <p:spPr>
              <a:xfrm>
                <a:off x="7561287" y="6220920"/>
                <a:ext cx="626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B80492-7ACD-4391-86F6-50A6ADB9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287" y="6220920"/>
                <a:ext cx="626390" cy="307777"/>
              </a:xfrm>
              <a:prstGeom prst="rect">
                <a:avLst/>
              </a:prstGeom>
              <a:blipFill>
                <a:blip r:embed="rId6"/>
                <a:stretch>
                  <a:fillRect l="-9709" r="-3883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7A31AF-6C99-460F-A819-1772BD3C5B8C}"/>
                  </a:ext>
                </a:extLst>
              </p:cNvPr>
              <p:cNvSpPr txBox="1"/>
              <p:nvPr/>
            </p:nvSpPr>
            <p:spPr>
              <a:xfrm>
                <a:off x="4368465" y="1547026"/>
                <a:ext cx="6996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7A31AF-6C99-460F-A819-1772BD3C5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65" y="1547026"/>
                <a:ext cx="699615" cy="307777"/>
              </a:xfrm>
              <a:prstGeom prst="rect">
                <a:avLst/>
              </a:prstGeom>
              <a:blipFill>
                <a:blip r:embed="rId7"/>
                <a:stretch>
                  <a:fillRect l="-8772" r="-35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F164411-6504-48E1-9ED7-F6562ED20CE5}"/>
                  </a:ext>
                </a:extLst>
              </p:cNvPr>
              <p:cNvSpPr txBox="1"/>
              <p:nvPr/>
            </p:nvSpPr>
            <p:spPr>
              <a:xfrm>
                <a:off x="4409549" y="1049001"/>
                <a:ext cx="717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F164411-6504-48E1-9ED7-F6562ED20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49" y="1049001"/>
                <a:ext cx="717569" cy="307777"/>
              </a:xfrm>
              <a:prstGeom prst="rect">
                <a:avLst/>
              </a:prstGeom>
              <a:blipFill>
                <a:blip r:embed="rId8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ABDFA80E-8B91-4B07-90D6-875EC3459914}"/>
              </a:ext>
            </a:extLst>
          </p:cNvPr>
          <p:cNvSpPr/>
          <p:nvPr/>
        </p:nvSpPr>
        <p:spPr>
          <a:xfrm>
            <a:off x="11229094" y="921599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5B085B-0E04-4088-91B5-5946DFE96A0B}"/>
              </a:ext>
            </a:extLst>
          </p:cNvPr>
          <p:cNvSpPr/>
          <p:nvPr/>
        </p:nvSpPr>
        <p:spPr>
          <a:xfrm>
            <a:off x="3293071" y="2962649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1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EBAD48DF-7F02-42E0-A576-D9B36D23A58E}"/>
              </a:ext>
            </a:extLst>
          </p:cNvPr>
          <p:cNvSpPr/>
          <p:nvPr/>
        </p:nvSpPr>
        <p:spPr>
          <a:xfrm>
            <a:off x="7486178" y="6187149"/>
            <a:ext cx="1629829" cy="429391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5FE53-CC3B-4F32-A4D2-C5C558659E14}"/>
              </a:ext>
            </a:extLst>
          </p:cNvPr>
          <p:cNvSpPr/>
          <p:nvPr/>
        </p:nvSpPr>
        <p:spPr>
          <a:xfrm>
            <a:off x="3902756" y="966698"/>
            <a:ext cx="1231396" cy="101062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4440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4944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5448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4440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4944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5448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5948206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4444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4948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5452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4444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4948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5452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4441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4945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5449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4441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4945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5449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5947913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5947913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5947913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5947913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4440016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4434113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5949064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7817845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845" y="2757619"/>
                <a:ext cx="331436" cy="307777"/>
              </a:xfrm>
              <a:prstGeom prst="rect">
                <a:avLst/>
              </a:prstGeom>
              <a:blipFill>
                <a:blip r:embed="rId2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032890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90" y="3761135"/>
                <a:ext cx="341055" cy="307777"/>
              </a:xfrm>
              <a:prstGeom prst="rect">
                <a:avLst/>
              </a:prstGeom>
              <a:blipFill>
                <a:blip r:embed="rId3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116489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89" y="5299731"/>
                <a:ext cx="321883" cy="307777"/>
              </a:xfrm>
              <a:prstGeom prst="rect">
                <a:avLst/>
              </a:prstGeom>
              <a:blipFill>
                <a:blip r:embed="rId4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B9A2575-9F5B-47EE-B0D8-F0D1C7A0643B}"/>
              </a:ext>
            </a:extLst>
          </p:cNvPr>
          <p:cNvCxnSpPr>
            <a:cxnSpLocks/>
          </p:cNvCxnSpPr>
          <p:nvPr/>
        </p:nvCxnSpPr>
        <p:spPr>
          <a:xfrm flipV="1">
            <a:off x="4241067" y="4957490"/>
            <a:ext cx="0" cy="1010622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804FA2F-6D41-4651-AB0F-658FAFD70E51}"/>
              </a:ext>
            </a:extLst>
          </p:cNvPr>
          <p:cNvCxnSpPr>
            <a:cxnSpLocks/>
          </p:cNvCxnSpPr>
          <p:nvPr/>
        </p:nvCxnSpPr>
        <p:spPr>
          <a:xfrm flipV="1">
            <a:off x="4249776" y="2946735"/>
            <a:ext cx="0" cy="197389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184F655-A5F0-4B58-B886-37EE3D0CD603}"/>
              </a:ext>
            </a:extLst>
          </p:cNvPr>
          <p:cNvCxnSpPr>
            <a:cxnSpLocks/>
          </p:cNvCxnSpPr>
          <p:nvPr/>
        </p:nvCxnSpPr>
        <p:spPr>
          <a:xfrm flipV="1">
            <a:off x="10695577" y="935981"/>
            <a:ext cx="0" cy="4056495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F66344D-A3AF-4C24-A51F-D71C1E4EAED1}"/>
              </a:ext>
            </a:extLst>
          </p:cNvPr>
          <p:cNvSpPr txBox="1"/>
          <p:nvPr/>
        </p:nvSpPr>
        <p:spPr>
          <a:xfrm>
            <a:off x="3687749" y="37611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BAFC414-99C8-4F65-AC1C-69617A8BFE8F}"/>
              </a:ext>
            </a:extLst>
          </p:cNvPr>
          <p:cNvSpPr txBox="1"/>
          <p:nvPr/>
        </p:nvSpPr>
        <p:spPr>
          <a:xfrm>
            <a:off x="10721252" y="2880730"/>
            <a:ext cx="51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FF03ED-7F2B-4ACE-898E-F5F86CFF5CB4}"/>
              </a:ext>
            </a:extLst>
          </p:cNvPr>
          <p:cNvSpPr txBox="1"/>
          <p:nvPr/>
        </p:nvSpPr>
        <p:spPr>
          <a:xfrm>
            <a:off x="3725791" y="5212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yLA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A3C519B-5C15-42BF-9DFA-3632ECE7AAB9}"/>
              </a:ext>
            </a:extLst>
          </p:cNvPr>
          <p:cNvCxnSpPr>
            <a:cxnSpLocks/>
          </p:cNvCxnSpPr>
          <p:nvPr/>
        </p:nvCxnSpPr>
        <p:spPr>
          <a:xfrm>
            <a:off x="5970855" y="751388"/>
            <a:ext cx="4513141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079E09A-A4C0-41F6-9FE1-82DCB901407B}"/>
              </a:ext>
            </a:extLst>
          </p:cNvPr>
          <p:cNvCxnSpPr>
            <a:cxnSpLocks/>
          </p:cNvCxnSpPr>
          <p:nvPr/>
        </p:nvCxnSpPr>
        <p:spPr>
          <a:xfrm>
            <a:off x="4439723" y="2789861"/>
            <a:ext cx="1508190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BE99BCE-24AD-4FBB-B272-B3456D502385}"/>
              </a:ext>
            </a:extLst>
          </p:cNvPr>
          <p:cNvCxnSpPr>
            <a:cxnSpLocks/>
          </p:cNvCxnSpPr>
          <p:nvPr/>
        </p:nvCxnSpPr>
        <p:spPr>
          <a:xfrm>
            <a:off x="4409549" y="6105146"/>
            <a:ext cx="6120668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77B4457-B81A-4F91-B942-A8B71D0DBCA4}"/>
              </a:ext>
            </a:extLst>
          </p:cNvPr>
          <p:cNvSpPr txBox="1"/>
          <p:nvPr/>
        </p:nvSpPr>
        <p:spPr>
          <a:xfrm>
            <a:off x="4940510" y="2406140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2A8A722-B484-4D63-B920-5BC9577C01B0}"/>
              </a:ext>
            </a:extLst>
          </p:cNvPr>
          <p:cNvSpPr txBox="1"/>
          <p:nvPr/>
        </p:nvSpPr>
        <p:spPr>
          <a:xfrm>
            <a:off x="7893441" y="380986"/>
            <a:ext cx="50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25840B-F491-4B08-91D2-F6BCC6169735}"/>
              </a:ext>
            </a:extLst>
          </p:cNvPr>
          <p:cNvSpPr txBox="1"/>
          <p:nvPr/>
        </p:nvSpPr>
        <p:spPr>
          <a:xfrm>
            <a:off x="6269043" y="608844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79C86-3B7A-4479-819D-FC19DF99FB9C}"/>
              </a:ext>
            </a:extLst>
          </p:cNvPr>
          <p:cNvSpPr txBox="1"/>
          <p:nvPr/>
        </p:nvSpPr>
        <p:spPr>
          <a:xfrm>
            <a:off x="7651485" y="2190255"/>
            <a:ext cx="6641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BATT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A50C91D-428B-4131-B5EC-A676E1C87BAA}"/>
              </a:ext>
            </a:extLst>
          </p:cNvPr>
          <p:cNvSpPr txBox="1"/>
          <p:nvPr/>
        </p:nvSpPr>
        <p:spPr>
          <a:xfrm>
            <a:off x="4902579" y="3271315"/>
            <a:ext cx="698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JOIST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758B05E-A330-4F4E-AA1D-026E483F91B9}"/>
              </a:ext>
            </a:extLst>
          </p:cNvPr>
          <p:cNvSpPr txBox="1"/>
          <p:nvPr/>
        </p:nvSpPr>
        <p:spPr>
          <a:xfrm>
            <a:off x="7637320" y="5276823"/>
            <a:ext cx="938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CEILING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F65D4F-3B75-4D94-8701-08886D994B14}"/>
              </a:ext>
            </a:extLst>
          </p:cNvPr>
          <p:cNvSpPr/>
          <p:nvPr/>
        </p:nvSpPr>
        <p:spPr>
          <a:xfrm>
            <a:off x="2219414" y="379916"/>
            <a:ext cx="9840532" cy="635678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4B203B-8A9E-4689-A249-7E0070DBC1AE}"/>
              </a:ext>
            </a:extLst>
          </p:cNvPr>
          <p:cNvSpPr/>
          <p:nvPr/>
        </p:nvSpPr>
        <p:spPr>
          <a:xfrm>
            <a:off x="4389657" y="587285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6B49E-AD80-401D-AC72-562017B93C5F}"/>
              </a:ext>
            </a:extLst>
          </p:cNvPr>
          <p:cNvSpPr txBox="1"/>
          <p:nvPr/>
        </p:nvSpPr>
        <p:spPr>
          <a:xfrm>
            <a:off x="4458581" y="5520371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ACF9F08-6DA9-40FD-8244-50BE7CF996CB}"/>
                  </a:ext>
                </a:extLst>
              </p:cNvPr>
              <p:cNvSpPr txBox="1"/>
              <p:nvPr/>
            </p:nvSpPr>
            <p:spPr>
              <a:xfrm>
                <a:off x="8400696" y="6242181"/>
                <a:ext cx="6084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ACF9F08-6DA9-40FD-8244-50BE7CF99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696" y="6242181"/>
                <a:ext cx="608436" cy="307777"/>
              </a:xfrm>
              <a:prstGeom prst="rect">
                <a:avLst/>
              </a:prstGeom>
              <a:blipFill>
                <a:blip r:embed="rId5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B80492-7ACD-4391-86F6-50A6ADB9C7C9}"/>
                  </a:ext>
                </a:extLst>
              </p:cNvPr>
              <p:cNvSpPr txBox="1"/>
              <p:nvPr/>
            </p:nvSpPr>
            <p:spPr>
              <a:xfrm>
                <a:off x="7561287" y="6220920"/>
                <a:ext cx="626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B80492-7ACD-4391-86F6-50A6ADB9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287" y="6220920"/>
                <a:ext cx="626390" cy="307777"/>
              </a:xfrm>
              <a:prstGeom prst="rect">
                <a:avLst/>
              </a:prstGeom>
              <a:blipFill>
                <a:blip r:embed="rId6"/>
                <a:stretch>
                  <a:fillRect l="-9709" r="-3883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7A31AF-6C99-460F-A819-1772BD3C5B8C}"/>
                  </a:ext>
                </a:extLst>
              </p:cNvPr>
              <p:cNvSpPr txBox="1"/>
              <p:nvPr/>
            </p:nvSpPr>
            <p:spPr>
              <a:xfrm>
                <a:off x="4118586" y="1547026"/>
                <a:ext cx="6996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7A31AF-6C99-460F-A819-1772BD3C5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86" y="1547026"/>
                <a:ext cx="699615" cy="307777"/>
              </a:xfrm>
              <a:prstGeom prst="rect">
                <a:avLst/>
              </a:prstGeom>
              <a:blipFill>
                <a:blip r:embed="rId7"/>
                <a:stretch>
                  <a:fillRect l="-8772" r="-35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F164411-6504-48E1-9ED7-F6562ED20CE5}"/>
                  </a:ext>
                </a:extLst>
              </p:cNvPr>
              <p:cNvSpPr txBox="1"/>
              <p:nvPr/>
            </p:nvSpPr>
            <p:spPr>
              <a:xfrm>
                <a:off x="4159670" y="1049001"/>
                <a:ext cx="717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F164411-6504-48E1-9ED7-F6562ED20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670" y="1049001"/>
                <a:ext cx="717569" cy="307777"/>
              </a:xfrm>
              <a:prstGeom prst="rect">
                <a:avLst/>
              </a:prstGeom>
              <a:blipFill>
                <a:blip r:embed="rId8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ABDFA80E-8B91-4B07-90D6-875EC3459914}"/>
              </a:ext>
            </a:extLst>
          </p:cNvPr>
          <p:cNvSpPr/>
          <p:nvPr/>
        </p:nvSpPr>
        <p:spPr>
          <a:xfrm>
            <a:off x="11229094" y="921599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5B085B-0E04-4088-91B5-5946DFE96A0B}"/>
              </a:ext>
            </a:extLst>
          </p:cNvPr>
          <p:cNvSpPr/>
          <p:nvPr/>
        </p:nvSpPr>
        <p:spPr>
          <a:xfrm>
            <a:off x="3293071" y="2962649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192D747-58E3-4B2E-A9B9-C84823027690}"/>
              </a:ext>
            </a:extLst>
          </p:cNvPr>
          <p:cNvCxnSpPr>
            <a:cxnSpLocks/>
          </p:cNvCxnSpPr>
          <p:nvPr/>
        </p:nvCxnSpPr>
        <p:spPr>
          <a:xfrm flipV="1">
            <a:off x="5174437" y="531713"/>
            <a:ext cx="796418" cy="365972"/>
          </a:xfrm>
          <a:prstGeom prst="straightConnector1">
            <a:avLst/>
          </a:prstGeom>
          <a:ln w="63500">
            <a:solidFill>
              <a:srgbClr val="66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82059D4-7BE2-49D8-B2E3-5EDB1D75321C}"/>
              </a:ext>
            </a:extLst>
          </p:cNvPr>
          <p:cNvCxnSpPr>
            <a:cxnSpLocks/>
          </p:cNvCxnSpPr>
          <p:nvPr/>
        </p:nvCxnSpPr>
        <p:spPr>
          <a:xfrm>
            <a:off x="4440223" y="2113216"/>
            <a:ext cx="305083" cy="485927"/>
          </a:xfrm>
          <a:prstGeom prst="straightConnector1">
            <a:avLst/>
          </a:prstGeom>
          <a:ln w="63500">
            <a:solidFill>
              <a:srgbClr val="66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5CCCC85-ACFF-470F-9A02-46AE135548D8}"/>
              </a:ext>
            </a:extLst>
          </p:cNvPr>
          <p:cNvCxnSpPr>
            <a:cxnSpLocks/>
          </p:cNvCxnSpPr>
          <p:nvPr/>
        </p:nvCxnSpPr>
        <p:spPr>
          <a:xfrm>
            <a:off x="5245354" y="1508146"/>
            <a:ext cx="564675" cy="8047"/>
          </a:xfrm>
          <a:prstGeom prst="straightConnector1">
            <a:avLst/>
          </a:prstGeom>
          <a:ln w="63500">
            <a:solidFill>
              <a:srgbClr val="66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8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4C2AB-CF00-4675-A855-B082717C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419225"/>
            <a:ext cx="4619625" cy="40195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6009A3-49C8-4CFF-B2D2-69F89547D6AF}"/>
              </a:ext>
            </a:extLst>
          </p:cNvPr>
          <p:cNvGrpSpPr/>
          <p:nvPr/>
        </p:nvGrpSpPr>
        <p:grpSpPr>
          <a:xfrm rot="1049705">
            <a:off x="4314073" y="2029308"/>
            <a:ext cx="4746329" cy="3743169"/>
            <a:chOff x="3140375" y="-474591"/>
            <a:chExt cx="4746329" cy="374316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2B945C-25E3-4381-8E53-BD29BE5BA7C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20550295" flipV="1">
              <a:off x="3140375" y="-474591"/>
              <a:ext cx="31646" cy="363819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D571F4-CFD0-4FDE-867C-3AA210CFF6A5}"/>
                </a:ext>
              </a:extLst>
            </p:cNvPr>
            <p:cNvCxnSpPr>
              <a:cxnSpLocks/>
            </p:cNvCxnSpPr>
            <p:nvPr/>
          </p:nvCxnSpPr>
          <p:spPr>
            <a:xfrm rot="20550295" flipV="1">
              <a:off x="3659727" y="2527370"/>
              <a:ext cx="4226977" cy="1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28A060-70F8-4709-990D-6391D75EE158}"/>
                </a:ext>
              </a:extLst>
            </p:cNvPr>
            <p:cNvSpPr/>
            <p:nvPr/>
          </p:nvSpPr>
          <p:spPr>
            <a:xfrm>
              <a:off x="3656337" y="3052578"/>
              <a:ext cx="216000" cy="216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B346C9-B1D0-46C4-852E-FCDE87EC038F}"/>
              </a:ext>
            </a:extLst>
          </p:cNvPr>
          <p:cNvSpPr txBox="1"/>
          <p:nvPr/>
        </p:nvSpPr>
        <p:spPr>
          <a:xfrm>
            <a:off x="8405812" y="453382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EF17-9854-4504-9EA8-85A0C68E75C8}"/>
              </a:ext>
            </a:extLst>
          </p:cNvPr>
          <p:cNvSpPr txBox="1"/>
          <p:nvPr/>
        </p:nvSpPr>
        <p:spPr>
          <a:xfrm>
            <a:off x="4036537" y="115761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84437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EBAD48DF-7F02-42E0-A576-D9B36D23A58E}"/>
              </a:ext>
            </a:extLst>
          </p:cNvPr>
          <p:cNvSpPr/>
          <p:nvPr/>
        </p:nvSpPr>
        <p:spPr>
          <a:xfrm>
            <a:off x="7486178" y="6187149"/>
            <a:ext cx="1629829" cy="429391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5FE53-CC3B-4F32-A4D2-C5C558659E14}"/>
              </a:ext>
            </a:extLst>
          </p:cNvPr>
          <p:cNvSpPr/>
          <p:nvPr/>
        </p:nvSpPr>
        <p:spPr>
          <a:xfrm>
            <a:off x="3902756" y="966698"/>
            <a:ext cx="1231396" cy="101062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4440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4944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5448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4440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4944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5448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5948206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4444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4948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5452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4444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4948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5452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4441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4945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5449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4441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4945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5449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5947913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5947913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5947913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5947913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4440016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4434113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5949064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7817845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845" y="2757619"/>
                <a:ext cx="331436" cy="307777"/>
              </a:xfrm>
              <a:prstGeom prst="rect">
                <a:avLst/>
              </a:prstGeom>
              <a:blipFill>
                <a:blip r:embed="rId2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032890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90" y="3761135"/>
                <a:ext cx="341055" cy="307777"/>
              </a:xfrm>
              <a:prstGeom prst="rect">
                <a:avLst/>
              </a:prstGeom>
              <a:blipFill>
                <a:blip r:embed="rId3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116489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89" y="5299731"/>
                <a:ext cx="321883" cy="307777"/>
              </a:xfrm>
              <a:prstGeom prst="rect">
                <a:avLst/>
              </a:prstGeom>
              <a:blipFill>
                <a:blip r:embed="rId4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B9A2575-9F5B-47EE-B0D8-F0D1C7A0643B}"/>
              </a:ext>
            </a:extLst>
          </p:cNvPr>
          <p:cNvCxnSpPr>
            <a:cxnSpLocks/>
          </p:cNvCxnSpPr>
          <p:nvPr/>
        </p:nvCxnSpPr>
        <p:spPr>
          <a:xfrm flipV="1">
            <a:off x="4241067" y="4957490"/>
            <a:ext cx="0" cy="1010622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804FA2F-6D41-4651-AB0F-658FAFD70E51}"/>
              </a:ext>
            </a:extLst>
          </p:cNvPr>
          <p:cNvCxnSpPr>
            <a:cxnSpLocks/>
          </p:cNvCxnSpPr>
          <p:nvPr/>
        </p:nvCxnSpPr>
        <p:spPr>
          <a:xfrm flipV="1">
            <a:off x="4249776" y="2946735"/>
            <a:ext cx="0" cy="197389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184F655-A5F0-4B58-B886-37EE3D0CD603}"/>
              </a:ext>
            </a:extLst>
          </p:cNvPr>
          <p:cNvCxnSpPr>
            <a:cxnSpLocks/>
          </p:cNvCxnSpPr>
          <p:nvPr/>
        </p:nvCxnSpPr>
        <p:spPr>
          <a:xfrm flipV="1">
            <a:off x="10695577" y="935981"/>
            <a:ext cx="0" cy="4056495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F66344D-A3AF-4C24-A51F-D71C1E4EAED1}"/>
              </a:ext>
            </a:extLst>
          </p:cNvPr>
          <p:cNvSpPr txBox="1"/>
          <p:nvPr/>
        </p:nvSpPr>
        <p:spPr>
          <a:xfrm>
            <a:off x="3687749" y="37611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BAFC414-99C8-4F65-AC1C-69617A8BFE8F}"/>
              </a:ext>
            </a:extLst>
          </p:cNvPr>
          <p:cNvSpPr txBox="1"/>
          <p:nvPr/>
        </p:nvSpPr>
        <p:spPr>
          <a:xfrm>
            <a:off x="10721252" y="2880730"/>
            <a:ext cx="51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FF03ED-7F2B-4ACE-898E-F5F86CFF5CB4}"/>
              </a:ext>
            </a:extLst>
          </p:cNvPr>
          <p:cNvSpPr txBox="1"/>
          <p:nvPr/>
        </p:nvSpPr>
        <p:spPr>
          <a:xfrm>
            <a:off x="3725791" y="5212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yLA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A3C519B-5C15-42BF-9DFA-3632ECE7AAB9}"/>
              </a:ext>
            </a:extLst>
          </p:cNvPr>
          <p:cNvCxnSpPr>
            <a:cxnSpLocks/>
          </p:cNvCxnSpPr>
          <p:nvPr/>
        </p:nvCxnSpPr>
        <p:spPr>
          <a:xfrm>
            <a:off x="5970855" y="751388"/>
            <a:ext cx="4513141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079E09A-A4C0-41F6-9FE1-82DCB901407B}"/>
              </a:ext>
            </a:extLst>
          </p:cNvPr>
          <p:cNvCxnSpPr>
            <a:cxnSpLocks/>
          </p:cNvCxnSpPr>
          <p:nvPr/>
        </p:nvCxnSpPr>
        <p:spPr>
          <a:xfrm>
            <a:off x="4439723" y="2789861"/>
            <a:ext cx="1508190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BE99BCE-24AD-4FBB-B272-B3456D502385}"/>
              </a:ext>
            </a:extLst>
          </p:cNvPr>
          <p:cNvCxnSpPr>
            <a:cxnSpLocks/>
          </p:cNvCxnSpPr>
          <p:nvPr/>
        </p:nvCxnSpPr>
        <p:spPr>
          <a:xfrm>
            <a:off x="4409549" y="6105146"/>
            <a:ext cx="6120668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77B4457-B81A-4F91-B942-A8B71D0DBCA4}"/>
              </a:ext>
            </a:extLst>
          </p:cNvPr>
          <p:cNvSpPr txBox="1"/>
          <p:nvPr/>
        </p:nvSpPr>
        <p:spPr>
          <a:xfrm>
            <a:off x="4940510" y="2406140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2A8A722-B484-4D63-B920-5BC9577C01B0}"/>
              </a:ext>
            </a:extLst>
          </p:cNvPr>
          <p:cNvSpPr txBox="1"/>
          <p:nvPr/>
        </p:nvSpPr>
        <p:spPr>
          <a:xfrm>
            <a:off x="7893441" y="380986"/>
            <a:ext cx="50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25840B-F491-4B08-91D2-F6BCC6169735}"/>
              </a:ext>
            </a:extLst>
          </p:cNvPr>
          <p:cNvSpPr txBox="1"/>
          <p:nvPr/>
        </p:nvSpPr>
        <p:spPr>
          <a:xfrm>
            <a:off x="6269043" y="608844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79C86-3B7A-4479-819D-FC19DF99FB9C}"/>
              </a:ext>
            </a:extLst>
          </p:cNvPr>
          <p:cNvSpPr txBox="1"/>
          <p:nvPr/>
        </p:nvSpPr>
        <p:spPr>
          <a:xfrm>
            <a:off x="7651485" y="2190255"/>
            <a:ext cx="6641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BATT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A50C91D-428B-4131-B5EC-A676E1C87BAA}"/>
              </a:ext>
            </a:extLst>
          </p:cNvPr>
          <p:cNvSpPr txBox="1"/>
          <p:nvPr/>
        </p:nvSpPr>
        <p:spPr>
          <a:xfrm>
            <a:off x="4902579" y="3271315"/>
            <a:ext cx="698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JOIST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758B05E-A330-4F4E-AA1D-026E483F91B9}"/>
              </a:ext>
            </a:extLst>
          </p:cNvPr>
          <p:cNvSpPr txBox="1"/>
          <p:nvPr/>
        </p:nvSpPr>
        <p:spPr>
          <a:xfrm>
            <a:off x="7637320" y="5276823"/>
            <a:ext cx="938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CEILING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F65D4F-3B75-4D94-8701-08886D994B14}"/>
              </a:ext>
            </a:extLst>
          </p:cNvPr>
          <p:cNvSpPr/>
          <p:nvPr/>
        </p:nvSpPr>
        <p:spPr>
          <a:xfrm>
            <a:off x="2219414" y="379916"/>
            <a:ext cx="9840532" cy="635678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4B203B-8A9E-4689-A249-7E0070DBC1AE}"/>
              </a:ext>
            </a:extLst>
          </p:cNvPr>
          <p:cNvSpPr/>
          <p:nvPr/>
        </p:nvSpPr>
        <p:spPr>
          <a:xfrm>
            <a:off x="4389657" y="587285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6B49E-AD80-401D-AC72-562017B93C5F}"/>
              </a:ext>
            </a:extLst>
          </p:cNvPr>
          <p:cNvSpPr txBox="1"/>
          <p:nvPr/>
        </p:nvSpPr>
        <p:spPr>
          <a:xfrm>
            <a:off x="4458581" y="5520371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ACF9F08-6DA9-40FD-8244-50BE7CF996CB}"/>
                  </a:ext>
                </a:extLst>
              </p:cNvPr>
              <p:cNvSpPr txBox="1"/>
              <p:nvPr/>
            </p:nvSpPr>
            <p:spPr>
              <a:xfrm>
                <a:off x="8400696" y="6242181"/>
                <a:ext cx="6084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ACF9F08-6DA9-40FD-8244-50BE7CF99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696" y="6242181"/>
                <a:ext cx="608436" cy="307777"/>
              </a:xfrm>
              <a:prstGeom prst="rect">
                <a:avLst/>
              </a:prstGeom>
              <a:blipFill>
                <a:blip r:embed="rId5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B80492-7ACD-4391-86F6-50A6ADB9C7C9}"/>
                  </a:ext>
                </a:extLst>
              </p:cNvPr>
              <p:cNvSpPr txBox="1"/>
              <p:nvPr/>
            </p:nvSpPr>
            <p:spPr>
              <a:xfrm>
                <a:off x="7561287" y="6220920"/>
                <a:ext cx="626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B80492-7ACD-4391-86F6-50A6ADB9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287" y="6220920"/>
                <a:ext cx="626390" cy="307777"/>
              </a:xfrm>
              <a:prstGeom prst="rect">
                <a:avLst/>
              </a:prstGeom>
              <a:blipFill>
                <a:blip r:embed="rId6"/>
                <a:stretch>
                  <a:fillRect l="-9709" r="-3883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7A31AF-6C99-460F-A819-1772BD3C5B8C}"/>
                  </a:ext>
                </a:extLst>
              </p:cNvPr>
              <p:cNvSpPr txBox="1"/>
              <p:nvPr/>
            </p:nvSpPr>
            <p:spPr>
              <a:xfrm>
                <a:off x="4118586" y="1547026"/>
                <a:ext cx="6996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7A31AF-6C99-460F-A819-1772BD3C5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86" y="1547026"/>
                <a:ext cx="699615" cy="307777"/>
              </a:xfrm>
              <a:prstGeom prst="rect">
                <a:avLst/>
              </a:prstGeom>
              <a:blipFill>
                <a:blip r:embed="rId7"/>
                <a:stretch>
                  <a:fillRect l="-8772" r="-35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F164411-6504-48E1-9ED7-F6562ED20CE5}"/>
                  </a:ext>
                </a:extLst>
              </p:cNvPr>
              <p:cNvSpPr txBox="1"/>
              <p:nvPr/>
            </p:nvSpPr>
            <p:spPr>
              <a:xfrm>
                <a:off x="4159670" y="1049001"/>
                <a:ext cx="717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F164411-6504-48E1-9ED7-F6562ED20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670" y="1049001"/>
                <a:ext cx="717569" cy="307777"/>
              </a:xfrm>
              <a:prstGeom prst="rect">
                <a:avLst/>
              </a:prstGeom>
              <a:blipFill>
                <a:blip r:embed="rId8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ABDFA80E-8B91-4B07-90D6-875EC3459914}"/>
              </a:ext>
            </a:extLst>
          </p:cNvPr>
          <p:cNvSpPr/>
          <p:nvPr/>
        </p:nvSpPr>
        <p:spPr>
          <a:xfrm>
            <a:off x="11229094" y="921599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5B085B-0E04-4088-91B5-5946DFE96A0B}"/>
              </a:ext>
            </a:extLst>
          </p:cNvPr>
          <p:cNvSpPr/>
          <p:nvPr/>
        </p:nvSpPr>
        <p:spPr>
          <a:xfrm>
            <a:off x="3293071" y="2962649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609B03D-AE1F-4B61-B830-AE114E053067}"/>
              </a:ext>
            </a:extLst>
          </p:cNvPr>
          <p:cNvSpPr/>
          <p:nvPr/>
        </p:nvSpPr>
        <p:spPr>
          <a:xfrm>
            <a:off x="6358694" y="2881949"/>
            <a:ext cx="216000" cy="216000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31FFB6-075F-446A-886E-D8BB54324C39}"/>
                  </a:ext>
                </a:extLst>
              </p:cNvPr>
              <p:cNvSpPr txBox="1"/>
              <p:nvPr/>
            </p:nvSpPr>
            <p:spPr>
              <a:xfrm>
                <a:off x="6788387" y="4264325"/>
                <a:ext cx="3541492" cy="46557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.∆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,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.∆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31FFB6-075F-446A-886E-D8BB54324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387" y="4264325"/>
                <a:ext cx="3541492" cy="4655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205F9-0E4E-4648-8DFD-78C82900703A}"/>
              </a:ext>
            </a:extLst>
          </p:cNvPr>
          <p:cNvCxnSpPr>
            <a:cxnSpLocks/>
          </p:cNvCxnSpPr>
          <p:nvPr/>
        </p:nvCxnSpPr>
        <p:spPr>
          <a:xfrm flipH="1" flipV="1">
            <a:off x="6510475" y="3161576"/>
            <a:ext cx="413837" cy="10054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192D747-58E3-4B2E-A9B9-C84823027690}"/>
              </a:ext>
            </a:extLst>
          </p:cNvPr>
          <p:cNvCxnSpPr>
            <a:cxnSpLocks/>
          </p:cNvCxnSpPr>
          <p:nvPr/>
        </p:nvCxnSpPr>
        <p:spPr>
          <a:xfrm flipV="1">
            <a:off x="5174437" y="531713"/>
            <a:ext cx="796418" cy="365972"/>
          </a:xfrm>
          <a:prstGeom prst="straightConnector1">
            <a:avLst/>
          </a:prstGeom>
          <a:ln w="63500">
            <a:solidFill>
              <a:srgbClr val="66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82059D4-7BE2-49D8-B2E3-5EDB1D75321C}"/>
              </a:ext>
            </a:extLst>
          </p:cNvPr>
          <p:cNvCxnSpPr>
            <a:cxnSpLocks/>
          </p:cNvCxnSpPr>
          <p:nvPr/>
        </p:nvCxnSpPr>
        <p:spPr>
          <a:xfrm>
            <a:off x="4440223" y="2113216"/>
            <a:ext cx="305083" cy="485927"/>
          </a:xfrm>
          <a:prstGeom prst="straightConnector1">
            <a:avLst/>
          </a:prstGeom>
          <a:ln w="63500">
            <a:solidFill>
              <a:srgbClr val="66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5CCCC85-ACFF-470F-9A02-46AE135548D8}"/>
              </a:ext>
            </a:extLst>
          </p:cNvPr>
          <p:cNvCxnSpPr>
            <a:cxnSpLocks/>
          </p:cNvCxnSpPr>
          <p:nvPr/>
        </p:nvCxnSpPr>
        <p:spPr>
          <a:xfrm>
            <a:off x="5245354" y="1508146"/>
            <a:ext cx="564675" cy="8047"/>
          </a:xfrm>
          <a:prstGeom prst="straightConnector1">
            <a:avLst/>
          </a:prstGeom>
          <a:ln w="63500">
            <a:solidFill>
              <a:srgbClr val="66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747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B29C3C7-D7C5-4EA0-9757-8EA13AC8F632}"/>
              </a:ext>
            </a:extLst>
          </p:cNvPr>
          <p:cNvSpPr/>
          <p:nvPr/>
        </p:nvSpPr>
        <p:spPr>
          <a:xfrm>
            <a:off x="5056450" y="486712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116F45B-1D03-44A5-9F61-142BEA18DBC5}"/>
              </a:ext>
            </a:extLst>
          </p:cNvPr>
          <p:cNvSpPr/>
          <p:nvPr/>
        </p:nvSpPr>
        <p:spPr>
          <a:xfrm>
            <a:off x="5058170" y="4369934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8081DEC-045B-4412-9D4D-32408B4295A5}"/>
              </a:ext>
            </a:extLst>
          </p:cNvPr>
          <p:cNvSpPr/>
          <p:nvPr/>
        </p:nvSpPr>
        <p:spPr>
          <a:xfrm>
            <a:off x="5066773" y="5879311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83BA8B5-401B-4CB5-ADEA-1CF918F60029}"/>
              </a:ext>
            </a:extLst>
          </p:cNvPr>
          <p:cNvSpPr/>
          <p:nvPr/>
        </p:nvSpPr>
        <p:spPr>
          <a:xfrm>
            <a:off x="5066773" y="289628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2C0C2A2-F73D-4F99-933F-D70BC7D1E39C}"/>
              </a:ext>
            </a:extLst>
          </p:cNvPr>
          <p:cNvSpPr/>
          <p:nvPr/>
        </p:nvSpPr>
        <p:spPr>
          <a:xfrm>
            <a:off x="6561957" y="2380442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B69D8AF-8576-4647-A5A7-B6A64D04BA71}"/>
              </a:ext>
            </a:extLst>
          </p:cNvPr>
          <p:cNvSpPr/>
          <p:nvPr/>
        </p:nvSpPr>
        <p:spPr>
          <a:xfrm>
            <a:off x="5560119" y="5891551"/>
            <a:ext cx="137862" cy="13738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72489" y="2883289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2068004-D815-41E7-9950-79B53835D35D}"/>
              </a:ext>
            </a:extLst>
          </p:cNvPr>
          <p:cNvSpPr/>
          <p:nvPr/>
        </p:nvSpPr>
        <p:spPr>
          <a:xfrm>
            <a:off x="6561957" y="869579"/>
            <a:ext cx="137862" cy="147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39E1B5C-0C27-46F6-A211-C8C0491CA2A4}"/>
              </a:ext>
            </a:extLst>
          </p:cNvPr>
          <p:cNvSpPr/>
          <p:nvPr/>
        </p:nvSpPr>
        <p:spPr>
          <a:xfrm>
            <a:off x="7580221" y="849768"/>
            <a:ext cx="137862" cy="1475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91E859-3DB0-48F9-8043-782DEA17580C}"/>
              </a:ext>
            </a:extLst>
          </p:cNvPr>
          <p:cNvSpPr/>
          <p:nvPr/>
        </p:nvSpPr>
        <p:spPr>
          <a:xfrm>
            <a:off x="11095494" y="4377962"/>
            <a:ext cx="137862" cy="1475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B983027-5133-49AC-A399-467EE94C260C}"/>
              </a:ext>
            </a:extLst>
          </p:cNvPr>
          <p:cNvSpPr/>
          <p:nvPr/>
        </p:nvSpPr>
        <p:spPr>
          <a:xfrm>
            <a:off x="11103197" y="879946"/>
            <a:ext cx="137862" cy="147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7569E0-7491-404F-A7CC-5CB1A846BCF4}"/>
              </a:ext>
            </a:extLst>
          </p:cNvPr>
          <p:cNvSpPr/>
          <p:nvPr/>
        </p:nvSpPr>
        <p:spPr>
          <a:xfrm>
            <a:off x="11074671" y="5881397"/>
            <a:ext cx="137862" cy="147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1392D-163B-4610-82E3-6BBE1E9CBFC4}"/>
              </a:ext>
            </a:extLst>
          </p:cNvPr>
          <p:cNvSpPr/>
          <p:nvPr/>
        </p:nvSpPr>
        <p:spPr>
          <a:xfrm>
            <a:off x="11103197" y="488896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55944F68-C82A-443D-B6BB-2AA5C201D960}"/>
              </a:ext>
            </a:extLst>
          </p:cNvPr>
          <p:cNvSpPr/>
          <p:nvPr/>
        </p:nvSpPr>
        <p:spPr>
          <a:xfrm>
            <a:off x="5575086" y="487897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6DB8027-BED1-4D10-B718-ACF249C74199}"/>
              </a:ext>
            </a:extLst>
          </p:cNvPr>
          <p:cNvSpPr/>
          <p:nvPr/>
        </p:nvSpPr>
        <p:spPr>
          <a:xfrm>
            <a:off x="6571217" y="48824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46DD16B-3941-43E0-8F2C-841DBADB1DAD}"/>
              </a:ext>
            </a:extLst>
          </p:cNvPr>
          <p:cNvSpPr/>
          <p:nvPr/>
        </p:nvSpPr>
        <p:spPr>
          <a:xfrm>
            <a:off x="8587162" y="488617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63B3CBB-8D66-4D93-AAD0-52D1C9AC3A6A}"/>
              </a:ext>
            </a:extLst>
          </p:cNvPr>
          <p:cNvSpPr/>
          <p:nvPr/>
        </p:nvSpPr>
        <p:spPr>
          <a:xfrm>
            <a:off x="6570925" y="3860341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55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116F45B-1D03-44A5-9F61-142BEA18DBC5}"/>
              </a:ext>
            </a:extLst>
          </p:cNvPr>
          <p:cNvSpPr/>
          <p:nvPr/>
        </p:nvSpPr>
        <p:spPr>
          <a:xfrm>
            <a:off x="5069252" y="3893912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2C0C2A2-F73D-4F99-933F-D70BC7D1E39C}"/>
              </a:ext>
            </a:extLst>
          </p:cNvPr>
          <p:cNvSpPr/>
          <p:nvPr/>
        </p:nvSpPr>
        <p:spPr>
          <a:xfrm>
            <a:off x="6570925" y="1870053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B69D8AF-8576-4647-A5A7-B6A64D04BA71}"/>
              </a:ext>
            </a:extLst>
          </p:cNvPr>
          <p:cNvSpPr/>
          <p:nvPr/>
        </p:nvSpPr>
        <p:spPr>
          <a:xfrm>
            <a:off x="8567791" y="592457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72489" y="288328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2068004-D815-41E7-9950-79B53835D35D}"/>
              </a:ext>
            </a:extLst>
          </p:cNvPr>
          <p:cNvSpPr/>
          <p:nvPr/>
        </p:nvSpPr>
        <p:spPr>
          <a:xfrm>
            <a:off x="6561957" y="869579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B983027-5133-49AC-A399-467EE94C260C}"/>
              </a:ext>
            </a:extLst>
          </p:cNvPr>
          <p:cNvSpPr/>
          <p:nvPr/>
        </p:nvSpPr>
        <p:spPr>
          <a:xfrm>
            <a:off x="11103197" y="87994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7569E0-7491-404F-A7CC-5CB1A846BCF4}"/>
              </a:ext>
            </a:extLst>
          </p:cNvPr>
          <p:cNvSpPr/>
          <p:nvPr/>
        </p:nvSpPr>
        <p:spPr>
          <a:xfrm>
            <a:off x="11074671" y="5881397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1392D-163B-4610-82E3-6BBE1E9CBFC4}"/>
              </a:ext>
            </a:extLst>
          </p:cNvPr>
          <p:cNvSpPr/>
          <p:nvPr/>
        </p:nvSpPr>
        <p:spPr>
          <a:xfrm>
            <a:off x="11103197" y="488896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586640" y="1435902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640" y="1435902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627724" y="937877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724" y="937877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9592076" y="2601013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076" y="2601013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871064" y="354884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64" y="354884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4689769" y="1454890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55944F68-C82A-443D-B6BB-2AA5C201D960}"/>
              </a:ext>
            </a:extLst>
          </p:cNvPr>
          <p:cNvSpPr/>
          <p:nvPr/>
        </p:nvSpPr>
        <p:spPr>
          <a:xfrm>
            <a:off x="5575086" y="487897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6DB8027-BED1-4D10-B718-ACF249C74199}"/>
              </a:ext>
            </a:extLst>
          </p:cNvPr>
          <p:cNvSpPr/>
          <p:nvPr/>
        </p:nvSpPr>
        <p:spPr>
          <a:xfrm>
            <a:off x="7062248" y="5380353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46DD16B-3941-43E0-8F2C-841DBADB1DAD}"/>
              </a:ext>
            </a:extLst>
          </p:cNvPr>
          <p:cNvSpPr/>
          <p:nvPr/>
        </p:nvSpPr>
        <p:spPr>
          <a:xfrm>
            <a:off x="8587162" y="488617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63B3CBB-8D66-4D93-AAD0-52D1C9AC3A6A}"/>
              </a:ext>
            </a:extLst>
          </p:cNvPr>
          <p:cNvSpPr/>
          <p:nvPr/>
        </p:nvSpPr>
        <p:spPr>
          <a:xfrm>
            <a:off x="6570925" y="386034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8DB891C-F5A3-464A-8001-44BA2D470358}"/>
              </a:ext>
            </a:extLst>
          </p:cNvPr>
          <p:cNvSpPr/>
          <p:nvPr/>
        </p:nvSpPr>
        <p:spPr>
          <a:xfrm>
            <a:off x="8598601" y="84127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310BD07-8977-4287-A741-F6FFBB96D8B8}"/>
              </a:ext>
            </a:extLst>
          </p:cNvPr>
          <p:cNvSpPr/>
          <p:nvPr/>
        </p:nvSpPr>
        <p:spPr>
          <a:xfrm>
            <a:off x="5567267" y="387542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F9EF1D4-C2DD-46A7-BE08-88B682AF3D19}"/>
              </a:ext>
            </a:extLst>
          </p:cNvPr>
          <p:cNvSpPr/>
          <p:nvPr/>
        </p:nvSpPr>
        <p:spPr>
          <a:xfrm>
            <a:off x="6559264" y="4886174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BEBDACD-749C-497D-B76B-D389A8BB0078}"/>
              </a:ext>
            </a:extLst>
          </p:cNvPr>
          <p:cNvSpPr/>
          <p:nvPr/>
        </p:nvSpPr>
        <p:spPr>
          <a:xfrm>
            <a:off x="5070729" y="4886174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2E19BAB-8A0D-4927-A622-A4C2CAF9ABE1}"/>
              </a:ext>
            </a:extLst>
          </p:cNvPr>
          <p:cNvSpPr/>
          <p:nvPr/>
        </p:nvSpPr>
        <p:spPr>
          <a:xfrm>
            <a:off x="5072786" y="2873438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39CE529-0CF0-4180-9FAE-192AD61F0A17}"/>
              </a:ext>
            </a:extLst>
          </p:cNvPr>
          <p:cNvSpPr/>
          <p:nvPr/>
        </p:nvSpPr>
        <p:spPr>
          <a:xfrm>
            <a:off x="5080039" y="5871405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C499555-6481-472D-94CC-98A001E5F2CD}"/>
              </a:ext>
            </a:extLst>
          </p:cNvPr>
          <p:cNvSpPr/>
          <p:nvPr/>
        </p:nvSpPr>
        <p:spPr>
          <a:xfrm>
            <a:off x="11103197" y="289501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91F4FC9-0545-4FA2-ABF8-E9DB96003B0F}"/>
              </a:ext>
            </a:extLst>
          </p:cNvPr>
          <p:cNvSpPr/>
          <p:nvPr/>
        </p:nvSpPr>
        <p:spPr>
          <a:xfrm>
            <a:off x="8589226" y="287017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5A84EFC-7237-4E88-B1B2-EF8C3AB47CED}"/>
              </a:ext>
            </a:extLst>
          </p:cNvPr>
          <p:cNvSpPr/>
          <p:nvPr/>
        </p:nvSpPr>
        <p:spPr>
          <a:xfrm>
            <a:off x="2183362" y="669851"/>
            <a:ext cx="9876583" cy="591170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43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116F45B-1D03-44A5-9F61-142BEA18DBC5}"/>
              </a:ext>
            </a:extLst>
          </p:cNvPr>
          <p:cNvSpPr/>
          <p:nvPr/>
        </p:nvSpPr>
        <p:spPr>
          <a:xfrm>
            <a:off x="5069252" y="3893912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2C0C2A2-F73D-4F99-933F-D70BC7D1E39C}"/>
              </a:ext>
            </a:extLst>
          </p:cNvPr>
          <p:cNvSpPr/>
          <p:nvPr/>
        </p:nvSpPr>
        <p:spPr>
          <a:xfrm>
            <a:off x="6570925" y="1870053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B69D8AF-8576-4647-A5A7-B6A64D04BA71}"/>
              </a:ext>
            </a:extLst>
          </p:cNvPr>
          <p:cNvSpPr/>
          <p:nvPr/>
        </p:nvSpPr>
        <p:spPr>
          <a:xfrm>
            <a:off x="8567791" y="592457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72489" y="288328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2068004-D815-41E7-9950-79B53835D35D}"/>
              </a:ext>
            </a:extLst>
          </p:cNvPr>
          <p:cNvSpPr/>
          <p:nvPr/>
        </p:nvSpPr>
        <p:spPr>
          <a:xfrm>
            <a:off x="6561957" y="869579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B983027-5133-49AC-A399-467EE94C260C}"/>
              </a:ext>
            </a:extLst>
          </p:cNvPr>
          <p:cNvSpPr/>
          <p:nvPr/>
        </p:nvSpPr>
        <p:spPr>
          <a:xfrm>
            <a:off x="11103197" y="87994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7569E0-7491-404F-A7CC-5CB1A846BCF4}"/>
              </a:ext>
            </a:extLst>
          </p:cNvPr>
          <p:cNvSpPr/>
          <p:nvPr/>
        </p:nvSpPr>
        <p:spPr>
          <a:xfrm>
            <a:off x="11074671" y="5881397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1392D-163B-4610-82E3-6BBE1E9CBFC4}"/>
              </a:ext>
            </a:extLst>
          </p:cNvPr>
          <p:cNvSpPr/>
          <p:nvPr/>
        </p:nvSpPr>
        <p:spPr>
          <a:xfrm>
            <a:off x="11103197" y="488896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586640" y="1435902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640" y="1435902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627724" y="937877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724" y="937877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9592076" y="2601013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076" y="2601013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871064" y="354884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64" y="354884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4689769" y="1454890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55944F68-C82A-443D-B6BB-2AA5C201D960}"/>
              </a:ext>
            </a:extLst>
          </p:cNvPr>
          <p:cNvSpPr/>
          <p:nvPr/>
        </p:nvSpPr>
        <p:spPr>
          <a:xfrm>
            <a:off x="5575086" y="487897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6DB8027-BED1-4D10-B718-ACF249C74199}"/>
              </a:ext>
            </a:extLst>
          </p:cNvPr>
          <p:cNvSpPr/>
          <p:nvPr/>
        </p:nvSpPr>
        <p:spPr>
          <a:xfrm>
            <a:off x="7062248" y="5380353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46DD16B-3941-43E0-8F2C-841DBADB1DAD}"/>
              </a:ext>
            </a:extLst>
          </p:cNvPr>
          <p:cNvSpPr/>
          <p:nvPr/>
        </p:nvSpPr>
        <p:spPr>
          <a:xfrm>
            <a:off x="8587162" y="488617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63B3CBB-8D66-4D93-AAD0-52D1C9AC3A6A}"/>
              </a:ext>
            </a:extLst>
          </p:cNvPr>
          <p:cNvSpPr/>
          <p:nvPr/>
        </p:nvSpPr>
        <p:spPr>
          <a:xfrm>
            <a:off x="6570925" y="386034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8DB891C-F5A3-464A-8001-44BA2D470358}"/>
              </a:ext>
            </a:extLst>
          </p:cNvPr>
          <p:cNvSpPr/>
          <p:nvPr/>
        </p:nvSpPr>
        <p:spPr>
          <a:xfrm>
            <a:off x="8598601" y="84127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310BD07-8977-4287-A741-F6FFBB96D8B8}"/>
              </a:ext>
            </a:extLst>
          </p:cNvPr>
          <p:cNvSpPr/>
          <p:nvPr/>
        </p:nvSpPr>
        <p:spPr>
          <a:xfrm>
            <a:off x="5567267" y="387542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F9EF1D4-C2DD-46A7-BE08-88B682AF3D19}"/>
              </a:ext>
            </a:extLst>
          </p:cNvPr>
          <p:cNvSpPr/>
          <p:nvPr/>
        </p:nvSpPr>
        <p:spPr>
          <a:xfrm>
            <a:off x="6559264" y="4886174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BEBDACD-749C-497D-B76B-D389A8BB0078}"/>
              </a:ext>
            </a:extLst>
          </p:cNvPr>
          <p:cNvSpPr/>
          <p:nvPr/>
        </p:nvSpPr>
        <p:spPr>
          <a:xfrm>
            <a:off x="5070729" y="4886174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2E19BAB-8A0D-4927-A622-A4C2CAF9ABE1}"/>
              </a:ext>
            </a:extLst>
          </p:cNvPr>
          <p:cNvSpPr/>
          <p:nvPr/>
        </p:nvSpPr>
        <p:spPr>
          <a:xfrm>
            <a:off x="5072786" y="2873438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39CE529-0CF0-4180-9FAE-192AD61F0A17}"/>
              </a:ext>
            </a:extLst>
          </p:cNvPr>
          <p:cNvSpPr/>
          <p:nvPr/>
        </p:nvSpPr>
        <p:spPr>
          <a:xfrm>
            <a:off x="5080039" y="5871405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C499555-6481-472D-94CC-98A001E5F2CD}"/>
              </a:ext>
            </a:extLst>
          </p:cNvPr>
          <p:cNvSpPr/>
          <p:nvPr/>
        </p:nvSpPr>
        <p:spPr>
          <a:xfrm>
            <a:off x="11103197" y="289501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91F4FC9-0545-4FA2-ABF8-E9DB96003B0F}"/>
              </a:ext>
            </a:extLst>
          </p:cNvPr>
          <p:cNvSpPr/>
          <p:nvPr/>
        </p:nvSpPr>
        <p:spPr>
          <a:xfrm>
            <a:off x="7568959" y="2880666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5A84EFC-7237-4E88-B1B2-EF8C3AB47CED}"/>
              </a:ext>
            </a:extLst>
          </p:cNvPr>
          <p:cNvSpPr/>
          <p:nvPr/>
        </p:nvSpPr>
        <p:spPr>
          <a:xfrm>
            <a:off x="2183362" y="669851"/>
            <a:ext cx="9876583" cy="591170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488ADA3-1C55-4622-BD62-5BEDAC097BB3}"/>
              </a:ext>
            </a:extLst>
          </p:cNvPr>
          <p:cNvSpPr txBox="1"/>
          <p:nvPr/>
        </p:nvSpPr>
        <p:spPr>
          <a:xfrm>
            <a:off x="8819886" y="154122"/>
            <a:ext cx="1544379" cy="36933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G_BLK_C_N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B1C1D-F63A-4982-BE21-7934EEF4F388}"/>
              </a:ext>
            </a:extLst>
          </p:cNvPr>
          <p:cNvSpPr txBox="1"/>
          <p:nvPr/>
        </p:nvSpPr>
        <p:spPr>
          <a:xfrm>
            <a:off x="7461951" y="1481479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G_BLK_C_N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9D0DBE-C6FA-4EF3-939A-AF1631A73B0B}"/>
              </a:ext>
            </a:extLst>
          </p:cNvPr>
          <p:cNvCxnSpPr>
            <a:cxnSpLocks/>
          </p:cNvCxnSpPr>
          <p:nvPr/>
        </p:nvCxnSpPr>
        <p:spPr>
          <a:xfrm flipH="1" flipV="1">
            <a:off x="8736463" y="1032416"/>
            <a:ext cx="178279" cy="459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61A56B5-7CF5-412C-848E-2B0E94E664F4}"/>
              </a:ext>
            </a:extLst>
          </p:cNvPr>
          <p:cNvSpPr txBox="1"/>
          <p:nvPr/>
        </p:nvSpPr>
        <p:spPr>
          <a:xfrm>
            <a:off x="9387531" y="1496110"/>
            <a:ext cx="1563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G_BLK_C_NE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87AFFC5-E611-4FDF-9578-BADD50A0233C}"/>
              </a:ext>
            </a:extLst>
          </p:cNvPr>
          <p:cNvCxnSpPr>
            <a:cxnSpLocks/>
          </p:cNvCxnSpPr>
          <p:nvPr/>
        </p:nvCxnSpPr>
        <p:spPr>
          <a:xfrm flipV="1">
            <a:off x="10715825" y="1015315"/>
            <a:ext cx="347789" cy="4368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67A819A7-04F5-4E07-9BCE-0B0AE7445F4C}"/>
              </a:ext>
            </a:extLst>
          </p:cNvPr>
          <p:cNvSpPr txBox="1"/>
          <p:nvPr/>
        </p:nvSpPr>
        <p:spPr>
          <a:xfrm>
            <a:off x="7895898" y="3459392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G_BLK_C_INTERNAL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9BB742D-FEA4-4450-8F83-A74D17B771FC}"/>
              </a:ext>
            </a:extLst>
          </p:cNvPr>
          <p:cNvCxnSpPr>
            <a:cxnSpLocks/>
          </p:cNvCxnSpPr>
          <p:nvPr/>
        </p:nvCxnSpPr>
        <p:spPr>
          <a:xfrm flipH="1" flipV="1">
            <a:off x="7844194" y="3014663"/>
            <a:ext cx="470083" cy="396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357F9326-09FB-4989-99CC-26D0FEBCC105}"/>
              </a:ext>
            </a:extLst>
          </p:cNvPr>
          <p:cNvSpPr txBox="1"/>
          <p:nvPr/>
        </p:nvSpPr>
        <p:spPr>
          <a:xfrm>
            <a:off x="9404088" y="5221598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G_BLK_A_S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FD9B670-DF75-4B5B-BB17-0187D1DEB527}"/>
              </a:ext>
            </a:extLst>
          </p:cNvPr>
          <p:cNvCxnSpPr>
            <a:cxnSpLocks/>
          </p:cNvCxnSpPr>
          <p:nvPr/>
        </p:nvCxnSpPr>
        <p:spPr>
          <a:xfrm flipH="1">
            <a:off x="8697610" y="5449045"/>
            <a:ext cx="629990" cy="4167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D8EA1E18-F200-4F8C-9788-8719783359A0}"/>
              </a:ext>
            </a:extLst>
          </p:cNvPr>
          <p:cNvSpPr/>
          <p:nvPr/>
        </p:nvSpPr>
        <p:spPr>
          <a:xfrm>
            <a:off x="5064219" y="538673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1E853CE-7818-465B-97EB-E21DB01BB064}"/>
              </a:ext>
            </a:extLst>
          </p:cNvPr>
          <p:cNvSpPr/>
          <p:nvPr/>
        </p:nvSpPr>
        <p:spPr>
          <a:xfrm>
            <a:off x="11091487" y="540328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39D42-8EDE-24DC-9696-7108F7F3B0D1}"/>
              </a:ext>
            </a:extLst>
          </p:cNvPr>
          <p:cNvSpPr txBox="1"/>
          <p:nvPr/>
        </p:nvSpPr>
        <p:spPr>
          <a:xfrm>
            <a:off x="410547" y="755780"/>
            <a:ext cx="235072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00" b="1" dirty="0">
                <a:solidFill>
                  <a:srgbClr val="FF0000"/>
                </a:solidFill>
              </a:rPr>
              <a:t>23 </a:t>
            </a:r>
            <a:r>
              <a:rPr lang="en-AU" dirty="0"/>
              <a:t>different NODE types</a:t>
            </a:r>
          </a:p>
        </p:txBody>
      </p:sp>
    </p:spTree>
    <p:extLst>
      <p:ext uri="{BB962C8B-B14F-4D97-AF65-F5344CB8AC3E}">
        <p14:creationId xmlns:p14="http://schemas.microsoft.com/office/powerpoint/2010/main" val="107753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107361" y="3823904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611361" y="3823904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115361" y="3823904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107361" y="3319904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611361" y="3319904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115361" y="3319904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615551" y="3319904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107361" y="3319904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539862" y="2814188"/>
            <a:ext cx="358426" cy="152103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396542" y="3005778"/>
            <a:ext cx="358426" cy="135380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377993" y="5384994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993" y="5384994"/>
                <a:ext cx="608436" cy="307777"/>
              </a:xfrm>
              <a:prstGeom prst="rect">
                <a:avLst/>
              </a:prstGeom>
              <a:blipFill>
                <a:blip r:embed="rId2"/>
                <a:stretch>
                  <a:fillRect l="-9000" r="-400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04129" y="5384994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9" y="5384994"/>
                <a:ext cx="626390" cy="307777"/>
              </a:xfrm>
              <a:prstGeom prst="rect">
                <a:avLst/>
              </a:prstGeom>
              <a:blipFill>
                <a:blip r:embed="rId3"/>
                <a:stretch>
                  <a:fillRect l="-9709" r="-3883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4544866" y="471855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4269849" y="2397967"/>
            <a:ext cx="7747979" cy="365619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709190" y="3681257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90" y="3681257"/>
                <a:ext cx="321883" cy="307777"/>
              </a:xfrm>
              <a:prstGeom prst="rect">
                <a:avLst/>
              </a:prstGeom>
              <a:blipFill>
                <a:blip r:embed="rId4"/>
                <a:stretch>
                  <a:fillRect l="-19231" r="-9615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Oval 259">
            <a:extLst>
              <a:ext uri="{FF2B5EF4-FFF2-40B4-BE49-F238E27FC236}">
                <a16:creationId xmlns:a16="http://schemas.microsoft.com/office/drawing/2014/main" id="{08F2C00F-4C03-4BE5-A806-6C5C4A26DB79}"/>
              </a:ext>
            </a:extLst>
          </p:cNvPr>
          <p:cNvSpPr/>
          <p:nvPr/>
        </p:nvSpPr>
        <p:spPr>
          <a:xfrm>
            <a:off x="5542137" y="4259212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512DADAE-B8A5-4CBB-A55D-3A5AE193DF1B}"/>
              </a:ext>
            </a:extLst>
          </p:cNvPr>
          <p:cNvSpPr/>
          <p:nvPr/>
        </p:nvSpPr>
        <p:spPr>
          <a:xfrm>
            <a:off x="6045844" y="4266529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B4F96F38-C5D5-4DCD-86F5-873457CAE41B}"/>
              </a:ext>
            </a:extLst>
          </p:cNvPr>
          <p:cNvSpPr/>
          <p:nvPr/>
        </p:nvSpPr>
        <p:spPr>
          <a:xfrm>
            <a:off x="6561164" y="4259212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1966DCE1-9983-483F-AC40-B4404F1A3B20}"/>
              </a:ext>
            </a:extLst>
          </p:cNvPr>
          <p:cNvSpPr/>
          <p:nvPr/>
        </p:nvSpPr>
        <p:spPr>
          <a:xfrm>
            <a:off x="7052803" y="4249333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7C1A9421-5B17-4936-8A13-676FC06E8C75}"/>
              </a:ext>
            </a:extLst>
          </p:cNvPr>
          <p:cNvSpPr/>
          <p:nvPr/>
        </p:nvSpPr>
        <p:spPr>
          <a:xfrm>
            <a:off x="7556510" y="4256650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B67700BF-CD36-4468-B245-991104EA4B54}"/>
              </a:ext>
            </a:extLst>
          </p:cNvPr>
          <p:cNvSpPr/>
          <p:nvPr/>
        </p:nvSpPr>
        <p:spPr>
          <a:xfrm>
            <a:off x="8071830" y="4249333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F5CEE478-7A23-451C-8314-AC961D8CD52C}"/>
              </a:ext>
            </a:extLst>
          </p:cNvPr>
          <p:cNvSpPr/>
          <p:nvPr/>
        </p:nvSpPr>
        <p:spPr>
          <a:xfrm>
            <a:off x="8569600" y="4256650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0B600622-EE1C-4ED6-B932-718029AA5A16}"/>
              </a:ext>
            </a:extLst>
          </p:cNvPr>
          <p:cNvSpPr/>
          <p:nvPr/>
        </p:nvSpPr>
        <p:spPr>
          <a:xfrm>
            <a:off x="9073307" y="4263967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0885C69B-7B8B-4C99-B309-250E49B1FFC4}"/>
              </a:ext>
            </a:extLst>
          </p:cNvPr>
          <p:cNvSpPr/>
          <p:nvPr/>
        </p:nvSpPr>
        <p:spPr>
          <a:xfrm>
            <a:off x="9588627" y="4256650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4CC7AFE7-5553-4384-A24A-103EE5FEB8CF}"/>
              </a:ext>
            </a:extLst>
          </p:cNvPr>
          <p:cNvSpPr/>
          <p:nvPr/>
        </p:nvSpPr>
        <p:spPr>
          <a:xfrm>
            <a:off x="10067000" y="4256650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0DF82872-608E-4374-9AB8-7DAB0C0FD7A4}"/>
              </a:ext>
            </a:extLst>
          </p:cNvPr>
          <p:cNvSpPr/>
          <p:nvPr/>
        </p:nvSpPr>
        <p:spPr>
          <a:xfrm>
            <a:off x="10570707" y="4263967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82B6F6E-8722-4FF5-B629-1C934E687A60}"/>
              </a:ext>
            </a:extLst>
          </p:cNvPr>
          <p:cNvSpPr/>
          <p:nvPr/>
        </p:nvSpPr>
        <p:spPr>
          <a:xfrm>
            <a:off x="5055450" y="4258890"/>
            <a:ext cx="137862" cy="147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60D0A0E-FC8E-4752-B8FF-06F9D6298B45}"/>
              </a:ext>
            </a:extLst>
          </p:cNvPr>
          <p:cNvSpPr/>
          <p:nvPr/>
        </p:nvSpPr>
        <p:spPr>
          <a:xfrm>
            <a:off x="11074414" y="4212042"/>
            <a:ext cx="137862" cy="147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2" name="Arrow: Up 301">
            <a:extLst>
              <a:ext uri="{FF2B5EF4-FFF2-40B4-BE49-F238E27FC236}">
                <a16:creationId xmlns:a16="http://schemas.microsoft.com/office/drawing/2014/main" id="{61E96062-C260-4035-9D92-6081BE7C5D66}"/>
              </a:ext>
            </a:extLst>
          </p:cNvPr>
          <p:cNvSpPr/>
          <p:nvPr/>
        </p:nvSpPr>
        <p:spPr>
          <a:xfrm>
            <a:off x="5032026" y="4500824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64473E4-F30E-4504-BB86-B8FF0AA5A5A1}"/>
                  </a:ext>
                </a:extLst>
              </p:cNvPr>
              <p:cNvSpPr txBox="1"/>
              <p:nvPr/>
            </p:nvSpPr>
            <p:spPr>
              <a:xfrm>
                <a:off x="7669001" y="4913208"/>
                <a:ext cx="45474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64473E4-F30E-4504-BB86-B8FF0AA5A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01" y="4913208"/>
                <a:ext cx="454740" cy="319511"/>
              </a:xfrm>
              <a:prstGeom prst="rect">
                <a:avLst/>
              </a:prstGeom>
              <a:blipFill>
                <a:blip r:embed="rId5"/>
                <a:stretch>
                  <a:fillRect l="-12000" t="-15385" r="-1066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Arrow: Up 303">
            <a:extLst>
              <a:ext uri="{FF2B5EF4-FFF2-40B4-BE49-F238E27FC236}">
                <a16:creationId xmlns:a16="http://schemas.microsoft.com/office/drawing/2014/main" id="{4D60C5BD-B489-4DD8-9D3E-F0326461D173}"/>
              </a:ext>
            </a:extLst>
          </p:cNvPr>
          <p:cNvSpPr/>
          <p:nvPr/>
        </p:nvSpPr>
        <p:spPr>
          <a:xfrm>
            <a:off x="5513096" y="4494667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5" name="Arrow: Up 304">
            <a:extLst>
              <a:ext uri="{FF2B5EF4-FFF2-40B4-BE49-F238E27FC236}">
                <a16:creationId xmlns:a16="http://schemas.microsoft.com/office/drawing/2014/main" id="{70FEA05D-46B8-4066-AE1B-031637560410}"/>
              </a:ext>
            </a:extLst>
          </p:cNvPr>
          <p:cNvSpPr/>
          <p:nvPr/>
        </p:nvSpPr>
        <p:spPr>
          <a:xfrm>
            <a:off x="6016803" y="448966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row: Up 305">
            <a:extLst>
              <a:ext uri="{FF2B5EF4-FFF2-40B4-BE49-F238E27FC236}">
                <a16:creationId xmlns:a16="http://schemas.microsoft.com/office/drawing/2014/main" id="{6D813EEE-6684-4A36-95AA-4BC0D7052182}"/>
              </a:ext>
            </a:extLst>
          </p:cNvPr>
          <p:cNvSpPr/>
          <p:nvPr/>
        </p:nvSpPr>
        <p:spPr>
          <a:xfrm>
            <a:off x="6541792" y="448966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7" name="Arrow: Up 306">
            <a:extLst>
              <a:ext uri="{FF2B5EF4-FFF2-40B4-BE49-F238E27FC236}">
                <a16:creationId xmlns:a16="http://schemas.microsoft.com/office/drawing/2014/main" id="{90ABD6DD-BDAE-49DF-88EA-30E8E630C674}"/>
              </a:ext>
            </a:extLst>
          </p:cNvPr>
          <p:cNvSpPr/>
          <p:nvPr/>
        </p:nvSpPr>
        <p:spPr>
          <a:xfrm>
            <a:off x="7021579" y="448966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8" name="Arrow: Up 307">
            <a:extLst>
              <a:ext uri="{FF2B5EF4-FFF2-40B4-BE49-F238E27FC236}">
                <a16:creationId xmlns:a16="http://schemas.microsoft.com/office/drawing/2014/main" id="{1FEBC338-5A66-4410-AC16-816F2D5C912E}"/>
              </a:ext>
            </a:extLst>
          </p:cNvPr>
          <p:cNvSpPr/>
          <p:nvPr/>
        </p:nvSpPr>
        <p:spPr>
          <a:xfrm>
            <a:off x="7530151" y="4483326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Arrow: Up 308">
            <a:extLst>
              <a:ext uri="{FF2B5EF4-FFF2-40B4-BE49-F238E27FC236}">
                <a16:creationId xmlns:a16="http://schemas.microsoft.com/office/drawing/2014/main" id="{DFC596ED-D10B-4EFF-AE75-CBB41FC23AF8}"/>
              </a:ext>
            </a:extLst>
          </p:cNvPr>
          <p:cNvSpPr/>
          <p:nvPr/>
        </p:nvSpPr>
        <p:spPr>
          <a:xfrm>
            <a:off x="8055140" y="448966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0" name="Arrow: Up 309">
            <a:extLst>
              <a:ext uri="{FF2B5EF4-FFF2-40B4-BE49-F238E27FC236}">
                <a16:creationId xmlns:a16="http://schemas.microsoft.com/office/drawing/2014/main" id="{073E08AE-C4D7-4E15-8673-D55815EB663F}"/>
              </a:ext>
            </a:extLst>
          </p:cNvPr>
          <p:cNvSpPr/>
          <p:nvPr/>
        </p:nvSpPr>
        <p:spPr>
          <a:xfrm>
            <a:off x="8558847" y="4489996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Arrow: Up 310">
            <a:extLst>
              <a:ext uri="{FF2B5EF4-FFF2-40B4-BE49-F238E27FC236}">
                <a16:creationId xmlns:a16="http://schemas.microsoft.com/office/drawing/2014/main" id="{3A8AD05D-232D-4B05-998D-9EF862B1D69B}"/>
              </a:ext>
            </a:extLst>
          </p:cNvPr>
          <p:cNvSpPr/>
          <p:nvPr/>
        </p:nvSpPr>
        <p:spPr>
          <a:xfrm>
            <a:off x="9062554" y="448498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2" name="Arrow: Up 311">
            <a:extLst>
              <a:ext uri="{FF2B5EF4-FFF2-40B4-BE49-F238E27FC236}">
                <a16:creationId xmlns:a16="http://schemas.microsoft.com/office/drawing/2014/main" id="{701DCA67-D29C-4DA3-B272-2A29563689D2}"/>
              </a:ext>
            </a:extLst>
          </p:cNvPr>
          <p:cNvSpPr/>
          <p:nvPr/>
        </p:nvSpPr>
        <p:spPr>
          <a:xfrm>
            <a:off x="9587543" y="448498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3" name="Arrow: Up 312">
            <a:extLst>
              <a:ext uri="{FF2B5EF4-FFF2-40B4-BE49-F238E27FC236}">
                <a16:creationId xmlns:a16="http://schemas.microsoft.com/office/drawing/2014/main" id="{18D70D58-6A6C-42B7-83C0-A97C656C3CE6}"/>
              </a:ext>
            </a:extLst>
          </p:cNvPr>
          <p:cNvSpPr/>
          <p:nvPr/>
        </p:nvSpPr>
        <p:spPr>
          <a:xfrm>
            <a:off x="10067330" y="448498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4" name="Arrow: Up 313">
            <a:extLst>
              <a:ext uri="{FF2B5EF4-FFF2-40B4-BE49-F238E27FC236}">
                <a16:creationId xmlns:a16="http://schemas.microsoft.com/office/drawing/2014/main" id="{D2AB24ED-D1A6-440F-A1A0-C0CB4F6C0641}"/>
              </a:ext>
            </a:extLst>
          </p:cNvPr>
          <p:cNvSpPr/>
          <p:nvPr/>
        </p:nvSpPr>
        <p:spPr>
          <a:xfrm>
            <a:off x="10575902" y="4478655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5" name="Arrow: Up 314">
            <a:extLst>
              <a:ext uri="{FF2B5EF4-FFF2-40B4-BE49-F238E27FC236}">
                <a16:creationId xmlns:a16="http://schemas.microsoft.com/office/drawing/2014/main" id="{E88B3859-C04C-4F9A-B191-9E26F07D73B7}"/>
              </a:ext>
            </a:extLst>
          </p:cNvPr>
          <p:cNvSpPr/>
          <p:nvPr/>
        </p:nvSpPr>
        <p:spPr>
          <a:xfrm>
            <a:off x="11068855" y="448966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3806CDF-5F93-1E49-25B6-E88F3BD44BCD}"/>
              </a:ext>
            </a:extLst>
          </p:cNvPr>
          <p:cNvCxnSpPr>
            <a:cxnSpLocks/>
          </p:cNvCxnSpPr>
          <p:nvPr/>
        </p:nvCxnSpPr>
        <p:spPr>
          <a:xfrm>
            <a:off x="5107361" y="2932737"/>
            <a:ext cx="603598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F51EA4-712F-B869-52F3-6E98D1018627}"/>
                  </a:ext>
                </a:extLst>
              </p:cNvPr>
              <p:cNvSpPr txBox="1"/>
              <p:nvPr/>
            </p:nvSpPr>
            <p:spPr>
              <a:xfrm>
                <a:off x="7803042" y="2507308"/>
                <a:ext cx="406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𝐿𝐴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F51EA4-712F-B869-52F3-6E98D101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042" y="2507308"/>
                <a:ext cx="406650" cy="276999"/>
              </a:xfrm>
              <a:prstGeom prst="rect">
                <a:avLst/>
              </a:prstGeom>
              <a:blipFill>
                <a:blip r:embed="rId6"/>
                <a:stretch>
                  <a:fillRect l="-11940" r="-5970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51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FB4A92-9C9E-B252-7DD7-148FCB7F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65" y="1695208"/>
            <a:ext cx="443927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67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59347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B-block</a:t>
            </a:r>
          </a:p>
        </p:txBody>
      </p:sp>
    </p:spTree>
    <p:extLst>
      <p:ext uri="{BB962C8B-B14F-4D97-AF65-F5344CB8AC3E}">
        <p14:creationId xmlns:p14="http://schemas.microsoft.com/office/powerpoint/2010/main" val="4194079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5652453" y="387300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30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5138466" y="286074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1714759" y="3195749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2674168" y="3134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1676833" y="413245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1870986" y="276959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1868787" y="3745807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4" name="Arrow: Up 293">
            <a:extLst>
              <a:ext uri="{FF2B5EF4-FFF2-40B4-BE49-F238E27FC236}">
                <a16:creationId xmlns:a16="http://schemas.microsoft.com/office/drawing/2014/main" id="{39736547-3868-4BDF-AB89-EAF453F58AC7}"/>
              </a:ext>
            </a:extLst>
          </p:cNvPr>
          <p:cNvSpPr/>
          <p:nvPr/>
        </p:nvSpPr>
        <p:spPr>
          <a:xfrm rot="16200000">
            <a:off x="2338339" y="329136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/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1658264" y="312028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09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37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41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45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37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41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45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45521" y="5062643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41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45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9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41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45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9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39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43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47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39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43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47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45228" y="4054643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45228" y="3051889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45228" y="2038643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45228" y="1038512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37331" y="5062643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31428" y="3046643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46379" y="1024130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81819" y="2985820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16654" y="3046643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9795" y="982477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26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547" r="-341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291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7547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B3470D0F-617B-41A6-BCC5-B1EAE265FA4B}"/>
              </a:ext>
            </a:extLst>
          </p:cNvPr>
          <p:cNvSpPr/>
          <p:nvPr/>
        </p:nvSpPr>
        <p:spPr>
          <a:xfrm>
            <a:off x="2205935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8809B9-FD91-40F1-801F-2155A6C7E3AA}"/>
              </a:ext>
            </a:extLst>
          </p:cNvPr>
          <p:cNvSpPr/>
          <p:nvPr/>
        </p:nvSpPr>
        <p:spPr>
          <a:xfrm>
            <a:off x="1192932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/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blipFill>
                <a:blip r:embed="rId9"/>
                <a:stretch>
                  <a:fillRect l="-11628" r="-116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/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/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/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3C3F8406-8F88-4282-9F2D-2DFBAD68BC07}"/>
              </a:ext>
            </a:extLst>
          </p:cNvPr>
          <p:cNvSpPr/>
          <p:nvPr/>
        </p:nvSpPr>
        <p:spPr>
          <a:xfrm>
            <a:off x="1723926" y="4253299"/>
            <a:ext cx="1008000" cy="528405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ABBADBF-C6DA-4B74-93AD-DBA4694B569F}"/>
              </a:ext>
            </a:extLst>
          </p:cNvPr>
          <p:cNvSpPr/>
          <p:nvPr/>
        </p:nvSpPr>
        <p:spPr>
          <a:xfrm>
            <a:off x="2135853" y="4184552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7AE604-E0C9-4864-9E7C-A93C8F8C21E6}"/>
              </a:ext>
            </a:extLst>
          </p:cNvPr>
          <p:cNvSpPr/>
          <p:nvPr/>
        </p:nvSpPr>
        <p:spPr>
          <a:xfrm>
            <a:off x="2145559" y="5192693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7F15D3A-AA05-40A4-9039-80B0B968D7F2}"/>
              </a:ext>
            </a:extLst>
          </p:cNvPr>
          <p:cNvSpPr/>
          <p:nvPr/>
        </p:nvSpPr>
        <p:spPr>
          <a:xfrm>
            <a:off x="1131620" y="421393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18CE132-5B23-4F3F-8C88-852F3A8A7064}"/>
              </a:ext>
            </a:extLst>
          </p:cNvPr>
          <p:cNvSpPr/>
          <p:nvPr/>
        </p:nvSpPr>
        <p:spPr>
          <a:xfrm>
            <a:off x="3167247" y="419307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BDD3F330-EF5B-4DA5-B90C-884BB52EA02A}"/>
              </a:ext>
            </a:extLst>
          </p:cNvPr>
          <p:cNvSpPr/>
          <p:nvPr/>
        </p:nvSpPr>
        <p:spPr>
          <a:xfrm flipV="1">
            <a:off x="2155587" y="34290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AAE1739F-F0A5-47B4-B759-13085E5A803F}"/>
              </a:ext>
            </a:extLst>
          </p:cNvPr>
          <p:cNvSpPr/>
          <p:nvPr/>
        </p:nvSpPr>
        <p:spPr>
          <a:xfrm>
            <a:off x="2106053" y="48219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1A6B000-E019-47EC-9207-0C19372E3354}"/>
              </a:ext>
            </a:extLst>
          </p:cNvPr>
          <p:cNvSpPr/>
          <p:nvPr/>
        </p:nvSpPr>
        <p:spPr>
          <a:xfrm rot="16200000">
            <a:off x="2899448" y="434720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1F60AA1F-3E16-44F2-9CB5-F2096825EECD}"/>
              </a:ext>
            </a:extLst>
          </p:cNvPr>
          <p:cNvSpPr/>
          <p:nvPr/>
        </p:nvSpPr>
        <p:spPr>
          <a:xfrm rot="5400000" flipH="1">
            <a:off x="1337124" y="4347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31E3472-1E66-43B1-A3E6-43DBC0B77DBF}"/>
              </a:ext>
            </a:extLst>
          </p:cNvPr>
          <p:cNvGrpSpPr/>
          <p:nvPr/>
        </p:nvGrpSpPr>
        <p:grpSpPr>
          <a:xfrm>
            <a:off x="1725138" y="1542512"/>
            <a:ext cx="1153716" cy="1096665"/>
            <a:chOff x="1688841" y="470878"/>
            <a:chExt cx="1153716" cy="1096665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B661F21-358F-4B99-BEB7-6E88E5DB1D83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7829D0B-DAFB-458A-8471-C8F3F4929B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0A86B-A346-4103-A8F8-B6F1189FB874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534343B-3684-427A-A0FB-81561974FC0D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/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blipFill>
                <a:blip r:embed="rId13"/>
                <a:stretch>
                  <a:fillRect l="-11111" t="-13208" r="-9877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/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636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/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/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462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7BDB1273-7E18-4D85-AC93-4A5AD9867DA3}"/>
              </a:ext>
            </a:extLst>
          </p:cNvPr>
          <p:cNvSpPr txBox="1"/>
          <p:nvPr/>
        </p:nvSpPr>
        <p:spPr>
          <a:xfrm>
            <a:off x="271045" y="862958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CC14C4-F506-42D5-8157-EBF191BBE34C}"/>
              </a:ext>
            </a:extLst>
          </p:cNvPr>
          <p:cNvSpPr/>
          <p:nvPr/>
        </p:nvSpPr>
        <p:spPr>
          <a:xfrm>
            <a:off x="253779" y="852684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73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C186FAD-84B3-403D-9517-FE3CF5BD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419225"/>
            <a:ext cx="4619625" cy="40195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522BA-AF12-4B7B-9EBD-80B251DCD0D5}"/>
              </a:ext>
            </a:extLst>
          </p:cNvPr>
          <p:cNvCxnSpPr/>
          <p:nvPr/>
        </p:nvCxnSpPr>
        <p:spPr>
          <a:xfrm>
            <a:off x="531017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99F0FF-9AE3-41BC-AF46-831018672A38}"/>
              </a:ext>
            </a:extLst>
          </p:cNvPr>
          <p:cNvCxnSpPr/>
          <p:nvPr/>
        </p:nvCxnSpPr>
        <p:spPr>
          <a:xfrm>
            <a:off x="6170980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334721-0F8E-4A46-A19A-165E7B960889}"/>
              </a:ext>
            </a:extLst>
          </p:cNvPr>
          <p:cNvCxnSpPr/>
          <p:nvPr/>
        </p:nvCxnSpPr>
        <p:spPr>
          <a:xfrm>
            <a:off x="705021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C9979-30A4-41FE-8B87-6A622ABD5987}"/>
              </a:ext>
            </a:extLst>
          </p:cNvPr>
          <p:cNvCxnSpPr>
            <a:cxnSpLocks/>
          </p:cNvCxnSpPr>
          <p:nvPr/>
        </p:nvCxnSpPr>
        <p:spPr>
          <a:xfrm rot="5400000">
            <a:off x="6194849" y="89461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C1170D-09D2-4DD6-A961-97CB5C0E050D}"/>
              </a:ext>
            </a:extLst>
          </p:cNvPr>
          <p:cNvCxnSpPr>
            <a:cxnSpLocks/>
          </p:cNvCxnSpPr>
          <p:nvPr/>
        </p:nvCxnSpPr>
        <p:spPr>
          <a:xfrm rot="5400000">
            <a:off x="6170980" y="1700156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1A0713-5853-4722-9AB4-A8E682CACA9D}"/>
              </a:ext>
            </a:extLst>
          </p:cNvPr>
          <p:cNvCxnSpPr>
            <a:cxnSpLocks/>
          </p:cNvCxnSpPr>
          <p:nvPr/>
        </p:nvCxnSpPr>
        <p:spPr>
          <a:xfrm rot="5400000">
            <a:off x="6194849" y="260618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2DDB33B-FADC-4B8D-81EC-D93CF5ACC5F7}"/>
              </a:ext>
            </a:extLst>
          </p:cNvPr>
          <p:cNvSpPr/>
          <p:nvPr/>
        </p:nvSpPr>
        <p:spPr>
          <a:xfrm>
            <a:off x="7817918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23C3CD-148F-4972-B0C3-953BB9055B02}"/>
              </a:ext>
            </a:extLst>
          </p:cNvPr>
          <p:cNvSpPr/>
          <p:nvPr/>
        </p:nvSpPr>
        <p:spPr>
          <a:xfrm>
            <a:off x="6991297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A4FBEED-EC29-48DE-AD9E-283E62A406CB}"/>
              </a:ext>
            </a:extLst>
          </p:cNvPr>
          <p:cNvSpPr/>
          <p:nvPr/>
        </p:nvSpPr>
        <p:spPr>
          <a:xfrm>
            <a:off x="6112067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A17305-49E2-4F7B-B8A3-10329F9A0896}"/>
              </a:ext>
            </a:extLst>
          </p:cNvPr>
          <p:cNvSpPr/>
          <p:nvPr/>
        </p:nvSpPr>
        <p:spPr>
          <a:xfrm>
            <a:off x="5232837" y="50108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36CB98-2605-43B1-A110-A8AFE870428D}"/>
              </a:ext>
            </a:extLst>
          </p:cNvPr>
          <p:cNvSpPr/>
          <p:nvPr/>
        </p:nvSpPr>
        <p:spPr>
          <a:xfrm>
            <a:off x="4396200" y="5009997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DBFF43-2CCA-4423-A231-B7BD2447E8C1}"/>
              </a:ext>
            </a:extLst>
          </p:cNvPr>
          <p:cNvSpPr/>
          <p:nvPr/>
        </p:nvSpPr>
        <p:spPr>
          <a:xfrm>
            <a:off x="5241240" y="1649722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6CD145A-4007-49D2-8C58-910BFEF41F5A}"/>
              </a:ext>
            </a:extLst>
          </p:cNvPr>
          <p:cNvSpPr/>
          <p:nvPr/>
        </p:nvSpPr>
        <p:spPr>
          <a:xfrm>
            <a:off x="6117494" y="1662137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1FED9E7-D27D-49A4-B927-06B2890DAB1D}"/>
              </a:ext>
            </a:extLst>
          </p:cNvPr>
          <p:cNvSpPr/>
          <p:nvPr/>
        </p:nvSpPr>
        <p:spPr>
          <a:xfrm>
            <a:off x="6991297" y="1641090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282CAD5-9467-4F9D-A3FD-319C957F2805}"/>
              </a:ext>
            </a:extLst>
          </p:cNvPr>
          <p:cNvSpPr/>
          <p:nvPr/>
        </p:nvSpPr>
        <p:spPr>
          <a:xfrm>
            <a:off x="4394210" y="2533748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5FA2D0D-BBD8-4DF1-8C1D-6E43A86A0A43}"/>
              </a:ext>
            </a:extLst>
          </p:cNvPr>
          <p:cNvSpPr/>
          <p:nvPr/>
        </p:nvSpPr>
        <p:spPr>
          <a:xfrm>
            <a:off x="4404603" y="3315090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1314C01-D897-44CD-875B-18C380602142}"/>
              </a:ext>
            </a:extLst>
          </p:cNvPr>
          <p:cNvSpPr/>
          <p:nvPr/>
        </p:nvSpPr>
        <p:spPr>
          <a:xfrm>
            <a:off x="4380432" y="4229491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44AF7C-22A7-4554-8A3B-C8E268CDBE66}"/>
              </a:ext>
            </a:extLst>
          </p:cNvPr>
          <p:cNvSpPr/>
          <p:nvPr/>
        </p:nvSpPr>
        <p:spPr>
          <a:xfrm>
            <a:off x="7822589" y="253038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B7041E6-0FBC-46F4-8280-582228A2E01D}"/>
              </a:ext>
            </a:extLst>
          </p:cNvPr>
          <p:cNvSpPr/>
          <p:nvPr/>
        </p:nvSpPr>
        <p:spPr>
          <a:xfrm>
            <a:off x="7824313" y="332485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81ED78-62CF-4B18-A405-A58587CFE233}"/>
              </a:ext>
            </a:extLst>
          </p:cNvPr>
          <p:cNvSpPr/>
          <p:nvPr/>
        </p:nvSpPr>
        <p:spPr>
          <a:xfrm>
            <a:off x="7821467" y="422949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/>
              <p:nvPr/>
            </p:nvSpPr>
            <p:spPr>
              <a:xfrm>
                <a:off x="350232" y="2534368"/>
                <a:ext cx="2532488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2" y="2534368"/>
                <a:ext cx="2532488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DFFB3D-E599-4831-BE84-73B75EAFCF29}"/>
              </a:ext>
            </a:extLst>
          </p:cNvPr>
          <p:cNvCxnSpPr>
            <a:cxnSpLocks/>
          </p:cNvCxnSpPr>
          <p:nvPr/>
        </p:nvCxnSpPr>
        <p:spPr>
          <a:xfrm flipV="1">
            <a:off x="1146173" y="4126258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59C09A-59E7-4469-8B21-70DE85897538}"/>
              </a:ext>
            </a:extLst>
          </p:cNvPr>
          <p:cNvCxnSpPr>
            <a:cxnSpLocks/>
          </p:cNvCxnSpPr>
          <p:nvPr/>
        </p:nvCxnSpPr>
        <p:spPr>
          <a:xfrm rot="16200000">
            <a:off x="662225" y="3641539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E53D81C-965F-4AAF-9FE7-6C54447EED88}"/>
              </a:ext>
            </a:extLst>
          </p:cNvPr>
          <p:cNvSpPr/>
          <p:nvPr/>
        </p:nvSpPr>
        <p:spPr>
          <a:xfrm>
            <a:off x="1077242" y="4026111"/>
            <a:ext cx="137862" cy="137384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654F54-F8E2-4AD4-9F59-014910F5524C}"/>
              </a:ext>
            </a:extLst>
          </p:cNvPr>
          <p:cNvSpPr txBox="1"/>
          <p:nvPr/>
        </p:nvSpPr>
        <p:spPr>
          <a:xfrm>
            <a:off x="1963229" y="364153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0D998D-F468-4F6D-800A-B8A3A2A0A2EA}"/>
              </a:ext>
            </a:extLst>
          </p:cNvPr>
          <p:cNvSpPr txBox="1"/>
          <p:nvPr/>
        </p:nvSpPr>
        <p:spPr>
          <a:xfrm>
            <a:off x="1274692" y="30550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A000C-7932-4E27-B11D-D3ACAC9885F2}"/>
              </a:ext>
            </a:extLst>
          </p:cNvPr>
          <p:cNvSpPr txBox="1"/>
          <p:nvPr/>
        </p:nvSpPr>
        <p:spPr>
          <a:xfrm>
            <a:off x="4140624" y="54218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1F22BF-AF40-4759-8C29-750DF0EDF6B6}"/>
              </a:ext>
            </a:extLst>
          </p:cNvPr>
          <p:cNvSpPr txBox="1"/>
          <p:nvPr/>
        </p:nvSpPr>
        <p:spPr>
          <a:xfrm>
            <a:off x="5001432" y="54218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1308CF-AAF3-4140-9FC0-4CA35DE8A527}"/>
              </a:ext>
            </a:extLst>
          </p:cNvPr>
          <p:cNvSpPr txBox="1"/>
          <p:nvPr/>
        </p:nvSpPr>
        <p:spPr>
          <a:xfrm>
            <a:off x="5862240" y="54128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53F16-9D26-41F4-B045-7BC5E4137455}"/>
              </a:ext>
            </a:extLst>
          </p:cNvPr>
          <p:cNvSpPr txBox="1"/>
          <p:nvPr/>
        </p:nvSpPr>
        <p:spPr>
          <a:xfrm>
            <a:off x="6741472" y="53952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72660C-9DC0-4923-8FD8-6BDF9B79EA5D}"/>
              </a:ext>
            </a:extLst>
          </p:cNvPr>
          <p:cNvSpPr txBox="1"/>
          <p:nvPr/>
        </p:nvSpPr>
        <p:spPr>
          <a:xfrm>
            <a:off x="7519981" y="54055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35DE09-372D-4820-AC5E-B4C500FDD1AB}"/>
              </a:ext>
            </a:extLst>
          </p:cNvPr>
          <p:cNvSpPr txBox="1"/>
          <p:nvPr/>
        </p:nvSpPr>
        <p:spPr>
          <a:xfrm>
            <a:off x="4151708" y="11073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(0,4)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811B7E-CCFE-4DBB-90F3-06ADEB6BE432}"/>
              </a:ext>
            </a:extLst>
          </p:cNvPr>
          <p:cNvSpPr txBox="1"/>
          <p:nvPr/>
        </p:nvSpPr>
        <p:spPr>
          <a:xfrm>
            <a:off x="5012516" y="11073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(1,4)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EAF874-31B8-46E3-A0AC-87F922BE1856}"/>
              </a:ext>
            </a:extLst>
          </p:cNvPr>
          <p:cNvSpPr txBox="1"/>
          <p:nvPr/>
        </p:nvSpPr>
        <p:spPr>
          <a:xfrm>
            <a:off x="5873324" y="1098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(2,4)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DA329D-6635-40E8-AED1-D293CD0BBBCD}"/>
              </a:ext>
            </a:extLst>
          </p:cNvPr>
          <p:cNvSpPr txBox="1"/>
          <p:nvPr/>
        </p:nvSpPr>
        <p:spPr>
          <a:xfrm>
            <a:off x="6752556" y="108070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(3,4)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4C4552-EB86-49EB-91A1-5636CD9D6D7C}"/>
              </a:ext>
            </a:extLst>
          </p:cNvPr>
          <p:cNvSpPr txBox="1"/>
          <p:nvPr/>
        </p:nvSpPr>
        <p:spPr>
          <a:xfrm>
            <a:off x="7531065" y="10910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(4,4)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329C5B-9AED-4F70-A9FC-1CC40B87DB5A}"/>
              </a:ext>
            </a:extLst>
          </p:cNvPr>
          <p:cNvSpPr txBox="1"/>
          <p:nvPr/>
        </p:nvSpPr>
        <p:spPr>
          <a:xfrm>
            <a:off x="3284172" y="41135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(0,1)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8AEAB-B1ED-49B9-81CC-CFB8F3E8E3F4}"/>
              </a:ext>
            </a:extLst>
          </p:cNvPr>
          <p:cNvSpPr txBox="1"/>
          <p:nvPr/>
        </p:nvSpPr>
        <p:spPr>
          <a:xfrm>
            <a:off x="3284172" y="31575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9334E6-FF34-45C9-8BA6-A3740B4188DC}"/>
              </a:ext>
            </a:extLst>
          </p:cNvPr>
          <p:cNvSpPr txBox="1"/>
          <p:nvPr/>
        </p:nvSpPr>
        <p:spPr>
          <a:xfrm>
            <a:off x="3272998" y="24012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0F8541-6DD2-434B-AE2D-35E4357C6D6E}"/>
              </a:ext>
            </a:extLst>
          </p:cNvPr>
          <p:cNvSpPr txBox="1"/>
          <p:nvPr/>
        </p:nvSpPr>
        <p:spPr>
          <a:xfrm>
            <a:off x="8402831" y="41135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(4,1)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76C1EA-C0D5-4D05-AC8C-7E40B4F86E6E}"/>
              </a:ext>
            </a:extLst>
          </p:cNvPr>
          <p:cNvSpPr txBox="1"/>
          <p:nvPr/>
        </p:nvSpPr>
        <p:spPr>
          <a:xfrm>
            <a:off x="8400229" y="31991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792FAF-358D-4D05-AC87-EC1A6C037E24}"/>
              </a:ext>
            </a:extLst>
          </p:cNvPr>
          <p:cNvSpPr txBox="1"/>
          <p:nvPr/>
        </p:nvSpPr>
        <p:spPr>
          <a:xfrm>
            <a:off x="8400229" y="24144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(4,3)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8E1A2A0-B6E1-4726-BB39-F5B964A8910F}"/>
              </a:ext>
            </a:extLst>
          </p:cNvPr>
          <p:cNvSpPr/>
          <p:nvPr/>
        </p:nvSpPr>
        <p:spPr>
          <a:xfrm>
            <a:off x="4404603" y="1646334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D542593-DE18-4912-ACB6-0CB983878BC2}"/>
              </a:ext>
            </a:extLst>
          </p:cNvPr>
          <p:cNvSpPr/>
          <p:nvPr/>
        </p:nvSpPr>
        <p:spPr>
          <a:xfrm>
            <a:off x="7813396" y="1662580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0E185-A214-4060-9BFE-CDF344699EE1}"/>
              </a:ext>
            </a:extLst>
          </p:cNvPr>
          <p:cNvSpPr/>
          <p:nvPr/>
        </p:nvSpPr>
        <p:spPr>
          <a:xfrm>
            <a:off x="176977" y="1080709"/>
            <a:ext cx="8840729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035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9E2F3AB-FA93-4D9B-9CFF-1C90D03AEE51}"/>
              </a:ext>
            </a:extLst>
          </p:cNvPr>
          <p:cNvSpPr/>
          <p:nvPr/>
        </p:nvSpPr>
        <p:spPr>
          <a:xfrm>
            <a:off x="2304084" y="3833877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588369" y="3020101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32643" y="37205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540120" y="409217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877690" y="299727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90" y="299727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754" t="-15385" r="-1475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813299" y="4173627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99" y="4173627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4F91D90-9449-430F-837E-C8E13FADFB1E}"/>
                  </a:ext>
                </a:extLst>
              </p:cNvPr>
              <p:cNvSpPr txBox="1"/>
              <p:nvPr/>
            </p:nvSpPr>
            <p:spPr>
              <a:xfrm>
                <a:off x="934730" y="3345631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4F91D90-9449-430F-837E-C8E13FA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0" y="3345631"/>
                <a:ext cx="534890" cy="319511"/>
              </a:xfrm>
              <a:prstGeom prst="rect">
                <a:avLst/>
              </a:prstGeom>
              <a:blipFill>
                <a:blip r:embed="rId17"/>
                <a:stretch>
                  <a:fillRect l="-10227" t="-15385" r="-9091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6E4BDC7-3E5D-4EEE-9358-AE4EC37B5AF1}"/>
                  </a:ext>
                </a:extLst>
              </p:cNvPr>
              <p:cNvSpPr txBox="1"/>
              <p:nvPr/>
            </p:nvSpPr>
            <p:spPr>
              <a:xfrm>
                <a:off x="1454138" y="2806799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6E4BDC7-3E5D-4EEE-9358-AE4EC37B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38" y="2806799"/>
                <a:ext cx="491609" cy="319511"/>
              </a:xfrm>
              <a:prstGeom prst="rect">
                <a:avLst/>
              </a:prstGeom>
              <a:blipFill>
                <a:blip r:embed="rId18"/>
                <a:stretch>
                  <a:fillRect l="-11250" t="-13208" r="-10000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Arrow: Up 187">
            <a:extLst>
              <a:ext uri="{FF2B5EF4-FFF2-40B4-BE49-F238E27FC236}">
                <a16:creationId xmlns:a16="http://schemas.microsoft.com/office/drawing/2014/main" id="{781A4C20-C5E8-423E-89EB-9DBB91C87CA0}"/>
              </a:ext>
            </a:extLst>
          </p:cNvPr>
          <p:cNvSpPr/>
          <p:nvPr/>
        </p:nvSpPr>
        <p:spPr>
          <a:xfrm rot="5400000" flipH="1">
            <a:off x="1582325" y="3528012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Arrow: Up 165">
            <a:extLst>
              <a:ext uri="{FF2B5EF4-FFF2-40B4-BE49-F238E27FC236}">
                <a16:creationId xmlns:a16="http://schemas.microsoft.com/office/drawing/2014/main" id="{0C74D9CB-6010-4ED9-9437-BABC37BB712D}"/>
              </a:ext>
            </a:extLst>
          </p:cNvPr>
          <p:cNvSpPr/>
          <p:nvPr/>
        </p:nvSpPr>
        <p:spPr>
          <a:xfrm flipV="1">
            <a:off x="1998781" y="3038198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G_BLK_B_NE</a:t>
            </a:r>
          </a:p>
        </p:txBody>
      </p:sp>
    </p:spTree>
    <p:extLst>
      <p:ext uri="{BB962C8B-B14F-4D97-AF65-F5344CB8AC3E}">
        <p14:creationId xmlns:p14="http://schemas.microsoft.com/office/powerpoint/2010/main" val="3462949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G_BLK_B_E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A2C3758-FA51-4EF3-B3D3-45D9DBBCB51F}"/>
              </a:ext>
            </a:extLst>
          </p:cNvPr>
          <p:cNvSpPr/>
          <p:nvPr/>
        </p:nvSpPr>
        <p:spPr>
          <a:xfrm>
            <a:off x="6565501" y="3402534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8F7E41A-A1AF-46C1-B87D-1788928DC07B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933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571217" y="48824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7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072939" y="489010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801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60177" y="489010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51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70726" y="4374940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008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59347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C-block</a:t>
            </a:r>
          </a:p>
        </p:txBody>
      </p:sp>
    </p:spTree>
    <p:extLst>
      <p:ext uri="{BB962C8B-B14F-4D97-AF65-F5344CB8AC3E}">
        <p14:creationId xmlns:p14="http://schemas.microsoft.com/office/powerpoint/2010/main" val="2729175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8159460" y="185617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5543" y="384540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890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575173" y="2348228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F00F1EE-48DA-4C66-BBE0-0D6A38C303AB}"/>
                  </a:ext>
                </a:extLst>
              </p:cNvPr>
              <p:cNvSpPr txBox="1"/>
              <p:nvPr/>
            </p:nvSpPr>
            <p:spPr>
              <a:xfrm>
                <a:off x="1144150" y="3441624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F00F1EE-48DA-4C66-BBE0-0D6A38C30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50" y="3441624"/>
                <a:ext cx="534890" cy="319511"/>
              </a:xfrm>
              <a:prstGeom prst="rect">
                <a:avLst/>
              </a:prstGeom>
              <a:blipFill>
                <a:blip r:embed="rId17"/>
                <a:stretch>
                  <a:fillRect l="-10345" t="-15385" r="-919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Arrow: Up 169">
            <a:extLst>
              <a:ext uri="{FF2B5EF4-FFF2-40B4-BE49-F238E27FC236}">
                <a16:creationId xmlns:a16="http://schemas.microsoft.com/office/drawing/2014/main" id="{F7E0A0D0-3684-4ECD-BA2C-C9C3D5385E6B}"/>
              </a:ext>
            </a:extLst>
          </p:cNvPr>
          <p:cNvSpPr/>
          <p:nvPr/>
        </p:nvSpPr>
        <p:spPr>
          <a:xfrm rot="5400000" flipH="1">
            <a:off x="1351389" y="3736238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101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6660899" y="83877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1714759" y="3195749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2674168" y="3134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1676833" y="413245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1870986" y="276959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1868787" y="3745807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4" name="Arrow: Up 293">
            <a:extLst>
              <a:ext uri="{FF2B5EF4-FFF2-40B4-BE49-F238E27FC236}">
                <a16:creationId xmlns:a16="http://schemas.microsoft.com/office/drawing/2014/main" id="{39736547-3868-4BDF-AB89-EAF453F58AC7}"/>
              </a:ext>
            </a:extLst>
          </p:cNvPr>
          <p:cNvSpPr/>
          <p:nvPr/>
        </p:nvSpPr>
        <p:spPr>
          <a:xfrm rot="16200000">
            <a:off x="2338339" y="329136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/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1658264" y="312028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G_BLK_C_NW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/>
              <p:nvPr/>
            </p:nvSpPr>
            <p:spPr>
              <a:xfrm>
                <a:off x="524083" y="3269243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83" y="3269243"/>
                <a:ext cx="534890" cy="319511"/>
              </a:xfrm>
              <a:prstGeom prst="rect">
                <a:avLst/>
              </a:prstGeom>
              <a:blipFill>
                <a:blip r:embed="rId15"/>
                <a:stretch>
                  <a:fillRect l="-10227" t="-13208" r="-795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Arrow: Up 266">
            <a:extLst>
              <a:ext uri="{FF2B5EF4-FFF2-40B4-BE49-F238E27FC236}">
                <a16:creationId xmlns:a16="http://schemas.microsoft.com/office/drawing/2014/main" id="{0309383D-49E8-44A4-9285-F351450033A6}"/>
              </a:ext>
            </a:extLst>
          </p:cNvPr>
          <p:cNvSpPr/>
          <p:nvPr/>
        </p:nvSpPr>
        <p:spPr>
          <a:xfrm rot="5400000" flipH="1">
            <a:off x="1272898" y="3298166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DCE89C-FF4B-4902-AECF-82FF42E9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94" y="2256927"/>
            <a:ext cx="4857750" cy="3600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1951BA-287D-4F0B-850D-8AA5D741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68" y="2436453"/>
            <a:ext cx="4123189" cy="32413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493B5F-9B93-4558-9D56-C943163DA5B7}"/>
              </a:ext>
            </a:extLst>
          </p:cNvPr>
          <p:cNvSpPr/>
          <p:nvPr/>
        </p:nvSpPr>
        <p:spPr>
          <a:xfrm>
            <a:off x="998569" y="2154803"/>
            <a:ext cx="9164276" cy="3702574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323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37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41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45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37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41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45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45521" y="5062643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41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45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9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41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45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9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39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43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47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39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43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47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45228" y="4054643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45228" y="3051889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45228" y="2038643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45228" y="1038512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37331" y="5062643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31428" y="3046643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46379" y="1024130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16654" y="3046643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9795" y="982477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26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547" r="-341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291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7547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B3470D0F-617B-41A6-BCC5-B1EAE265FA4B}"/>
              </a:ext>
            </a:extLst>
          </p:cNvPr>
          <p:cNvSpPr/>
          <p:nvPr/>
        </p:nvSpPr>
        <p:spPr>
          <a:xfrm>
            <a:off x="2205935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8809B9-FD91-40F1-801F-2155A6C7E3AA}"/>
              </a:ext>
            </a:extLst>
          </p:cNvPr>
          <p:cNvSpPr/>
          <p:nvPr/>
        </p:nvSpPr>
        <p:spPr>
          <a:xfrm>
            <a:off x="1192932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/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blipFill>
                <a:blip r:embed="rId9"/>
                <a:stretch>
                  <a:fillRect l="-11628" r="-116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/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/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/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3C3F8406-8F88-4282-9F2D-2DFBAD68BC07}"/>
              </a:ext>
            </a:extLst>
          </p:cNvPr>
          <p:cNvSpPr/>
          <p:nvPr/>
        </p:nvSpPr>
        <p:spPr>
          <a:xfrm>
            <a:off x="1723926" y="4253299"/>
            <a:ext cx="1008000" cy="528405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7AE604-E0C9-4864-9E7C-A93C8F8C21E6}"/>
              </a:ext>
            </a:extLst>
          </p:cNvPr>
          <p:cNvSpPr/>
          <p:nvPr/>
        </p:nvSpPr>
        <p:spPr>
          <a:xfrm>
            <a:off x="2145559" y="5192693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7F15D3A-AA05-40A4-9039-80B0B968D7F2}"/>
              </a:ext>
            </a:extLst>
          </p:cNvPr>
          <p:cNvSpPr/>
          <p:nvPr/>
        </p:nvSpPr>
        <p:spPr>
          <a:xfrm>
            <a:off x="1131620" y="421393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18CE132-5B23-4F3F-8C88-852F3A8A7064}"/>
              </a:ext>
            </a:extLst>
          </p:cNvPr>
          <p:cNvSpPr/>
          <p:nvPr/>
        </p:nvSpPr>
        <p:spPr>
          <a:xfrm>
            <a:off x="3167247" y="419307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BDD3F330-EF5B-4DA5-B90C-884BB52EA02A}"/>
              </a:ext>
            </a:extLst>
          </p:cNvPr>
          <p:cNvSpPr/>
          <p:nvPr/>
        </p:nvSpPr>
        <p:spPr>
          <a:xfrm flipV="1">
            <a:off x="2155587" y="34290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AAE1739F-F0A5-47B4-B759-13085E5A803F}"/>
              </a:ext>
            </a:extLst>
          </p:cNvPr>
          <p:cNvSpPr/>
          <p:nvPr/>
        </p:nvSpPr>
        <p:spPr>
          <a:xfrm>
            <a:off x="2106053" y="48219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1A6B000-E019-47EC-9207-0C19372E3354}"/>
              </a:ext>
            </a:extLst>
          </p:cNvPr>
          <p:cNvSpPr/>
          <p:nvPr/>
        </p:nvSpPr>
        <p:spPr>
          <a:xfrm rot="16200000">
            <a:off x="2899448" y="434720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1F60AA1F-3E16-44F2-9CB5-F2096825EECD}"/>
              </a:ext>
            </a:extLst>
          </p:cNvPr>
          <p:cNvSpPr/>
          <p:nvPr/>
        </p:nvSpPr>
        <p:spPr>
          <a:xfrm rot="5400000" flipH="1">
            <a:off x="1337124" y="4347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31E3472-1E66-43B1-A3E6-43DBC0B77DBF}"/>
              </a:ext>
            </a:extLst>
          </p:cNvPr>
          <p:cNvGrpSpPr/>
          <p:nvPr/>
        </p:nvGrpSpPr>
        <p:grpSpPr>
          <a:xfrm>
            <a:off x="1725138" y="1542512"/>
            <a:ext cx="1153716" cy="1096665"/>
            <a:chOff x="1688841" y="470878"/>
            <a:chExt cx="1153716" cy="1096665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B661F21-358F-4B99-BEB7-6E88E5DB1D83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7829D0B-DAFB-458A-8471-C8F3F4929B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0A86B-A346-4103-A8F8-B6F1189FB874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534343B-3684-427A-A0FB-81561974FC0D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/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blipFill>
                <a:blip r:embed="rId13"/>
                <a:stretch>
                  <a:fillRect l="-11111" t="-13208" r="-9877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/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636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/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/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462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7BDB1273-7E18-4D85-AC93-4A5AD9867DA3}"/>
              </a:ext>
            </a:extLst>
          </p:cNvPr>
          <p:cNvSpPr txBox="1"/>
          <p:nvPr/>
        </p:nvSpPr>
        <p:spPr>
          <a:xfrm>
            <a:off x="271045" y="862958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CC14C4-F506-42D5-8157-EBF191BBE34C}"/>
              </a:ext>
            </a:extLst>
          </p:cNvPr>
          <p:cNvSpPr/>
          <p:nvPr/>
        </p:nvSpPr>
        <p:spPr>
          <a:xfrm>
            <a:off x="253779" y="852684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990D9CF-6001-4298-A1C4-68B9BA066A4E}"/>
              </a:ext>
            </a:extLst>
          </p:cNvPr>
          <p:cNvSpPr/>
          <p:nvPr/>
        </p:nvSpPr>
        <p:spPr>
          <a:xfrm>
            <a:off x="7583146" y="97244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158BF1B-CE8F-466B-9BA1-685979AB203B}"/>
              </a:ext>
            </a:extLst>
          </p:cNvPr>
          <p:cNvSpPr/>
          <p:nvPr/>
        </p:nvSpPr>
        <p:spPr>
          <a:xfrm>
            <a:off x="2136284" y="419102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077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2946094" y="2972087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94" y="2972087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821932" y="293071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2" y="2930717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2904543" y="408730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43" y="4087300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73843" y="84817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2219033" y="3188975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1664611" y="313267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2676462" y="4133527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2379242" y="2744765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2412812" y="374671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2208083" y="2350867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083" y="2350867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2678157" y="311798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/>
              <p:nvPr/>
            </p:nvSpPr>
            <p:spPr>
              <a:xfrm>
                <a:off x="1370564" y="3593625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64" y="3593625"/>
                <a:ext cx="534890" cy="319511"/>
              </a:xfrm>
              <a:prstGeom prst="rect">
                <a:avLst/>
              </a:prstGeom>
              <a:blipFill>
                <a:blip r:embed="rId15"/>
                <a:stretch>
                  <a:fillRect l="-10227" t="-15385" r="-795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Arrow: Up 266">
            <a:extLst>
              <a:ext uri="{FF2B5EF4-FFF2-40B4-BE49-F238E27FC236}">
                <a16:creationId xmlns:a16="http://schemas.microsoft.com/office/drawing/2014/main" id="{0309383D-49E8-44A4-9285-F351450033A6}"/>
              </a:ext>
            </a:extLst>
          </p:cNvPr>
          <p:cNvSpPr/>
          <p:nvPr/>
        </p:nvSpPr>
        <p:spPr>
          <a:xfrm rot="5400000" flipH="1">
            <a:off x="1882515" y="329520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607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64088" y="2847450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268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74094" y="484695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373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8578864" y="489010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5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66721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A-block</a:t>
            </a:r>
          </a:p>
        </p:txBody>
      </p:sp>
    </p:spTree>
    <p:extLst>
      <p:ext uri="{BB962C8B-B14F-4D97-AF65-F5344CB8AC3E}">
        <p14:creationId xmlns:p14="http://schemas.microsoft.com/office/powerpoint/2010/main" val="142861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8653801" y="536167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579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1020019" y="347382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19" y="3473826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433281" y="493204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281" y="4932043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1252808" y="51209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1811558" y="474535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849303" y="41193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03" y="4119332"/>
                <a:ext cx="373949" cy="319511"/>
              </a:xfrm>
              <a:prstGeom prst="rect">
                <a:avLst/>
              </a:prstGeom>
              <a:blipFill>
                <a:blip r:embed="rId11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1985736" y="4456319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736" y="4456319"/>
                <a:ext cx="356060" cy="319511"/>
              </a:xfrm>
              <a:prstGeom prst="rect">
                <a:avLst/>
              </a:prstGeom>
              <a:blipFill>
                <a:blip r:embed="rId12"/>
                <a:stretch>
                  <a:fillRect l="-15517" t="-13462" r="-1379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361433" y="4420735"/>
            <a:ext cx="553558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1261046" y="42246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60870" y="589155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1292714" y="482182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/>
              <p:nvPr/>
            </p:nvSpPr>
            <p:spPr>
              <a:xfrm>
                <a:off x="1164096" y="5556356"/>
                <a:ext cx="454740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96" y="5556356"/>
                <a:ext cx="454740" cy="319511"/>
              </a:xfrm>
              <a:prstGeom prst="rect">
                <a:avLst/>
              </a:prstGeom>
              <a:blipFill>
                <a:blip r:embed="rId13"/>
                <a:stretch>
                  <a:fillRect l="-12000" t="-13208" r="-9333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855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89673" y="5380857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060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1355684" y="2905305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1301401" y="383965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130033" y="3967314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033" y="3967314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308915" y="411263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90488" y="4263817"/>
                <a:ext cx="45474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88" y="4263817"/>
                <a:ext cx="454740" cy="319511"/>
              </a:xfrm>
              <a:prstGeom prst="rect">
                <a:avLst/>
              </a:prstGeom>
              <a:blipFill>
                <a:blip r:embed="rId14"/>
                <a:stretch>
                  <a:fillRect l="-12162" t="-13208" r="-10811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078280" y="5892562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7C0D49C-1BBC-418C-AE96-0B3AA5C44BB9}"/>
                  </a:ext>
                </a:extLst>
              </p:cNvPr>
              <p:cNvSpPr txBox="1"/>
              <p:nvPr/>
            </p:nvSpPr>
            <p:spPr>
              <a:xfrm>
                <a:off x="903975" y="398199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7C0D49C-1BBC-418C-AE96-0B3AA5C4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5" y="398199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Arrow: Up 171">
            <a:extLst>
              <a:ext uri="{FF2B5EF4-FFF2-40B4-BE49-F238E27FC236}">
                <a16:creationId xmlns:a16="http://schemas.microsoft.com/office/drawing/2014/main" id="{DA1C283D-A995-4D58-882E-CE18C2DDCBD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9E787C-715C-475C-A3C5-99715B606BDF}"/>
              </a:ext>
            </a:extLst>
          </p:cNvPr>
          <p:cNvSpPr/>
          <p:nvPr/>
        </p:nvSpPr>
        <p:spPr>
          <a:xfrm>
            <a:off x="1854907" y="341481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294821" y="383556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4AF3B53-F5FA-4EDB-AC75-0B16BB3D951B}"/>
                  </a:ext>
                </a:extLst>
              </p:cNvPr>
              <p:cNvSpPr txBox="1"/>
              <p:nvPr/>
            </p:nvSpPr>
            <p:spPr>
              <a:xfrm>
                <a:off x="1517961" y="3469602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4AF3B53-F5FA-4EDB-AC75-0B16BB3D9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61" y="3469602"/>
                <a:ext cx="416524" cy="319511"/>
              </a:xfrm>
              <a:prstGeom prst="rect">
                <a:avLst/>
              </a:prstGeom>
              <a:blipFill>
                <a:blip r:embed="rId17"/>
                <a:stretch>
                  <a:fillRect l="-13235" t="-13208" r="-1323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20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FCD74-79C3-4580-9AA7-F7F91AB78B3F}"/>
              </a:ext>
            </a:extLst>
          </p:cNvPr>
          <p:cNvSpPr/>
          <p:nvPr/>
        </p:nvSpPr>
        <p:spPr>
          <a:xfrm>
            <a:off x="4478980" y="1709782"/>
            <a:ext cx="3407865" cy="336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522BA-AF12-4B7B-9EBD-80B251DCD0D5}"/>
              </a:ext>
            </a:extLst>
          </p:cNvPr>
          <p:cNvCxnSpPr/>
          <p:nvPr/>
        </p:nvCxnSpPr>
        <p:spPr>
          <a:xfrm>
            <a:off x="531017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99F0FF-9AE3-41BC-AF46-831018672A38}"/>
              </a:ext>
            </a:extLst>
          </p:cNvPr>
          <p:cNvCxnSpPr/>
          <p:nvPr/>
        </p:nvCxnSpPr>
        <p:spPr>
          <a:xfrm>
            <a:off x="6170980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334721-0F8E-4A46-A19A-165E7B960889}"/>
              </a:ext>
            </a:extLst>
          </p:cNvPr>
          <p:cNvCxnSpPr/>
          <p:nvPr/>
        </p:nvCxnSpPr>
        <p:spPr>
          <a:xfrm>
            <a:off x="705021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C9979-30A4-41FE-8B87-6A622ABD5987}"/>
              </a:ext>
            </a:extLst>
          </p:cNvPr>
          <p:cNvCxnSpPr>
            <a:cxnSpLocks/>
          </p:cNvCxnSpPr>
          <p:nvPr/>
        </p:nvCxnSpPr>
        <p:spPr>
          <a:xfrm rot="5400000">
            <a:off x="6194849" y="89461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C1170D-09D2-4DD6-A961-97CB5C0E050D}"/>
              </a:ext>
            </a:extLst>
          </p:cNvPr>
          <p:cNvCxnSpPr>
            <a:cxnSpLocks/>
          </p:cNvCxnSpPr>
          <p:nvPr/>
        </p:nvCxnSpPr>
        <p:spPr>
          <a:xfrm rot="5400000">
            <a:off x="6170980" y="1700156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1A0713-5853-4722-9AB4-A8E682CACA9D}"/>
              </a:ext>
            </a:extLst>
          </p:cNvPr>
          <p:cNvCxnSpPr>
            <a:cxnSpLocks/>
          </p:cNvCxnSpPr>
          <p:nvPr/>
        </p:nvCxnSpPr>
        <p:spPr>
          <a:xfrm rot="5400000">
            <a:off x="6194849" y="260618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2DDB33B-FADC-4B8D-81EC-D93CF5ACC5F7}"/>
              </a:ext>
            </a:extLst>
          </p:cNvPr>
          <p:cNvSpPr/>
          <p:nvPr/>
        </p:nvSpPr>
        <p:spPr>
          <a:xfrm>
            <a:off x="7817918" y="5004945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23C3CD-148F-4972-B0C3-953BB9055B02}"/>
              </a:ext>
            </a:extLst>
          </p:cNvPr>
          <p:cNvSpPr/>
          <p:nvPr/>
        </p:nvSpPr>
        <p:spPr>
          <a:xfrm>
            <a:off x="6991297" y="5004945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A4FBEED-EC29-48DE-AD9E-283E62A406CB}"/>
              </a:ext>
            </a:extLst>
          </p:cNvPr>
          <p:cNvSpPr/>
          <p:nvPr/>
        </p:nvSpPr>
        <p:spPr>
          <a:xfrm>
            <a:off x="6112067" y="5004945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A17305-49E2-4F7B-B8A3-10329F9A0896}"/>
              </a:ext>
            </a:extLst>
          </p:cNvPr>
          <p:cNvSpPr/>
          <p:nvPr/>
        </p:nvSpPr>
        <p:spPr>
          <a:xfrm>
            <a:off x="5232837" y="501083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36CB98-2605-43B1-A110-A8AFE870428D}"/>
              </a:ext>
            </a:extLst>
          </p:cNvPr>
          <p:cNvSpPr/>
          <p:nvPr/>
        </p:nvSpPr>
        <p:spPr>
          <a:xfrm>
            <a:off x="4396200" y="5009997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DBFF43-2CCA-4423-A231-B7BD2447E8C1}"/>
              </a:ext>
            </a:extLst>
          </p:cNvPr>
          <p:cNvSpPr/>
          <p:nvPr/>
        </p:nvSpPr>
        <p:spPr>
          <a:xfrm>
            <a:off x="5241240" y="1649722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6CD145A-4007-49D2-8C58-910BFEF41F5A}"/>
              </a:ext>
            </a:extLst>
          </p:cNvPr>
          <p:cNvSpPr/>
          <p:nvPr/>
        </p:nvSpPr>
        <p:spPr>
          <a:xfrm>
            <a:off x="6117494" y="1662137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1FED9E7-D27D-49A4-B927-06B2890DAB1D}"/>
              </a:ext>
            </a:extLst>
          </p:cNvPr>
          <p:cNvSpPr/>
          <p:nvPr/>
        </p:nvSpPr>
        <p:spPr>
          <a:xfrm>
            <a:off x="6991297" y="164109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282CAD5-9467-4F9D-A3FD-319C957F2805}"/>
              </a:ext>
            </a:extLst>
          </p:cNvPr>
          <p:cNvSpPr/>
          <p:nvPr/>
        </p:nvSpPr>
        <p:spPr>
          <a:xfrm>
            <a:off x="4394210" y="2533748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5FA2D0D-BBD8-4DF1-8C1D-6E43A86A0A43}"/>
              </a:ext>
            </a:extLst>
          </p:cNvPr>
          <p:cNvSpPr/>
          <p:nvPr/>
        </p:nvSpPr>
        <p:spPr>
          <a:xfrm>
            <a:off x="4404603" y="331509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1314C01-D897-44CD-875B-18C380602142}"/>
              </a:ext>
            </a:extLst>
          </p:cNvPr>
          <p:cNvSpPr/>
          <p:nvPr/>
        </p:nvSpPr>
        <p:spPr>
          <a:xfrm>
            <a:off x="4380432" y="422949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44AF7C-22A7-4554-8A3B-C8E268CDBE66}"/>
              </a:ext>
            </a:extLst>
          </p:cNvPr>
          <p:cNvSpPr/>
          <p:nvPr/>
        </p:nvSpPr>
        <p:spPr>
          <a:xfrm>
            <a:off x="7822589" y="2530386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B7041E6-0FBC-46F4-8280-582228A2E01D}"/>
              </a:ext>
            </a:extLst>
          </p:cNvPr>
          <p:cNvSpPr/>
          <p:nvPr/>
        </p:nvSpPr>
        <p:spPr>
          <a:xfrm>
            <a:off x="7824313" y="332485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81ED78-62CF-4B18-A405-A58587CFE233}"/>
              </a:ext>
            </a:extLst>
          </p:cNvPr>
          <p:cNvSpPr/>
          <p:nvPr/>
        </p:nvSpPr>
        <p:spPr>
          <a:xfrm>
            <a:off x="7821467" y="422949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/>
              <p:nvPr/>
            </p:nvSpPr>
            <p:spPr>
              <a:xfrm>
                <a:off x="776874" y="3415281"/>
                <a:ext cx="796565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74" y="3415281"/>
                <a:ext cx="796565" cy="665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DFFB3D-E599-4831-BE84-73B75EAFCF29}"/>
              </a:ext>
            </a:extLst>
          </p:cNvPr>
          <p:cNvCxnSpPr>
            <a:cxnSpLocks/>
          </p:cNvCxnSpPr>
          <p:nvPr/>
        </p:nvCxnSpPr>
        <p:spPr>
          <a:xfrm flipV="1">
            <a:off x="780779" y="2845354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59C09A-59E7-4469-8B21-70DE85897538}"/>
              </a:ext>
            </a:extLst>
          </p:cNvPr>
          <p:cNvCxnSpPr>
            <a:cxnSpLocks/>
          </p:cNvCxnSpPr>
          <p:nvPr/>
        </p:nvCxnSpPr>
        <p:spPr>
          <a:xfrm rot="16200000">
            <a:off x="296831" y="2360635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E53D81C-965F-4AAF-9FE7-6C54447EED88}"/>
              </a:ext>
            </a:extLst>
          </p:cNvPr>
          <p:cNvSpPr/>
          <p:nvPr/>
        </p:nvSpPr>
        <p:spPr>
          <a:xfrm>
            <a:off x="711848" y="2745207"/>
            <a:ext cx="137862" cy="137384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654F54-F8E2-4AD4-9F59-014910F5524C}"/>
              </a:ext>
            </a:extLst>
          </p:cNvPr>
          <p:cNvSpPr txBox="1"/>
          <p:nvPr/>
        </p:nvSpPr>
        <p:spPr>
          <a:xfrm>
            <a:off x="1597835" y="236063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0D998D-F468-4F6D-800A-B8A3A2A0A2EA}"/>
              </a:ext>
            </a:extLst>
          </p:cNvPr>
          <p:cNvSpPr txBox="1"/>
          <p:nvPr/>
        </p:nvSpPr>
        <p:spPr>
          <a:xfrm>
            <a:off x="909298" y="17741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A000C-7932-4E27-B11D-D3ACAC9885F2}"/>
              </a:ext>
            </a:extLst>
          </p:cNvPr>
          <p:cNvSpPr txBox="1"/>
          <p:nvPr/>
        </p:nvSpPr>
        <p:spPr>
          <a:xfrm>
            <a:off x="4140624" y="52730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1F22BF-AF40-4759-8C29-750DF0EDF6B6}"/>
              </a:ext>
            </a:extLst>
          </p:cNvPr>
          <p:cNvSpPr txBox="1"/>
          <p:nvPr/>
        </p:nvSpPr>
        <p:spPr>
          <a:xfrm>
            <a:off x="5001432" y="52730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1308CF-AAF3-4140-9FC0-4CA35DE8A527}"/>
              </a:ext>
            </a:extLst>
          </p:cNvPr>
          <p:cNvSpPr txBox="1"/>
          <p:nvPr/>
        </p:nvSpPr>
        <p:spPr>
          <a:xfrm>
            <a:off x="5862240" y="52639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53F16-9D26-41F4-B045-7BC5E4137455}"/>
              </a:ext>
            </a:extLst>
          </p:cNvPr>
          <p:cNvSpPr txBox="1"/>
          <p:nvPr/>
        </p:nvSpPr>
        <p:spPr>
          <a:xfrm>
            <a:off x="6741472" y="52463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2811B7E-CCFE-4DBB-90F3-06ADEB6BE432}"/>
                  </a:ext>
                </a:extLst>
              </p:cNvPr>
              <p:cNvSpPr txBox="1"/>
              <p:nvPr/>
            </p:nvSpPr>
            <p:spPr>
              <a:xfrm>
                <a:off x="4956582" y="1277002"/>
                <a:ext cx="845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(1,</a:t>
                </a:r>
                <a:r>
                  <a:rPr lang="en-A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AU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en-AU" dirty="0"/>
                  <a:t>)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2811B7E-CCFE-4DBB-90F3-06ADEB6BE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82" y="1277002"/>
                <a:ext cx="845040" cy="369332"/>
              </a:xfrm>
              <a:prstGeom prst="rect">
                <a:avLst/>
              </a:prstGeom>
              <a:blipFill>
                <a:blip r:embed="rId3"/>
                <a:stretch>
                  <a:fillRect l="-5755" t="-8197" r="-50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EAF874-31B8-46E3-A0AC-87F922BE1856}"/>
                  </a:ext>
                </a:extLst>
              </p:cNvPr>
              <p:cNvSpPr txBox="1"/>
              <p:nvPr/>
            </p:nvSpPr>
            <p:spPr>
              <a:xfrm>
                <a:off x="5801622" y="1278121"/>
                <a:ext cx="845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(2,</a:t>
                </a:r>
                <a:r>
                  <a:rPr lang="en-A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AU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en-AU" dirty="0"/>
                  <a:t>)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EAF874-31B8-46E3-A0AC-87F922BE1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22" y="1278121"/>
                <a:ext cx="845040" cy="369332"/>
              </a:xfrm>
              <a:prstGeom prst="rect">
                <a:avLst/>
              </a:prstGeom>
              <a:blipFill>
                <a:blip r:embed="rId4"/>
                <a:stretch>
                  <a:fillRect l="-6522" t="-10000" r="-5072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2DA329D-6635-40E8-AED1-D293CD0BBBCD}"/>
                  </a:ext>
                </a:extLst>
              </p:cNvPr>
              <p:cNvSpPr txBox="1"/>
              <p:nvPr/>
            </p:nvSpPr>
            <p:spPr>
              <a:xfrm>
                <a:off x="6678006" y="1261759"/>
                <a:ext cx="845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(3,</a:t>
                </a:r>
                <a:r>
                  <a:rPr lang="en-A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AU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en-AU" dirty="0"/>
                  <a:t>)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2DA329D-6635-40E8-AED1-D293CD0B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06" y="1261759"/>
                <a:ext cx="845040" cy="369332"/>
              </a:xfrm>
              <a:prstGeom prst="rect">
                <a:avLst/>
              </a:prstGeom>
              <a:blipFill>
                <a:blip r:embed="rId5"/>
                <a:stretch>
                  <a:fillRect l="-5755" t="-9836" r="-50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6A329C5B-9AED-4F70-A9FC-1CC40B87DB5A}"/>
              </a:ext>
            </a:extLst>
          </p:cNvPr>
          <p:cNvSpPr txBox="1"/>
          <p:nvPr/>
        </p:nvSpPr>
        <p:spPr>
          <a:xfrm>
            <a:off x="3571255" y="4113517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(0,1)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8AEAB-B1ED-49B9-81CC-CFB8F3E8E3F4}"/>
              </a:ext>
            </a:extLst>
          </p:cNvPr>
          <p:cNvSpPr txBox="1"/>
          <p:nvPr/>
        </p:nvSpPr>
        <p:spPr>
          <a:xfrm>
            <a:off x="3571255" y="3157591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(0,2)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9334E6-FF34-45C9-8BA6-A3740B4188DC}"/>
              </a:ext>
            </a:extLst>
          </p:cNvPr>
          <p:cNvSpPr txBox="1"/>
          <p:nvPr/>
        </p:nvSpPr>
        <p:spPr>
          <a:xfrm>
            <a:off x="3560081" y="240129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(0,3)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8E1A2A0-B6E1-4726-BB39-F5B964A8910F}"/>
              </a:ext>
            </a:extLst>
          </p:cNvPr>
          <p:cNvSpPr/>
          <p:nvPr/>
        </p:nvSpPr>
        <p:spPr>
          <a:xfrm>
            <a:off x="4404603" y="164633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D542593-DE18-4912-ACB6-0CB983878BC2}"/>
              </a:ext>
            </a:extLst>
          </p:cNvPr>
          <p:cNvSpPr/>
          <p:nvPr/>
        </p:nvSpPr>
        <p:spPr>
          <a:xfrm>
            <a:off x="7813396" y="166258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0E185-A214-4060-9BFE-CDF344699EE1}"/>
              </a:ext>
            </a:extLst>
          </p:cNvPr>
          <p:cNvSpPr/>
          <p:nvPr/>
        </p:nvSpPr>
        <p:spPr>
          <a:xfrm>
            <a:off x="176977" y="1080709"/>
            <a:ext cx="8840729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CF95C8-48B6-4BC2-9349-7753B9261126}"/>
              </a:ext>
            </a:extLst>
          </p:cNvPr>
          <p:cNvSpPr/>
          <p:nvPr/>
        </p:nvSpPr>
        <p:spPr>
          <a:xfrm>
            <a:off x="6972384" y="2530386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876A3F-9010-40A6-B146-FE6ABF5A7C4B}"/>
              </a:ext>
            </a:extLst>
          </p:cNvPr>
          <p:cNvSpPr/>
          <p:nvPr/>
        </p:nvSpPr>
        <p:spPr>
          <a:xfrm>
            <a:off x="6974108" y="332485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512B21-C648-497E-B326-4AE5FBF03945}"/>
              </a:ext>
            </a:extLst>
          </p:cNvPr>
          <p:cNvSpPr/>
          <p:nvPr/>
        </p:nvSpPr>
        <p:spPr>
          <a:xfrm>
            <a:off x="6971262" y="422949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350E73-41D2-4833-94BD-CF232F1B1D69}"/>
              </a:ext>
            </a:extLst>
          </p:cNvPr>
          <p:cNvSpPr/>
          <p:nvPr/>
        </p:nvSpPr>
        <p:spPr>
          <a:xfrm>
            <a:off x="6103900" y="253476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B539BB-65AB-40E5-9042-DA979C03064B}"/>
              </a:ext>
            </a:extLst>
          </p:cNvPr>
          <p:cNvSpPr/>
          <p:nvPr/>
        </p:nvSpPr>
        <p:spPr>
          <a:xfrm>
            <a:off x="6105624" y="332922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39844-E0F0-491E-B62C-A3752AF7D3E2}"/>
              </a:ext>
            </a:extLst>
          </p:cNvPr>
          <p:cNvSpPr/>
          <p:nvPr/>
        </p:nvSpPr>
        <p:spPr>
          <a:xfrm>
            <a:off x="6102778" y="4233866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B44066-2F81-4075-895C-88A2331BAF65}"/>
              </a:ext>
            </a:extLst>
          </p:cNvPr>
          <p:cNvSpPr/>
          <p:nvPr/>
        </p:nvSpPr>
        <p:spPr>
          <a:xfrm>
            <a:off x="5231759" y="2530386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DB58DD2-F9EC-4BAB-8B35-D969A39E2BD6}"/>
              </a:ext>
            </a:extLst>
          </p:cNvPr>
          <p:cNvSpPr/>
          <p:nvPr/>
        </p:nvSpPr>
        <p:spPr>
          <a:xfrm>
            <a:off x="5233483" y="332485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5F2BB9C-FCE5-4BFB-B379-300DE6555E1F}"/>
              </a:ext>
            </a:extLst>
          </p:cNvPr>
          <p:cNvSpPr/>
          <p:nvPr/>
        </p:nvSpPr>
        <p:spPr>
          <a:xfrm>
            <a:off x="5230637" y="422949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D7DCEA2-B312-44A4-9F4B-102CA4396A2E}"/>
                  </a:ext>
                </a:extLst>
              </p:cNvPr>
              <p:cNvSpPr txBox="1"/>
              <p:nvPr/>
            </p:nvSpPr>
            <p:spPr>
              <a:xfrm>
                <a:off x="7491472" y="5276650"/>
                <a:ext cx="854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D7DCEA2-B312-44A4-9F4B-102CA439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472" y="5276650"/>
                <a:ext cx="854913" cy="307777"/>
              </a:xfrm>
              <a:prstGeom prst="rect">
                <a:avLst/>
              </a:prstGeom>
              <a:blipFill>
                <a:blip r:embed="rId6"/>
                <a:stretch>
                  <a:fillRect l="-10714" t="-4000" r="-10714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7B8B66-472E-4413-A827-2266F904135E}"/>
                  </a:ext>
                </a:extLst>
              </p:cNvPr>
              <p:cNvSpPr txBox="1"/>
              <p:nvPr/>
            </p:nvSpPr>
            <p:spPr>
              <a:xfrm>
                <a:off x="8047893" y="4125489"/>
                <a:ext cx="854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7B8B66-472E-4413-A827-2266F9041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893" y="4125489"/>
                <a:ext cx="854913" cy="307777"/>
              </a:xfrm>
              <a:prstGeom prst="rect">
                <a:avLst/>
              </a:prstGeom>
              <a:blipFill>
                <a:blip r:embed="rId7"/>
                <a:stretch>
                  <a:fillRect l="-10714" t="-2000" r="-10714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716F038-6F45-4841-8FA3-CC08910BB2F5}"/>
                  </a:ext>
                </a:extLst>
              </p:cNvPr>
              <p:cNvSpPr txBox="1"/>
              <p:nvPr/>
            </p:nvSpPr>
            <p:spPr>
              <a:xfrm>
                <a:off x="8024002" y="3282079"/>
                <a:ext cx="854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716F038-6F45-4841-8FA3-CC08910BB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002" y="3282079"/>
                <a:ext cx="854913" cy="307777"/>
              </a:xfrm>
              <a:prstGeom prst="rect">
                <a:avLst/>
              </a:prstGeom>
              <a:blipFill>
                <a:blip r:embed="rId8"/>
                <a:stretch>
                  <a:fillRect l="-10638" t="-1961" r="-9929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6DE6-C3E9-4DA8-A7A7-F4FE081429D9}"/>
                  </a:ext>
                </a:extLst>
              </p:cNvPr>
              <p:cNvSpPr txBox="1"/>
              <p:nvPr/>
            </p:nvSpPr>
            <p:spPr>
              <a:xfrm>
                <a:off x="8014540" y="2432259"/>
                <a:ext cx="854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6DE6-C3E9-4DA8-A7A7-F4FE081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540" y="2432259"/>
                <a:ext cx="854913" cy="307777"/>
              </a:xfrm>
              <a:prstGeom prst="rect">
                <a:avLst/>
              </a:prstGeom>
              <a:blipFill>
                <a:blip r:embed="rId9"/>
                <a:stretch>
                  <a:fillRect l="-10714" t="-2000" r="-10714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645D76C-7448-4601-871F-2D1DA0F03F77}"/>
                  </a:ext>
                </a:extLst>
              </p:cNvPr>
              <p:cNvSpPr txBox="1"/>
              <p:nvPr/>
            </p:nvSpPr>
            <p:spPr>
              <a:xfrm>
                <a:off x="7985393" y="1532111"/>
                <a:ext cx="1025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645D76C-7448-4601-871F-2D1DA0F03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393" y="1532111"/>
                <a:ext cx="1025858" cy="307777"/>
              </a:xfrm>
              <a:prstGeom prst="rect">
                <a:avLst/>
              </a:prstGeom>
              <a:blipFill>
                <a:blip r:embed="rId10"/>
                <a:stretch>
                  <a:fillRect l="-8929" t="-1961" r="-9524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1E6303-500C-471D-997C-2727378E487A}"/>
              </a:ext>
            </a:extLst>
          </p:cNvPr>
          <p:cNvGrpSpPr/>
          <p:nvPr/>
        </p:nvGrpSpPr>
        <p:grpSpPr>
          <a:xfrm>
            <a:off x="7644978" y="1806000"/>
            <a:ext cx="490840" cy="802662"/>
            <a:chOff x="10327254" y="5579400"/>
            <a:chExt cx="490840" cy="10428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314EC7-6E6C-46F6-B25D-D5657F04EF1F}"/>
                </a:ext>
              </a:extLst>
            </p:cNvPr>
            <p:cNvSpPr txBox="1"/>
            <p:nvPr/>
          </p:nvSpPr>
          <p:spPr>
            <a:xfrm>
              <a:off x="10327254" y="5579400"/>
              <a:ext cx="490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FF0000"/>
                  </a:solidFill>
                </a:rPr>
                <a:t>~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D2FF5AD-CD2C-4C57-B334-0AF692FA090D}"/>
                </a:ext>
              </a:extLst>
            </p:cNvPr>
            <p:cNvSpPr txBox="1"/>
            <p:nvPr/>
          </p:nvSpPr>
          <p:spPr>
            <a:xfrm>
              <a:off x="10327254" y="5791227"/>
              <a:ext cx="490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FF0000"/>
                  </a:solidFill>
                </a:rPr>
                <a:t>~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946BA63-6930-44FF-9EBA-4B7A40760AD8}"/>
              </a:ext>
            </a:extLst>
          </p:cNvPr>
          <p:cNvGrpSpPr/>
          <p:nvPr/>
        </p:nvGrpSpPr>
        <p:grpSpPr>
          <a:xfrm rot="5400000">
            <a:off x="7196104" y="4715958"/>
            <a:ext cx="490840" cy="802662"/>
            <a:chOff x="10327254" y="5579400"/>
            <a:chExt cx="490840" cy="104282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5380A65-3BED-472C-AA79-1B39CFCB8A2B}"/>
                </a:ext>
              </a:extLst>
            </p:cNvPr>
            <p:cNvSpPr txBox="1"/>
            <p:nvPr/>
          </p:nvSpPr>
          <p:spPr>
            <a:xfrm>
              <a:off x="10327254" y="5579400"/>
              <a:ext cx="490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FF0000"/>
                  </a:solidFill>
                </a:rPr>
                <a:t>~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0E90DEE-4770-4AA8-BE38-AB52810EAA6E}"/>
                </a:ext>
              </a:extLst>
            </p:cNvPr>
            <p:cNvSpPr txBox="1"/>
            <p:nvPr/>
          </p:nvSpPr>
          <p:spPr>
            <a:xfrm>
              <a:off x="10327254" y="5791227"/>
              <a:ext cx="490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FF0000"/>
                  </a:solidFill>
                </a:rPr>
                <a:t>~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C0475AF-E1AD-48E4-AD62-98E7EF8DCEED}"/>
                  </a:ext>
                </a:extLst>
              </p:cNvPr>
              <p:cNvSpPr txBox="1"/>
              <p:nvPr/>
            </p:nvSpPr>
            <p:spPr>
              <a:xfrm>
                <a:off x="3467833" y="1555912"/>
                <a:ext cx="8436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C0475AF-E1AD-48E4-AD62-98E7EF8D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833" y="1555912"/>
                <a:ext cx="843693" cy="307777"/>
              </a:xfrm>
              <a:prstGeom prst="rect">
                <a:avLst/>
              </a:prstGeom>
              <a:blipFill>
                <a:blip r:embed="rId11"/>
                <a:stretch>
                  <a:fillRect l="-10870" t="-1961" r="-11594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2BEE6B-EE66-482C-B76F-FA0B62177EF6}"/>
              </a:ext>
            </a:extLst>
          </p:cNvPr>
          <p:cNvSpPr txBox="1"/>
          <p:nvPr/>
        </p:nvSpPr>
        <p:spPr>
          <a:xfrm>
            <a:off x="277105" y="1161669"/>
            <a:ext cx="3048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NODE Co-ordinates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F7F11-4DEF-4B0B-92A0-F2D6BEE171C1}"/>
              </a:ext>
            </a:extLst>
          </p:cNvPr>
          <p:cNvSpPr txBox="1"/>
          <p:nvPr/>
        </p:nvSpPr>
        <p:spPr>
          <a:xfrm>
            <a:off x="522047" y="4218999"/>
            <a:ext cx="212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the Temperature at 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A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A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E7B9852-E768-4707-901E-FD4E177B5AAA}"/>
              </a:ext>
            </a:extLst>
          </p:cNvPr>
          <p:cNvSpPr/>
          <p:nvPr/>
        </p:nvSpPr>
        <p:spPr>
          <a:xfrm>
            <a:off x="5834037" y="2795726"/>
            <a:ext cx="673882" cy="4545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7B8DB-87B5-4AFC-B8EF-7D63A707AA95}"/>
              </a:ext>
            </a:extLst>
          </p:cNvPr>
          <p:cNvSpPr txBox="1"/>
          <p:nvPr/>
        </p:nvSpPr>
        <p:spPr>
          <a:xfrm>
            <a:off x="5181787" y="2644737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NORTH</a:t>
            </a:r>
          </a:p>
        </p:txBody>
      </p:sp>
      <p:sp>
        <p:nvSpPr>
          <p:cNvPr id="108" name="Arrow: Up 107">
            <a:extLst>
              <a:ext uri="{FF2B5EF4-FFF2-40B4-BE49-F238E27FC236}">
                <a16:creationId xmlns:a16="http://schemas.microsoft.com/office/drawing/2014/main" id="{F184378C-02E8-4F6C-8B29-C09765E034D4}"/>
              </a:ext>
            </a:extLst>
          </p:cNvPr>
          <p:cNvSpPr/>
          <p:nvPr/>
        </p:nvSpPr>
        <p:spPr>
          <a:xfrm flipH="1" flipV="1">
            <a:off x="5834037" y="3685756"/>
            <a:ext cx="673882" cy="4545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FBAAACA-1A9F-44B9-8927-21D519B5901F}"/>
              </a:ext>
            </a:extLst>
          </p:cNvPr>
          <p:cNvSpPr txBox="1"/>
          <p:nvPr/>
        </p:nvSpPr>
        <p:spPr>
          <a:xfrm>
            <a:off x="6349300" y="392842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SOUTH</a:t>
            </a:r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B278583B-A482-41A3-A344-89531B04353F}"/>
              </a:ext>
            </a:extLst>
          </p:cNvPr>
          <p:cNvSpPr/>
          <p:nvPr/>
        </p:nvSpPr>
        <p:spPr>
          <a:xfrm rot="5400000">
            <a:off x="6275745" y="3182839"/>
            <a:ext cx="673882" cy="4545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Arrow: Up 110">
            <a:extLst>
              <a:ext uri="{FF2B5EF4-FFF2-40B4-BE49-F238E27FC236}">
                <a16:creationId xmlns:a16="http://schemas.microsoft.com/office/drawing/2014/main" id="{45D1FA6A-03AF-4A30-9C88-4D8D3057E822}"/>
              </a:ext>
            </a:extLst>
          </p:cNvPr>
          <p:cNvSpPr/>
          <p:nvPr/>
        </p:nvSpPr>
        <p:spPr>
          <a:xfrm rot="16200000" flipH="1">
            <a:off x="5373123" y="3195306"/>
            <a:ext cx="673882" cy="4545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9F6436-3B15-468B-A5B5-755C69EC06BC}"/>
              </a:ext>
            </a:extLst>
          </p:cNvPr>
          <p:cNvSpPr txBox="1"/>
          <p:nvPr/>
        </p:nvSpPr>
        <p:spPr>
          <a:xfrm>
            <a:off x="6723165" y="3005938"/>
            <a:ext cx="65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EAST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2CE6E1-5EA4-49A5-AA35-0DADA3A1E84D}"/>
              </a:ext>
            </a:extLst>
          </p:cNvPr>
          <p:cNvSpPr txBox="1"/>
          <p:nvPr/>
        </p:nvSpPr>
        <p:spPr>
          <a:xfrm>
            <a:off x="4929145" y="3556780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WEST</a:t>
            </a:r>
          </a:p>
        </p:txBody>
      </p:sp>
    </p:spTree>
    <p:extLst>
      <p:ext uri="{BB962C8B-B14F-4D97-AF65-F5344CB8AC3E}">
        <p14:creationId xmlns:p14="http://schemas.microsoft.com/office/powerpoint/2010/main" val="2939318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1307645" y="4854332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2312460" y="386400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2504440" y="370114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40" y="3701143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830745" y="505152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45" y="5051523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5108" y="513374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5400000" flipH="1">
            <a:off x="1754143" y="477241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572512" y="4337966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12" y="4337966"/>
                <a:ext cx="373949" cy="319511"/>
              </a:xfrm>
              <a:prstGeom prst="rect">
                <a:avLst/>
              </a:prstGeom>
              <a:blipFill>
                <a:blip r:embed="rId11"/>
                <a:stretch>
                  <a:fillRect l="-14754" t="-15385" r="-1311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1647676" y="513410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76" y="5134108"/>
                <a:ext cx="416524" cy="319511"/>
              </a:xfrm>
              <a:prstGeom prst="rect">
                <a:avLst/>
              </a:prstGeom>
              <a:blipFill>
                <a:blip r:embed="rId1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18861" y="4409912"/>
            <a:ext cx="553558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G_BLK_A_SE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98395" y="429088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11091830" y="590204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08595" y="485149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/>
              <p:nvPr/>
            </p:nvSpPr>
            <p:spPr>
              <a:xfrm>
                <a:off x="2478889" y="5183535"/>
                <a:ext cx="454740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89" y="5183535"/>
                <a:ext cx="454740" cy="319511"/>
              </a:xfrm>
              <a:prstGeom prst="rect">
                <a:avLst/>
              </a:prstGeom>
              <a:blipFill>
                <a:blip r:embed="rId13"/>
                <a:stretch>
                  <a:fillRect l="-12162" t="-13208" r="-10811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02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66474" y="536319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G_BLK_A_E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169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8682A-89A2-467B-932D-88E535CAF95E}"/>
              </a:ext>
            </a:extLst>
          </p:cNvPr>
          <p:cNvSpPr txBox="1"/>
          <p:nvPr/>
        </p:nvSpPr>
        <p:spPr>
          <a:xfrm>
            <a:off x="949234" y="2228671"/>
            <a:ext cx="10109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b="1" dirty="0"/>
              <a:t>Manually Labelled NODES</a:t>
            </a:r>
          </a:p>
        </p:txBody>
      </p:sp>
    </p:spTree>
    <p:extLst>
      <p:ext uri="{BB962C8B-B14F-4D97-AF65-F5344CB8AC3E}">
        <p14:creationId xmlns:p14="http://schemas.microsoft.com/office/powerpoint/2010/main" val="2251563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78833-CFDE-493B-985E-974A7630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33" y="2682376"/>
            <a:ext cx="3848100" cy="126682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BBCF9-2321-44F5-9B04-950C309A839A}"/>
              </a:ext>
            </a:extLst>
          </p:cNvPr>
          <p:cNvSpPr txBox="1"/>
          <p:nvPr/>
        </p:nvSpPr>
        <p:spPr>
          <a:xfrm>
            <a:off x="2267339" y="184746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node </a:t>
            </a:r>
            <a:r>
              <a:rPr lang="en-A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 j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96E09E-48D4-4386-B264-C6EA5D1FE961}"/>
              </a:ext>
            </a:extLst>
          </p:cNvPr>
          <p:cNvCxnSpPr>
            <a:cxnSpLocks/>
          </p:cNvCxnSpPr>
          <p:nvPr/>
        </p:nvCxnSpPr>
        <p:spPr>
          <a:xfrm flipH="1">
            <a:off x="3648269" y="2220686"/>
            <a:ext cx="354564" cy="6251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3A7A66-F616-4C89-AF8B-5450F02D4062}"/>
              </a:ext>
            </a:extLst>
          </p:cNvPr>
          <p:cNvCxnSpPr>
            <a:cxnSpLocks/>
          </p:cNvCxnSpPr>
          <p:nvPr/>
        </p:nvCxnSpPr>
        <p:spPr>
          <a:xfrm flipH="1">
            <a:off x="4245429" y="2214373"/>
            <a:ext cx="233266" cy="55681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404D6B-C2F4-4103-BB8D-4524C98227D1}"/>
              </a:ext>
            </a:extLst>
          </p:cNvPr>
          <p:cNvSpPr txBox="1"/>
          <p:nvPr/>
        </p:nvSpPr>
        <p:spPr>
          <a:xfrm>
            <a:off x="4859383" y="202279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TYPE</a:t>
            </a:r>
            <a:endParaRPr lang="en-AU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291C8-6FF7-43AD-81DF-60B689E7335C}"/>
              </a:ext>
            </a:extLst>
          </p:cNvPr>
          <p:cNvCxnSpPr>
            <a:cxnSpLocks/>
          </p:cNvCxnSpPr>
          <p:nvPr/>
        </p:nvCxnSpPr>
        <p:spPr>
          <a:xfrm flipH="1">
            <a:off x="5455445" y="2392128"/>
            <a:ext cx="233266" cy="55681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02FEF1-D572-4C49-9FAD-FAD50A4464EE}"/>
              </a:ext>
            </a:extLst>
          </p:cNvPr>
          <p:cNvSpPr txBox="1"/>
          <p:nvPr/>
        </p:nvSpPr>
        <p:spPr>
          <a:xfrm>
            <a:off x="6522945" y="208025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NAME</a:t>
            </a:r>
            <a:endParaRPr lang="en-AU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E74482-08D9-4789-A53D-467AE8904FFF}"/>
              </a:ext>
            </a:extLst>
          </p:cNvPr>
          <p:cNvCxnSpPr>
            <a:cxnSpLocks/>
          </p:cNvCxnSpPr>
          <p:nvPr/>
        </p:nvCxnSpPr>
        <p:spPr>
          <a:xfrm flipH="1">
            <a:off x="6522945" y="2403966"/>
            <a:ext cx="293443" cy="3672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768CEE-076B-4231-AE73-F847195408C5}"/>
              </a:ext>
            </a:extLst>
          </p:cNvPr>
          <p:cNvSpPr/>
          <p:nvPr/>
        </p:nvSpPr>
        <p:spPr>
          <a:xfrm>
            <a:off x="2176682" y="1847462"/>
            <a:ext cx="5771653" cy="24632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890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B3470D0F-617B-41A6-BCC5-B1EAE265FA4B}"/>
              </a:ext>
            </a:extLst>
          </p:cNvPr>
          <p:cNvSpPr/>
          <p:nvPr/>
        </p:nvSpPr>
        <p:spPr>
          <a:xfrm>
            <a:off x="4810869" y="1876399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8809B9-FD91-40F1-801F-2155A6C7E3AA}"/>
              </a:ext>
            </a:extLst>
          </p:cNvPr>
          <p:cNvSpPr/>
          <p:nvPr/>
        </p:nvSpPr>
        <p:spPr>
          <a:xfrm>
            <a:off x="3797866" y="1876399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/>
              <p:nvPr/>
            </p:nvSpPr>
            <p:spPr>
              <a:xfrm>
                <a:off x="4609370" y="145218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70" y="1452183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/>
              <p:nvPr/>
            </p:nvSpPr>
            <p:spPr>
              <a:xfrm>
                <a:off x="5616809" y="1486529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809" y="1486529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/>
              <p:nvPr/>
            </p:nvSpPr>
            <p:spPr>
              <a:xfrm>
                <a:off x="4637449" y="296318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49" y="2963185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/>
              <p:nvPr/>
            </p:nvSpPr>
            <p:spPr>
              <a:xfrm>
                <a:off x="3454150" y="147643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50" y="1476435"/>
                <a:ext cx="779765" cy="321178"/>
              </a:xfrm>
              <a:prstGeom prst="rect">
                <a:avLst/>
              </a:prstGeom>
              <a:blipFill>
                <a:blip r:embed="rId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3C3F8406-8F88-4282-9F2D-2DFBAD68BC07}"/>
              </a:ext>
            </a:extLst>
          </p:cNvPr>
          <p:cNvSpPr/>
          <p:nvPr/>
        </p:nvSpPr>
        <p:spPr>
          <a:xfrm>
            <a:off x="4328860" y="1876398"/>
            <a:ext cx="1008000" cy="528405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7AE604-E0C9-4864-9E7C-A93C8F8C21E6}"/>
              </a:ext>
            </a:extLst>
          </p:cNvPr>
          <p:cNvSpPr/>
          <p:nvPr/>
        </p:nvSpPr>
        <p:spPr>
          <a:xfrm>
            <a:off x="4750493" y="2815792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7F15D3A-AA05-40A4-9039-80B0B968D7F2}"/>
              </a:ext>
            </a:extLst>
          </p:cNvPr>
          <p:cNvSpPr/>
          <p:nvPr/>
        </p:nvSpPr>
        <p:spPr>
          <a:xfrm>
            <a:off x="3736554" y="18370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18CE132-5B23-4F3F-8C88-852F3A8A7064}"/>
              </a:ext>
            </a:extLst>
          </p:cNvPr>
          <p:cNvSpPr/>
          <p:nvPr/>
        </p:nvSpPr>
        <p:spPr>
          <a:xfrm>
            <a:off x="5772181" y="1816170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BDD3F330-EF5B-4DA5-B90C-884BB52EA02A}"/>
              </a:ext>
            </a:extLst>
          </p:cNvPr>
          <p:cNvSpPr/>
          <p:nvPr/>
        </p:nvSpPr>
        <p:spPr>
          <a:xfrm flipV="1">
            <a:off x="4760521" y="105209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AAE1739F-F0A5-47B4-B759-13085E5A803F}"/>
              </a:ext>
            </a:extLst>
          </p:cNvPr>
          <p:cNvSpPr/>
          <p:nvPr/>
        </p:nvSpPr>
        <p:spPr>
          <a:xfrm>
            <a:off x="4710987" y="2445088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1A6B000-E019-47EC-9207-0C19372E3354}"/>
              </a:ext>
            </a:extLst>
          </p:cNvPr>
          <p:cNvSpPr/>
          <p:nvPr/>
        </p:nvSpPr>
        <p:spPr>
          <a:xfrm rot="16200000">
            <a:off x="5504382" y="19703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1F60AA1F-3E16-44F2-9CB5-F2096825EECD}"/>
              </a:ext>
            </a:extLst>
          </p:cNvPr>
          <p:cNvSpPr/>
          <p:nvPr/>
        </p:nvSpPr>
        <p:spPr>
          <a:xfrm rot="5400000" flipH="1">
            <a:off x="3942058" y="197030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31E3472-1E66-43B1-A3E6-43DBC0B77DBF}"/>
              </a:ext>
            </a:extLst>
          </p:cNvPr>
          <p:cNvGrpSpPr/>
          <p:nvPr/>
        </p:nvGrpSpPr>
        <p:grpSpPr>
          <a:xfrm>
            <a:off x="2125996" y="1663959"/>
            <a:ext cx="1153716" cy="1096665"/>
            <a:chOff x="1688841" y="470878"/>
            <a:chExt cx="1153716" cy="1096665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B661F21-358F-4B99-BEB7-6E88E5DB1D83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7829D0B-DAFB-458A-8471-C8F3F4929B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0A86B-A346-4103-A8F8-B6F1189FB874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534343B-3684-427A-A0FB-81561974FC0D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/>
              <p:nvPr/>
            </p:nvSpPr>
            <p:spPr>
              <a:xfrm>
                <a:off x="4948456" y="892343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56" y="892343"/>
                <a:ext cx="491609" cy="319511"/>
              </a:xfrm>
              <a:prstGeom prst="rect">
                <a:avLst/>
              </a:prstGeom>
              <a:blipFill>
                <a:blip r:embed="rId6"/>
                <a:stretch>
                  <a:fillRect l="-11250" t="-13208" r="-10000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/>
              <p:nvPr/>
            </p:nvSpPr>
            <p:spPr>
              <a:xfrm>
                <a:off x="4916936" y="2480830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36" y="2480830"/>
                <a:ext cx="336374" cy="319511"/>
              </a:xfrm>
              <a:prstGeom prst="rect">
                <a:avLst/>
              </a:prstGeom>
              <a:blipFill>
                <a:blip r:embed="rId7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/>
              <p:nvPr/>
            </p:nvSpPr>
            <p:spPr>
              <a:xfrm>
                <a:off x="5880181" y="2021986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81" y="2021986"/>
                <a:ext cx="356060" cy="319511"/>
              </a:xfrm>
              <a:prstGeom prst="rect">
                <a:avLst/>
              </a:prstGeom>
              <a:blipFill>
                <a:blip r:embed="rId8"/>
                <a:stretch>
                  <a:fillRect l="-15517" t="-15385" r="-1379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/>
              <p:nvPr/>
            </p:nvSpPr>
            <p:spPr>
              <a:xfrm>
                <a:off x="3814338" y="2341497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38" y="2341497"/>
                <a:ext cx="416524" cy="319511"/>
              </a:xfrm>
              <a:prstGeom prst="rect">
                <a:avLst/>
              </a:prstGeom>
              <a:blipFill>
                <a:blip r:embed="rId9"/>
                <a:stretch>
                  <a:fillRect l="-13235" t="-13208" r="-1176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7BDB1273-7E18-4D85-AC93-4A5AD9867DA3}"/>
              </a:ext>
            </a:extLst>
          </p:cNvPr>
          <p:cNvSpPr txBox="1"/>
          <p:nvPr/>
        </p:nvSpPr>
        <p:spPr>
          <a:xfrm>
            <a:off x="1622852" y="852684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CC14C4-F506-42D5-8157-EBF191BBE34C}"/>
              </a:ext>
            </a:extLst>
          </p:cNvPr>
          <p:cNvSpPr/>
          <p:nvPr/>
        </p:nvSpPr>
        <p:spPr>
          <a:xfrm>
            <a:off x="1622852" y="852685"/>
            <a:ext cx="5056622" cy="257631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158BF1B-CE8F-466B-9BA1-685979AB203B}"/>
              </a:ext>
            </a:extLst>
          </p:cNvPr>
          <p:cNvSpPr/>
          <p:nvPr/>
        </p:nvSpPr>
        <p:spPr>
          <a:xfrm>
            <a:off x="4741218" y="181412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327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8682A-89A2-467B-932D-88E535CAF95E}"/>
              </a:ext>
            </a:extLst>
          </p:cNvPr>
          <p:cNvSpPr txBox="1"/>
          <p:nvPr/>
        </p:nvSpPr>
        <p:spPr>
          <a:xfrm>
            <a:off x="949234" y="2228671"/>
            <a:ext cx="5443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b="1" dirty="0"/>
              <a:t>NO Insulation</a:t>
            </a:r>
          </a:p>
        </p:txBody>
      </p:sp>
    </p:spTree>
    <p:extLst>
      <p:ext uri="{BB962C8B-B14F-4D97-AF65-F5344CB8AC3E}">
        <p14:creationId xmlns:p14="http://schemas.microsoft.com/office/powerpoint/2010/main" val="723896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57D253-7E23-5201-D900-E317595F5178}"/>
              </a:ext>
            </a:extLst>
          </p:cNvPr>
          <p:cNvSpPr/>
          <p:nvPr/>
        </p:nvSpPr>
        <p:spPr>
          <a:xfrm>
            <a:off x="5771678" y="5183929"/>
            <a:ext cx="1629829" cy="429391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4F7B3-FD4C-AC04-3CA0-71C43574FC29}"/>
              </a:ext>
            </a:extLst>
          </p:cNvPr>
          <p:cNvSpPr/>
          <p:nvPr/>
        </p:nvSpPr>
        <p:spPr>
          <a:xfrm>
            <a:off x="5434480" y="1459827"/>
            <a:ext cx="1231396" cy="101062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D0BCC-F739-3A97-7061-9DA263F4AE25}"/>
              </a:ext>
            </a:extLst>
          </p:cNvPr>
          <p:cNvSpPr/>
          <p:nvPr/>
        </p:nvSpPr>
        <p:spPr>
          <a:xfrm>
            <a:off x="2725516" y="446089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E53A-10B6-B3D8-6D36-F747EF6CDC42}"/>
              </a:ext>
            </a:extLst>
          </p:cNvPr>
          <p:cNvSpPr/>
          <p:nvPr/>
        </p:nvSpPr>
        <p:spPr>
          <a:xfrm>
            <a:off x="3229516" y="446089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A22109-CC1D-BCF6-8206-51EF72404F1D}"/>
              </a:ext>
            </a:extLst>
          </p:cNvPr>
          <p:cNvSpPr/>
          <p:nvPr/>
        </p:nvSpPr>
        <p:spPr>
          <a:xfrm>
            <a:off x="3733516" y="446089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40F1E-5F79-6DA7-F95D-ED955C1CF402}"/>
              </a:ext>
            </a:extLst>
          </p:cNvPr>
          <p:cNvSpPr/>
          <p:nvPr/>
        </p:nvSpPr>
        <p:spPr>
          <a:xfrm>
            <a:off x="2725516" y="395689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1E631F-7C92-D5E4-0D4F-BE67B305A7C7}"/>
              </a:ext>
            </a:extLst>
          </p:cNvPr>
          <p:cNvSpPr/>
          <p:nvPr/>
        </p:nvSpPr>
        <p:spPr>
          <a:xfrm>
            <a:off x="3229516" y="395689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23A78-FC46-8999-EED9-323726315785}"/>
              </a:ext>
            </a:extLst>
          </p:cNvPr>
          <p:cNvSpPr/>
          <p:nvPr/>
        </p:nvSpPr>
        <p:spPr>
          <a:xfrm>
            <a:off x="3733516" y="395689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125CC-0541-B9A9-FEAF-2D62B84974B6}"/>
              </a:ext>
            </a:extLst>
          </p:cNvPr>
          <p:cNvGrpSpPr/>
          <p:nvPr/>
        </p:nvGrpSpPr>
        <p:grpSpPr>
          <a:xfrm>
            <a:off x="4233706" y="3956892"/>
            <a:ext cx="4528380" cy="1008000"/>
            <a:chOff x="5338096" y="3880143"/>
            <a:chExt cx="4528380" cy="100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9C7C49-3B03-9BB3-6252-E908F758B6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A5E55-BA1F-AA64-C27E-2E29F672900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B97A19-238C-D3E1-5F41-93F6A7D55975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912908-C97C-FC0B-7280-D8CAEDB94324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BF6BF5-954B-5A3E-8A79-4075E2BCC66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7EF792-FB01-2C45-2971-C2C45033EC53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538409-6BAF-4728-89F2-93AD06BAFD9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88DDE6-19D2-2A26-1507-69DFD9A9AD5E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4F46BA-6875-2A18-F269-3AA7753E10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25FB0A-9E5F-712A-88E2-1F0F77FC1B6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24FDCF-39B8-8F60-B1BE-CF5D6EF55C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B1370F-F61D-170B-6163-776C4AE734C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3604B8-0C5E-C772-D577-26AFE71EBB2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63598C-392C-8387-17F5-AA2021C422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6B446F-01A5-1A1F-4605-747050A0E890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C5492D-DF00-C8C1-5CC7-75A866831AA8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EC37944-048A-A074-0644-81A035EB2AA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70CFD8-2723-FCBD-6C3D-3ED5979F2FA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2F87660-1B4D-0368-3250-CE724B0270D4}"/>
              </a:ext>
            </a:extLst>
          </p:cNvPr>
          <p:cNvSpPr/>
          <p:nvPr/>
        </p:nvSpPr>
        <p:spPr>
          <a:xfrm>
            <a:off x="2729619" y="3455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108248-1EBD-9082-2ACE-1B3179C45199}"/>
              </a:ext>
            </a:extLst>
          </p:cNvPr>
          <p:cNvSpPr/>
          <p:nvPr/>
        </p:nvSpPr>
        <p:spPr>
          <a:xfrm>
            <a:off x="3233619" y="3455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12AEA5-B94A-C13A-76D6-B5ADB87D2F2B}"/>
              </a:ext>
            </a:extLst>
          </p:cNvPr>
          <p:cNvSpPr/>
          <p:nvPr/>
        </p:nvSpPr>
        <p:spPr>
          <a:xfrm>
            <a:off x="3737619" y="3455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CC84C5-858C-40AA-644F-6766AF1A2BF5}"/>
              </a:ext>
            </a:extLst>
          </p:cNvPr>
          <p:cNvSpPr/>
          <p:nvPr/>
        </p:nvSpPr>
        <p:spPr>
          <a:xfrm>
            <a:off x="2729619" y="2951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D6B876-D549-2C2A-C484-6FE471F54DB2}"/>
              </a:ext>
            </a:extLst>
          </p:cNvPr>
          <p:cNvSpPr/>
          <p:nvPr/>
        </p:nvSpPr>
        <p:spPr>
          <a:xfrm>
            <a:off x="3233619" y="2951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7C11F5-860C-AC27-6CD2-B9917DB5D53D}"/>
              </a:ext>
            </a:extLst>
          </p:cNvPr>
          <p:cNvSpPr/>
          <p:nvPr/>
        </p:nvSpPr>
        <p:spPr>
          <a:xfrm>
            <a:off x="3737619" y="2951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078C69-ED96-0C61-1EAC-367ACCBB1FCC}"/>
              </a:ext>
            </a:extLst>
          </p:cNvPr>
          <p:cNvSpPr/>
          <p:nvPr/>
        </p:nvSpPr>
        <p:spPr>
          <a:xfrm>
            <a:off x="2727316" y="2447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E75454-4D5C-C954-45CF-36ADE84EE8B9}"/>
              </a:ext>
            </a:extLst>
          </p:cNvPr>
          <p:cNvSpPr/>
          <p:nvPr/>
        </p:nvSpPr>
        <p:spPr>
          <a:xfrm>
            <a:off x="3231316" y="2447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FD2C3E-4152-A7CC-940B-C3C520FE83BA}"/>
              </a:ext>
            </a:extLst>
          </p:cNvPr>
          <p:cNvSpPr/>
          <p:nvPr/>
        </p:nvSpPr>
        <p:spPr>
          <a:xfrm>
            <a:off x="3735316" y="2447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2C3693-D426-C1AB-A145-6EBA945C9C92}"/>
              </a:ext>
            </a:extLst>
          </p:cNvPr>
          <p:cNvSpPr/>
          <p:nvPr/>
        </p:nvSpPr>
        <p:spPr>
          <a:xfrm>
            <a:off x="2727316" y="1943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145A47-9A30-EA0B-5C93-E39FC37E9CCE}"/>
              </a:ext>
            </a:extLst>
          </p:cNvPr>
          <p:cNvSpPr/>
          <p:nvPr/>
        </p:nvSpPr>
        <p:spPr>
          <a:xfrm>
            <a:off x="3231316" y="1943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AA712A-2244-4E31-A27B-F496F6D40ADE}"/>
              </a:ext>
            </a:extLst>
          </p:cNvPr>
          <p:cNvSpPr/>
          <p:nvPr/>
        </p:nvSpPr>
        <p:spPr>
          <a:xfrm>
            <a:off x="3735316" y="19435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B2827EA-8EEF-DF9D-FCC8-6C9B226B0C67}"/>
              </a:ext>
            </a:extLst>
          </p:cNvPr>
          <p:cNvSpPr/>
          <p:nvPr/>
        </p:nvSpPr>
        <p:spPr>
          <a:xfrm>
            <a:off x="2725516" y="395689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0D91717-E315-B257-4236-A38D377D30AC}"/>
              </a:ext>
            </a:extLst>
          </p:cNvPr>
          <p:cNvSpPr/>
          <p:nvPr/>
        </p:nvSpPr>
        <p:spPr>
          <a:xfrm>
            <a:off x="2719613" y="194089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ED673CD-62BA-CBD9-1CF8-7B0D46E1963E}"/>
                  </a:ext>
                </a:extLst>
              </p:cNvPr>
              <p:cNvSpPr txBox="1"/>
              <p:nvPr/>
            </p:nvSpPr>
            <p:spPr>
              <a:xfrm>
                <a:off x="3318390" y="275791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ED673CD-62BA-CBD9-1CF8-7B0D46E1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390" y="2757915"/>
                <a:ext cx="341055" cy="307777"/>
              </a:xfrm>
              <a:prstGeom prst="rect">
                <a:avLst/>
              </a:prstGeom>
              <a:blipFill>
                <a:blip r:embed="rId2"/>
                <a:stretch>
                  <a:fillRect l="-17857" r="-7143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8DC90EF-EF93-6AC0-4D24-28AE8B4D33FC}"/>
                  </a:ext>
                </a:extLst>
              </p:cNvPr>
              <p:cNvSpPr txBox="1"/>
              <p:nvPr/>
            </p:nvSpPr>
            <p:spPr>
              <a:xfrm>
                <a:off x="5401989" y="429651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8DC90EF-EF93-6AC0-4D24-28AE8B4D3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89" y="4296511"/>
                <a:ext cx="321883" cy="307777"/>
              </a:xfrm>
              <a:prstGeom prst="rect">
                <a:avLst/>
              </a:prstGeom>
              <a:blipFill>
                <a:blip r:embed="rId3"/>
                <a:stretch>
                  <a:fillRect l="-18868" r="-9434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9A041E7-9405-5883-3F62-3DF223147910}"/>
              </a:ext>
            </a:extLst>
          </p:cNvPr>
          <p:cNvGrpSpPr/>
          <p:nvPr/>
        </p:nvGrpSpPr>
        <p:grpSpPr>
          <a:xfrm>
            <a:off x="7294632" y="1303895"/>
            <a:ext cx="1153716" cy="1096665"/>
            <a:chOff x="1688841" y="470878"/>
            <a:chExt cx="1153716" cy="109666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3839F4F-725D-C991-7020-991D86ECE518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147F1C0-C337-D56E-A976-16FC60FA73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4B5B2D8-8D08-1363-42F5-41A6CD1F7E10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E6DCCF7-269D-374D-F710-520E7CE713A9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2EF4A73-E36E-1CB4-217C-321C440467A2}"/>
              </a:ext>
            </a:extLst>
          </p:cNvPr>
          <p:cNvCxnSpPr>
            <a:cxnSpLocks/>
          </p:cNvCxnSpPr>
          <p:nvPr/>
        </p:nvCxnSpPr>
        <p:spPr>
          <a:xfrm flipV="1">
            <a:off x="2526567" y="3954270"/>
            <a:ext cx="0" cy="1010622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508FF3-620D-6D74-2D36-48556CDCED30}"/>
              </a:ext>
            </a:extLst>
          </p:cNvPr>
          <p:cNvCxnSpPr>
            <a:cxnSpLocks/>
          </p:cNvCxnSpPr>
          <p:nvPr/>
        </p:nvCxnSpPr>
        <p:spPr>
          <a:xfrm flipV="1">
            <a:off x="2535276" y="1943515"/>
            <a:ext cx="0" cy="197389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AD25150-6F0B-5243-C3FB-569D89CD3E53}"/>
              </a:ext>
            </a:extLst>
          </p:cNvPr>
          <p:cNvSpPr txBox="1"/>
          <p:nvPr/>
        </p:nvSpPr>
        <p:spPr>
          <a:xfrm>
            <a:off x="1973249" y="275791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yLB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0E978-A330-6BAC-42B2-F2B8C18FF5C8}"/>
              </a:ext>
            </a:extLst>
          </p:cNvPr>
          <p:cNvSpPr txBox="1"/>
          <p:nvPr/>
        </p:nvSpPr>
        <p:spPr>
          <a:xfrm>
            <a:off x="2011291" y="42088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yLA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016E13A-84F0-BDDC-C62C-E4826A540052}"/>
              </a:ext>
            </a:extLst>
          </p:cNvPr>
          <p:cNvCxnSpPr>
            <a:cxnSpLocks/>
          </p:cNvCxnSpPr>
          <p:nvPr/>
        </p:nvCxnSpPr>
        <p:spPr>
          <a:xfrm>
            <a:off x="4236035" y="3544387"/>
            <a:ext cx="4513141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8F72201-F297-6567-677E-BC3E1C42A621}"/>
              </a:ext>
            </a:extLst>
          </p:cNvPr>
          <p:cNvCxnSpPr>
            <a:cxnSpLocks/>
          </p:cNvCxnSpPr>
          <p:nvPr/>
        </p:nvCxnSpPr>
        <p:spPr>
          <a:xfrm>
            <a:off x="2725223" y="1786641"/>
            <a:ext cx="1508190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874DEEF-91D3-AC89-F6C2-583F52B176D1}"/>
              </a:ext>
            </a:extLst>
          </p:cNvPr>
          <p:cNvCxnSpPr>
            <a:cxnSpLocks/>
          </p:cNvCxnSpPr>
          <p:nvPr/>
        </p:nvCxnSpPr>
        <p:spPr>
          <a:xfrm>
            <a:off x="2695049" y="5101926"/>
            <a:ext cx="6120668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9AD2FAC-D799-9B99-1644-CF46806B4180}"/>
              </a:ext>
            </a:extLst>
          </p:cNvPr>
          <p:cNvSpPr txBox="1"/>
          <p:nvPr/>
        </p:nvSpPr>
        <p:spPr>
          <a:xfrm>
            <a:off x="3226010" y="1402920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DF9422-8FF6-7BA6-A501-42C0537B97D2}"/>
              </a:ext>
            </a:extLst>
          </p:cNvPr>
          <p:cNvSpPr txBox="1"/>
          <p:nvPr/>
        </p:nvSpPr>
        <p:spPr>
          <a:xfrm>
            <a:off x="6158621" y="3173985"/>
            <a:ext cx="50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4866BEA-65B6-3535-E1BC-D7BC81DF94CC}"/>
              </a:ext>
            </a:extLst>
          </p:cNvPr>
          <p:cNvSpPr txBox="1"/>
          <p:nvPr/>
        </p:nvSpPr>
        <p:spPr>
          <a:xfrm>
            <a:off x="4554543" y="508522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A682C5-46B4-44AF-5D77-FE25A38DCB87}"/>
              </a:ext>
            </a:extLst>
          </p:cNvPr>
          <p:cNvSpPr txBox="1"/>
          <p:nvPr/>
        </p:nvSpPr>
        <p:spPr>
          <a:xfrm>
            <a:off x="3188079" y="2268095"/>
            <a:ext cx="698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JOIST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08D4F8-1823-2C8D-ABBD-75D4B6E79796}"/>
              </a:ext>
            </a:extLst>
          </p:cNvPr>
          <p:cNvSpPr txBox="1"/>
          <p:nvPr/>
        </p:nvSpPr>
        <p:spPr>
          <a:xfrm>
            <a:off x="5922820" y="4273603"/>
            <a:ext cx="938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CEILING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18829BC-95CB-4B2A-A0F7-99A0C0058906}"/>
              </a:ext>
            </a:extLst>
          </p:cNvPr>
          <p:cNvSpPr/>
          <p:nvPr/>
        </p:nvSpPr>
        <p:spPr>
          <a:xfrm>
            <a:off x="1186962" y="1124518"/>
            <a:ext cx="9158483" cy="460896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2703B98-BCE3-ADB5-3520-75D87D9F4903}"/>
              </a:ext>
            </a:extLst>
          </p:cNvPr>
          <p:cNvSpPr/>
          <p:nvPr/>
        </p:nvSpPr>
        <p:spPr>
          <a:xfrm>
            <a:off x="2675157" y="486963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D318CE-D698-ADF0-EE17-16DB653EDBAD}"/>
              </a:ext>
            </a:extLst>
          </p:cNvPr>
          <p:cNvSpPr txBox="1"/>
          <p:nvPr/>
        </p:nvSpPr>
        <p:spPr>
          <a:xfrm>
            <a:off x="2744081" y="4517151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A61A437-E85D-DA34-FF69-858769B87A99}"/>
                  </a:ext>
                </a:extLst>
              </p:cNvPr>
              <p:cNvSpPr txBox="1"/>
              <p:nvPr/>
            </p:nvSpPr>
            <p:spPr>
              <a:xfrm>
                <a:off x="6686196" y="5238961"/>
                <a:ext cx="6084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A61A437-E85D-DA34-FF69-858769B87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96" y="5238961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10000" r="-300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2A4CD98-05B8-75D2-26AA-C07AC7332FA5}"/>
                  </a:ext>
                </a:extLst>
              </p:cNvPr>
              <p:cNvSpPr txBox="1"/>
              <p:nvPr/>
            </p:nvSpPr>
            <p:spPr>
              <a:xfrm>
                <a:off x="5846787" y="5217700"/>
                <a:ext cx="626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2A4CD98-05B8-75D2-26AA-C07AC7332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787" y="5217700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640249B-F1AA-84D4-03CE-5D9F6DC20F63}"/>
                  </a:ext>
                </a:extLst>
              </p:cNvPr>
              <p:cNvSpPr txBox="1"/>
              <p:nvPr/>
            </p:nvSpPr>
            <p:spPr>
              <a:xfrm>
                <a:off x="5650310" y="2040155"/>
                <a:ext cx="6996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640249B-F1AA-84D4-03CE-5D9F6DC2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10" y="2040155"/>
                <a:ext cx="699615" cy="307777"/>
              </a:xfrm>
              <a:prstGeom prst="rect">
                <a:avLst/>
              </a:prstGeom>
              <a:blipFill>
                <a:blip r:embed="rId6"/>
                <a:stretch>
                  <a:fillRect l="-8696" r="-26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6B939A2-E577-D0C0-0DB6-9BB2A6684100}"/>
                  </a:ext>
                </a:extLst>
              </p:cNvPr>
              <p:cNvSpPr txBox="1"/>
              <p:nvPr/>
            </p:nvSpPr>
            <p:spPr>
              <a:xfrm>
                <a:off x="5691394" y="1542130"/>
                <a:ext cx="717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6B939A2-E577-D0C0-0DB6-9BB2A668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394" y="1542130"/>
                <a:ext cx="717569" cy="307777"/>
              </a:xfrm>
              <a:prstGeom prst="rect">
                <a:avLst/>
              </a:prstGeom>
              <a:blipFill>
                <a:blip r:embed="rId7"/>
                <a:stretch>
                  <a:fillRect l="-8547" r="-341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D1B6D6E9-2CE2-E5FE-AD4C-9D487C884487}"/>
              </a:ext>
            </a:extLst>
          </p:cNvPr>
          <p:cNvSpPr/>
          <p:nvPr/>
        </p:nvSpPr>
        <p:spPr>
          <a:xfrm>
            <a:off x="8960741" y="3954270"/>
            <a:ext cx="358426" cy="106221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AD3CA78-3310-2CCF-E1EF-E3F783D3FBCF}"/>
              </a:ext>
            </a:extLst>
          </p:cNvPr>
          <p:cNvSpPr/>
          <p:nvPr/>
        </p:nvSpPr>
        <p:spPr>
          <a:xfrm>
            <a:off x="1578571" y="1959429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199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006E503-6BD1-4FD3-AE2A-58EFF68BCF01}"/>
              </a:ext>
            </a:extLst>
          </p:cNvPr>
          <p:cNvSpPr/>
          <p:nvPr/>
        </p:nvSpPr>
        <p:spPr>
          <a:xfrm>
            <a:off x="7601188" y="4148776"/>
            <a:ext cx="2789959" cy="2909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8742C-90EA-47DD-BE88-B4E81637D11E}"/>
              </a:ext>
            </a:extLst>
          </p:cNvPr>
          <p:cNvSpPr/>
          <p:nvPr/>
        </p:nvSpPr>
        <p:spPr>
          <a:xfrm>
            <a:off x="872671" y="4020494"/>
            <a:ext cx="5042975" cy="2197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C48EE8-34D7-4E0E-B18E-2819E5D24E5E}"/>
              </a:ext>
            </a:extLst>
          </p:cNvPr>
          <p:cNvCxnSpPr/>
          <p:nvPr/>
        </p:nvCxnSpPr>
        <p:spPr>
          <a:xfrm flipV="1">
            <a:off x="256851" y="2303661"/>
            <a:ext cx="3256384" cy="2090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45C1A6-5FED-4117-BDC7-F3B25380685E}"/>
              </a:ext>
            </a:extLst>
          </p:cNvPr>
          <p:cNvCxnSpPr>
            <a:cxnSpLocks/>
          </p:cNvCxnSpPr>
          <p:nvPr/>
        </p:nvCxnSpPr>
        <p:spPr>
          <a:xfrm flipH="1" flipV="1">
            <a:off x="3501577" y="2303661"/>
            <a:ext cx="3154784" cy="21971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DD2BD24-E094-4859-B21B-FC26E758707D}"/>
              </a:ext>
            </a:extLst>
          </p:cNvPr>
          <p:cNvSpPr/>
          <p:nvPr/>
        </p:nvSpPr>
        <p:spPr>
          <a:xfrm>
            <a:off x="1461535" y="3806928"/>
            <a:ext cx="101600" cy="213565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05FE2-AF41-4379-BF2C-3E022E0878DD}"/>
              </a:ext>
            </a:extLst>
          </p:cNvPr>
          <p:cNvSpPr/>
          <p:nvPr/>
        </p:nvSpPr>
        <p:spPr>
          <a:xfrm>
            <a:off x="2409757" y="3806927"/>
            <a:ext cx="101600" cy="213565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4EF16-C2E8-4413-926A-7364ACF2FF2A}"/>
              </a:ext>
            </a:extLst>
          </p:cNvPr>
          <p:cNvSpPr/>
          <p:nvPr/>
        </p:nvSpPr>
        <p:spPr>
          <a:xfrm>
            <a:off x="3357979" y="3806927"/>
            <a:ext cx="101600" cy="213565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AE860-C168-4154-8A15-DC88D8329F22}"/>
              </a:ext>
            </a:extLst>
          </p:cNvPr>
          <p:cNvSpPr/>
          <p:nvPr/>
        </p:nvSpPr>
        <p:spPr>
          <a:xfrm>
            <a:off x="4306201" y="3806926"/>
            <a:ext cx="101600" cy="213565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FFB24-33B9-45DF-B92B-C27CD111090F}"/>
              </a:ext>
            </a:extLst>
          </p:cNvPr>
          <p:cNvSpPr/>
          <p:nvPr/>
        </p:nvSpPr>
        <p:spPr>
          <a:xfrm>
            <a:off x="5256887" y="3806925"/>
            <a:ext cx="101600" cy="213565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7116D9-4F38-4DAB-BDEF-E6377A7B3569}"/>
              </a:ext>
            </a:extLst>
          </p:cNvPr>
          <p:cNvSpPr/>
          <p:nvPr/>
        </p:nvSpPr>
        <p:spPr>
          <a:xfrm>
            <a:off x="880703" y="4033848"/>
            <a:ext cx="5034943" cy="1183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0136D2-B3FA-40BB-91BF-CCC0857A1E8D}"/>
              </a:ext>
            </a:extLst>
          </p:cNvPr>
          <p:cNvSpPr txBox="1"/>
          <p:nvPr/>
        </p:nvSpPr>
        <p:spPr>
          <a:xfrm>
            <a:off x="2845276" y="2615411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Roof Cavity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C277F-7D6C-487C-8997-C7B30FC467A6}"/>
              </a:ext>
            </a:extLst>
          </p:cNvPr>
          <p:cNvSpPr txBox="1"/>
          <p:nvPr/>
        </p:nvSpPr>
        <p:spPr>
          <a:xfrm>
            <a:off x="2846674" y="5322951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Living Room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86F9A4-D453-4753-8188-F45385866A7C}"/>
              </a:ext>
            </a:extLst>
          </p:cNvPr>
          <p:cNvSpPr txBox="1"/>
          <p:nvPr/>
        </p:nvSpPr>
        <p:spPr>
          <a:xfrm>
            <a:off x="4572403" y="4708538"/>
            <a:ext cx="1256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Ceiling sheet</a:t>
            </a:r>
          </a:p>
          <a:p>
            <a:r>
              <a:rPr lang="en-AU" sz="1400" dirty="0"/>
              <a:t>(e.g.:  gypsum)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AB830-F86B-40F7-B92C-FF6F6B35CFE6}"/>
              </a:ext>
            </a:extLst>
          </p:cNvPr>
          <p:cNvCxnSpPr>
            <a:cxnSpLocks/>
          </p:cNvCxnSpPr>
          <p:nvPr/>
        </p:nvCxnSpPr>
        <p:spPr>
          <a:xfrm flipH="1" flipV="1">
            <a:off x="4231886" y="4165510"/>
            <a:ext cx="366242" cy="79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C65ABA-8D96-48A4-9EDF-C8A5D1435750}"/>
              </a:ext>
            </a:extLst>
          </p:cNvPr>
          <p:cNvSpPr txBox="1"/>
          <p:nvPr/>
        </p:nvSpPr>
        <p:spPr>
          <a:xfrm>
            <a:off x="2900211" y="3016839"/>
            <a:ext cx="122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Wooden joists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A40B4E-9664-46DE-A0CD-7C97FBB7CE33}"/>
              </a:ext>
            </a:extLst>
          </p:cNvPr>
          <p:cNvCxnSpPr>
            <a:cxnSpLocks/>
          </p:cNvCxnSpPr>
          <p:nvPr/>
        </p:nvCxnSpPr>
        <p:spPr>
          <a:xfrm>
            <a:off x="3405339" y="327925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21359DE-0FF2-482A-A943-DBB2B4CFB957}"/>
              </a:ext>
            </a:extLst>
          </p:cNvPr>
          <p:cNvSpPr/>
          <p:nvPr/>
        </p:nvSpPr>
        <p:spPr>
          <a:xfrm>
            <a:off x="7601188" y="3703028"/>
            <a:ext cx="293200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07EA68-2EBE-4E6E-AAE9-4C66EE1619C0}"/>
              </a:ext>
            </a:extLst>
          </p:cNvPr>
          <p:cNvSpPr/>
          <p:nvPr/>
        </p:nvSpPr>
        <p:spPr>
          <a:xfrm>
            <a:off x="10097948" y="3703028"/>
            <a:ext cx="293200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C4FB2C-FD92-4CBD-9AD8-BD1EC4545D99}"/>
              </a:ext>
            </a:extLst>
          </p:cNvPr>
          <p:cNvCxnSpPr/>
          <p:nvPr/>
        </p:nvCxnSpPr>
        <p:spPr>
          <a:xfrm>
            <a:off x="7744232" y="2963557"/>
            <a:ext cx="0" cy="32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511A45-CEEA-4481-9417-6D67195EE109}"/>
              </a:ext>
            </a:extLst>
          </p:cNvPr>
          <p:cNvCxnSpPr/>
          <p:nvPr/>
        </p:nvCxnSpPr>
        <p:spPr>
          <a:xfrm>
            <a:off x="9003550" y="2982960"/>
            <a:ext cx="0" cy="32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18111C3-262D-463F-B3AF-3B25AE022AE1}"/>
              </a:ext>
            </a:extLst>
          </p:cNvPr>
          <p:cNvSpPr/>
          <p:nvPr/>
        </p:nvSpPr>
        <p:spPr>
          <a:xfrm>
            <a:off x="7744233" y="5938710"/>
            <a:ext cx="1259318" cy="2909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568D66-2C37-4572-B414-84981E8AD6B6}"/>
              </a:ext>
            </a:extLst>
          </p:cNvPr>
          <p:cNvSpPr/>
          <p:nvPr/>
        </p:nvSpPr>
        <p:spPr>
          <a:xfrm>
            <a:off x="7747790" y="5493105"/>
            <a:ext cx="146598" cy="432393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4DC832-4A67-44F0-B551-E9FC79CF374C}"/>
              </a:ext>
            </a:extLst>
          </p:cNvPr>
          <p:cNvSpPr/>
          <p:nvPr/>
        </p:nvSpPr>
        <p:spPr>
          <a:xfrm>
            <a:off x="9033080" y="5070583"/>
            <a:ext cx="358426" cy="11594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829C2-4552-42F2-8156-7FE266FF6B10}"/>
              </a:ext>
            </a:extLst>
          </p:cNvPr>
          <p:cNvSpPr/>
          <p:nvPr/>
        </p:nvSpPr>
        <p:spPr>
          <a:xfrm>
            <a:off x="7356278" y="5072660"/>
            <a:ext cx="358426" cy="11594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E60ED-32F0-451F-8241-F15CECF6D176}"/>
              </a:ext>
            </a:extLst>
          </p:cNvPr>
          <p:cNvSpPr/>
          <p:nvPr/>
        </p:nvSpPr>
        <p:spPr>
          <a:xfrm>
            <a:off x="121920" y="941990"/>
            <a:ext cx="10608545" cy="553718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426939-D3EA-3138-B73F-4AF943EB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97" y="1336494"/>
            <a:ext cx="4686950" cy="11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76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B130834C-3C8C-F65F-4F5A-E7E3A1878DCA}"/>
              </a:ext>
            </a:extLst>
          </p:cNvPr>
          <p:cNvSpPr/>
          <p:nvPr/>
        </p:nvSpPr>
        <p:spPr>
          <a:xfrm>
            <a:off x="1387154" y="2448664"/>
            <a:ext cx="8501435" cy="1524000"/>
          </a:xfrm>
          <a:prstGeom prst="cube">
            <a:avLst>
              <a:gd name="adj" fmla="val 92998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5F6E547-3FC0-7E4F-E05E-393D7984A0E0}"/>
              </a:ext>
            </a:extLst>
          </p:cNvPr>
          <p:cNvSpPr/>
          <p:nvPr/>
        </p:nvSpPr>
        <p:spPr>
          <a:xfrm>
            <a:off x="2154123" y="2313371"/>
            <a:ext cx="1184366" cy="1524000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23D155F-F581-B535-7A41-F82CDFAFBA18}"/>
              </a:ext>
            </a:extLst>
          </p:cNvPr>
          <p:cNvSpPr/>
          <p:nvPr/>
        </p:nvSpPr>
        <p:spPr>
          <a:xfrm>
            <a:off x="3930050" y="2164705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99BAD40A-6EE4-168C-054D-DB80445325AA}"/>
              </a:ext>
            </a:extLst>
          </p:cNvPr>
          <p:cNvSpPr/>
          <p:nvPr/>
        </p:nvSpPr>
        <p:spPr>
          <a:xfrm>
            <a:off x="5724638" y="2164704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B3D1BA4F-E1DD-DB16-1729-E90C73D197AF}"/>
              </a:ext>
            </a:extLst>
          </p:cNvPr>
          <p:cNvSpPr/>
          <p:nvPr/>
        </p:nvSpPr>
        <p:spPr>
          <a:xfrm>
            <a:off x="7519227" y="2164703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6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2A70B-631C-4E53-A025-5A7558FB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57475"/>
            <a:ext cx="5191125" cy="154305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783D5-6F27-469B-9090-BBCC68527E6C}"/>
              </a:ext>
            </a:extLst>
          </p:cNvPr>
          <p:cNvSpPr txBox="1"/>
          <p:nvPr/>
        </p:nvSpPr>
        <p:spPr>
          <a:xfrm>
            <a:off x="3995520" y="1688351"/>
            <a:ext cx="420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An example </a:t>
            </a:r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A_sys </a:t>
            </a:r>
            <a:r>
              <a:rPr lang="en-AU" sz="2800" dirty="0"/>
              <a:t>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EEED1-E0D9-4698-912B-2DAEF8CA508C}"/>
              </a:ext>
            </a:extLst>
          </p:cNvPr>
          <p:cNvSpPr/>
          <p:nvPr/>
        </p:nvSpPr>
        <p:spPr>
          <a:xfrm>
            <a:off x="3051110" y="1567543"/>
            <a:ext cx="6102221" cy="307888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17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>
            <a:extLst>
              <a:ext uri="{FF2B5EF4-FFF2-40B4-BE49-F238E27FC236}">
                <a16:creationId xmlns:a16="http://schemas.microsoft.com/office/drawing/2014/main" id="{D782B3D3-8983-46B3-BEDE-FB03075859D9}"/>
              </a:ext>
            </a:extLst>
          </p:cNvPr>
          <p:cNvSpPr/>
          <p:nvPr/>
        </p:nvSpPr>
        <p:spPr>
          <a:xfrm>
            <a:off x="1387154" y="2448664"/>
            <a:ext cx="8501435" cy="1524000"/>
          </a:xfrm>
          <a:prstGeom prst="cube">
            <a:avLst>
              <a:gd name="adj" fmla="val 92998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C595717-CA08-4281-863D-453BAA83F96A}"/>
              </a:ext>
            </a:extLst>
          </p:cNvPr>
          <p:cNvSpPr/>
          <p:nvPr/>
        </p:nvSpPr>
        <p:spPr>
          <a:xfrm>
            <a:off x="2154123" y="2313371"/>
            <a:ext cx="1184366" cy="1524000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D9DBE4D-E9F6-4B0D-B3FF-EB9C14A54F17}"/>
              </a:ext>
            </a:extLst>
          </p:cNvPr>
          <p:cNvSpPr/>
          <p:nvPr/>
        </p:nvSpPr>
        <p:spPr>
          <a:xfrm>
            <a:off x="2303411" y="1581229"/>
            <a:ext cx="2995750" cy="2255520"/>
          </a:xfrm>
          <a:prstGeom prst="cube">
            <a:avLst>
              <a:gd name="adj" fmla="val 60833"/>
            </a:avLst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0DDD9C10-09A8-4327-8D0C-E68B57A2920E}"/>
              </a:ext>
            </a:extLst>
          </p:cNvPr>
          <p:cNvSpPr/>
          <p:nvPr/>
        </p:nvSpPr>
        <p:spPr>
          <a:xfrm>
            <a:off x="3930050" y="2164705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FE04501-3CD0-48CD-9586-E262CA8E9708}"/>
              </a:ext>
            </a:extLst>
          </p:cNvPr>
          <p:cNvSpPr/>
          <p:nvPr/>
        </p:nvSpPr>
        <p:spPr>
          <a:xfrm>
            <a:off x="4098000" y="1581230"/>
            <a:ext cx="2995750" cy="2255520"/>
          </a:xfrm>
          <a:prstGeom prst="cube">
            <a:avLst>
              <a:gd name="adj" fmla="val 60833"/>
            </a:avLst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0A7337A-EE70-4518-848A-011E632F77DE}"/>
              </a:ext>
            </a:extLst>
          </p:cNvPr>
          <p:cNvSpPr/>
          <p:nvPr/>
        </p:nvSpPr>
        <p:spPr>
          <a:xfrm>
            <a:off x="5724638" y="2164704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C26A0DC-5758-4EF5-BDC3-DF9CA0012919}"/>
              </a:ext>
            </a:extLst>
          </p:cNvPr>
          <p:cNvSpPr/>
          <p:nvPr/>
        </p:nvSpPr>
        <p:spPr>
          <a:xfrm>
            <a:off x="5892589" y="1581229"/>
            <a:ext cx="2995750" cy="2255520"/>
          </a:xfrm>
          <a:prstGeom prst="cube">
            <a:avLst>
              <a:gd name="adj" fmla="val 60833"/>
            </a:avLst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337187B-2C09-4B08-9E89-6ED57162E489}"/>
              </a:ext>
            </a:extLst>
          </p:cNvPr>
          <p:cNvSpPr/>
          <p:nvPr/>
        </p:nvSpPr>
        <p:spPr>
          <a:xfrm>
            <a:off x="7519227" y="2164703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97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>
            <a:extLst>
              <a:ext uri="{FF2B5EF4-FFF2-40B4-BE49-F238E27FC236}">
                <a16:creationId xmlns:a16="http://schemas.microsoft.com/office/drawing/2014/main" id="{D782B3D3-8983-46B3-BEDE-FB03075859D9}"/>
              </a:ext>
            </a:extLst>
          </p:cNvPr>
          <p:cNvSpPr/>
          <p:nvPr/>
        </p:nvSpPr>
        <p:spPr>
          <a:xfrm>
            <a:off x="418627" y="1399592"/>
            <a:ext cx="6812595" cy="1304109"/>
          </a:xfrm>
          <a:prstGeom prst="cube">
            <a:avLst>
              <a:gd name="adj" fmla="val 92998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C595717-CA08-4281-863D-453BAA83F96A}"/>
              </a:ext>
            </a:extLst>
          </p:cNvPr>
          <p:cNvSpPr/>
          <p:nvPr/>
        </p:nvSpPr>
        <p:spPr>
          <a:xfrm>
            <a:off x="455951" y="1091061"/>
            <a:ext cx="1184366" cy="1524000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D9DBE4D-E9F6-4B0D-B3FF-EB9C14A54F17}"/>
              </a:ext>
            </a:extLst>
          </p:cNvPr>
          <p:cNvSpPr/>
          <p:nvPr/>
        </p:nvSpPr>
        <p:spPr>
          <a:xfrm>
            <a:off x="605239" y="358919"/>
            <a:ext cx="2995750" cy="2255520"/>
          </a:xfrm>
          <a:prstGeom prst="cube">
            <a:avLst>
              <a:gd name="adj" fmla="val 60833"/>
            </a:avLst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0DDD9C10-09A8-4327-8D0C-E68B57A2920E}"/>
              </a:ext>
            </a:extLst>
          </p:cNvPr>
          <p:cNvSpPr/>
          <p:nvPr/>
        </p:nvSpPr>
        <p:spPr>
          <a:xfrm>
            <a:off x="2231878" y="942395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FE04501-3CD0-48CD-9586-E262CA8E9708}"/>
              </a:ext>
            </a:extLst>
          </p:cNvPr>
          <p:cNvSpPr/>
          <p:nvPr/>
        </p:nvSpPr>
        <p:spPr>
          <a:xfrm>
            <a:off x="2399828" y="358920"/>
            <a:ext cx="2995750" cy="2255520"/>
          </a:xfrm>
          <a:prstGeom prst="cube">
            <a:avLst>
              <a:gd name="adj" fmla="val 60833"/>
            </a:avLst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0A7337A-EE70-4518-848A-011E632F77DE}"/>
              </a:ext>
            </a:extLst>
          </p:cNvPr>
          <p:cNvSpPr/>
          <p:nvPr/>
        </p:nvSpPr>
        <p:spPr>
          <a:xfrm>
            <a:off x="4026466" y="942394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C26A0DC-5758-4EF5-BDC3-DF9CA0012919}"/>
              </a:ext>
            </a:extLst>
          </p:cNvPr>
          <p:cNvSpPr/>
          <p:nvPr/>
        </p:nvSpPr>
        <p:spPr>
          <a:xfrm>
            <a:off x="4194417" y="358919"/>
            <a:ext cx="2995750" cy="2255520"/>
          </a:xfrm>
          <a:prstGeom prst="cube">
            <a:avLst>
              <a:gd name="adj" fmla="val 60833"/>
            </a:avLst>
          </a:prstGeom>
          <a:solidFill>
            <a:srgbClr val="F9AD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337187B-2C09-4B08-9E89-6ED57162E489}"/>
              </a:ext>
            </a:extLst>
          </p:cNvPr>
          <p:cNvSpPr/>
          <p:nvPr/>
        </p:nvSpPr>
        <p:spPr>
          <a:xfrm>
            <a:off x="5821055" y="942393"/>
            <a:ext cx="1369111" cy="1672045"/>
          </a:xfrm>
          <a:prstGeom prst="cube">
            <a:avLst>
              <a:gd name="adj" fmla="val 88235"/>
            </a:avLst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CD1C5B-8D5F-D50F-C393-57F2D6478F56}"/>
              </a:ext>
            </a:extLst>
          </p:cNvPr>
          <p:cNvSpPr/>
          <p:nvPr/>
        </p:nvSpPr>
        <p:spPr>
          <a:xfrm>
            <a:off x="2493471" y="3379859"/>
            <a:ext cx="5042975" cy="2197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EFC8E1-7856-9C5A-1333-AF2A0CD6DD60}"/>
              </a:ext>
            </a:extLst>
          </p:cNvPr>
          <p:cNvCxnSpPr/>
          <p:nvPr/>
        </p:nvCxnSpPr>
        <p:spPr>
          <a:xfrm flipV="1">
            <a:off x="1877651" y="1663026"/>
            <a:ext cx="3256384" cy="2090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AB7857-FCD1-975B-5580-C62A9475AA2D}"/>
              </a:ext>
            </a:extLst>
          </p:cNvPr>
          <p:cNvCxnSpPr>
            <a:cxnSpLocks/>
          </p:cNvCxnSpPr>
          <p:nvPr/>
        </p:nvCxnSpPr>
        <p:spPr>
          <a:xfrm flipH="1" flipV="1">
            <a:off x="5122377" y="1663026"/>
            <a:ext cx="3154784" cy="21971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19904F8-5CF5-1DF2-A1F9-3DEE7409FA55}"/>
              </a:ext>
            </a:extLst>
          </p:cNvPr>
          <p:cNvGrpSpPr/>
          <p:nvPr/>
        </p:nvGrpSpPr>
        <p:grpSpPr>
          <a:xfrm>
            <a:off x="3082335" y="3034626"/>
            <a:ext cx="950686" cy="345233"/>
            <a:chOff x="2632269" y="1940766"/>
            <a:chExt cx="950686" cy="345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130DAF-E3DA-83F6-DC59-B0DF58C3249A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E28B30-C9E4-88FB-B44D-B88BAAA4C422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4739C3-F965-DC6B-0B58-C6923D592FFE}"/>
              </a:ext>
            </a:extLst>
          </p:cNvPr>
          <p:cNvGrpSpPr/>
          <p:nvPr/>
        </p:nvGrpSpPr>
        <p:grpSpPr>
          <a:xfrm>
            <a:off x="4030557" y="3034625"/>
            <a:ext cx="950686" cy="345233"/>
            <a:chOff x="2632269" y="1940766"/>
            <a:chExt cx="950686" cy="3452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08BD7A-41BF-45C4-C1D1-C036DC1DF009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4EB439-8FB3-306A-E568-26F88322109E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2705CB-D846-181A-255B-EB3129CF627A}"/>
              </a:ext>
            </a:extLst>
          </p:cNvPr>
          <p:cNvGrpSpPr/>
          <p:nvPr/>
        </p:nvGrpSpPr>
        <p:grpSpPr>
          <a:xfrm>
            <a:off x="4978779" y="3034625"/>
            <a:ext cx="950686" cy="345233"/>
            <a:chOff x="2632269" y="1940766"/>
            <a:chExt cx="950686" cy="3452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5FAFCD-1CC5-0245-EA7B-C8791B95FA56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4F7C23-3BB1-FA4D-E859-EFDA91233F33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09D1D9-DEA6-98E0-28AB-DD7AA565FD7A}"/>
              </a:ext>
            </a:extLst>
          </p:cNvPr>
          <p:cNvGrpSpPr/>
          <p:nvPr/>
        </p:nvGrpSpPr>
        <p:grpSpPr>
          <a:xfrm>
            <a:off x="5927001" y="3034624"/>
            <a:ext cx="950686" cy="345233"/>
            <a:chOff x="2632269" y="1940766"/>
            <a:chExt cx="950686" cy="3452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2127D7-66C4-0F8B-03A0-028150B51467}"/>
                </a:ext>
              </a:extLst>
            </p:cNvPr>
            <p:cNvSpPr/>
            <p:nvPr/>
          </p:nvSpPr>
          <p:spPr>
            <a:xfrm>
              <a:off x="2733869" y="1940766"/>
              <a:ext cx="849086" cy="345233"/>
            </a:xfrm>
            <a:prstGeom prst="rect">
              <a:avLst/>
            </a:prstGeom>
            <a:solidFill>
              <a:srgbClr val="F9AD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74CA16-3AB9-55ED-B41D-EAAB317F87BC}"/>
                </a:ext>
              </a:extLst>
            </p:cNvPr>
            <p:cNvSpPr/>
            <p:nvPr/>
          </p:nvSpPr>
          <p:spPr>
            <a:xfrm>
              <a:off x="2632269" y="2072433"/>
              <a:ext cx="101600" cy="213565"/>
            </a:xfrm>
            <a:prstGeom prst="rect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007724C-81C5-72D1-EBA0-F0C06A412F05}"/>
              </a:ext>
            </a:extLst>
          </p:cNvPr>
          <p:cNvSpPr/>
          <p:nvPr/>
        </p:nvSpPr>
        <p:spPr>
          <a:xfrm>
            <a:off x="6877687" y="3166290"/>
            <a:ext cx="101600" cy="213565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D317B-D3D2-89A0-0287-562E21D9BD20}"/>
              </a:ext>
            </a:extLst>
          </p:cNvPr>
          <p:cNvSpPr/>
          <p:nvPr/>
        </p:nvSpPr>
        <p:spPr>
          <a:xfrm>
            <a:off x="2501503" y="3393213"/>
            <a:ext cx="5034943" cy="1183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66D17-7DB7-882C-5342-52E94EDF820D}"/>
              </a:ext>
            </a:extLst>
          </p:cNvPr>
          <p:cNvSpPr txBox="1"/>
          <p:nvPr/>
        </p:nvSpPr>
        <p:spPr>
          <a:xfrm>
            <a:off x="4466076" y="1974776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Roof Cavity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2C4E46-3A0E-CA61-9BED-F3A0B4FAA384}"/>
              </a:ext>
            </a:extLst>
          </p:cNvPr>
          <p:cNvSpPr txBox="1"/>
          <p:nvPr/>
        </p:nvSpPr>
        <p:spPr>
          <a:xfrm>
            <a:off x="4467474" y="4682316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Living Room</a:t>
            </a:r>
          </a:p>
        </p:txBody>
      </p:sp>
    </p:spTree>
    <p:extLst>
      <p:ext uri="{BB962C8B-B14F-4D97-AF65-F5344CB8AC3E}">
        <p14:creationId xmlns:p14="http://schemas.microsoft.com/office/powerpoint/2010/main" val="268527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1157</Words>
  <Application>Microsoft Office PowerPoint</Application>
  <PresentationFormat>Widescreen</PresentationFormat>
  <Paragraphs>682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143</cp:revision>
  <dcterms:created xsi:type="dcterms:W3CDTF">2021-03-25T02:40:32Z</dcterms:created>
  <dcterms:modified xsi:type="dcterms:W3CDTF">2022-11-16T22:54:00Z</dcterms:modified>
</cp:coreProperties>
</file>