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1" roundtripDataSignature="AMtx7mi61i1qdf/7knKsJGdmA88bR88N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1" Type="http://customschemas.google.com/relationships/presentationmetadata" Target="meta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48a80035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648a800351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49f51504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649f515046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48a80035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648a800351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49f51504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649f515046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48a80035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648a800351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49f51504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649f515046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4e2b14377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4e2b1437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48a80035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648a800351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49f51504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649f515046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319b7ffd5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319b7ffd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48a80035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648a800351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49f51504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649f515046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300ce138a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300ce138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48a80035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648a800351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49f51504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649f515046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48a80035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648a800351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48a80035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648a800351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48a80035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648a800351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48a80035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648a800351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48a80035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648a800351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48a80035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648a800351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648a80035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648a800351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648a80035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648a800351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49f5150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649f51504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48a8003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648a80035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49f51504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649f515046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3000bd75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63000bd75f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" name="Google Shape;27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9" name="Google Shape;29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ocs.google.com/document/d/1XOp1RkvoCHKJpr3A-rrMsJ_Aho1s6DUa5LvRRh_1gyQ/edit" TargetMode="External"/><Relationship Id="rId4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-MX" sz="5400"/>
              <a:t>TSP</a:t>
            </a:r>
            <a:br>
              <a:rPr lang="es-MX" sz="5400"/>
            </a:br>
            <a:r>
              <a:rPr lang="es-MX" sz="5400"/>
              <a:t>Proceso de desarrollo en equipo</a:t>
            </a:r>
            <a:br>
              <a:rPr lang="es-MX" sz="5400"/>
            </a:br>
            <a:r>
              <a:rPr lang="es-MX" sz="5400"/>
              <a:t>Reunión de avance</a:t>
            </a:r>
            <a:endParaRPr sz="54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59"/>
            <a:ext cx="9144000" cy="28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s-MX" sz="1860"/>
              <a:t>CHENDOSOFT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s-MX" sz="1860"/>
              <a:t>Luis Moises Vega Agüero</a:t>
            </a:r>
            <a:endParaRPr sz="186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s-MX" sz="1860"/>
              <a:t>José Armando Gómez Benítez</a:t>
            </a:r>
            <a:endParaRPr sz="186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s-MX" sz="1860"/>
              <a:t>Isaac Fabián Balderas Marmolejo</a:t>
            </a:r>
            <a:endParaRPr sz="186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s-MX" sz="1860"/>
              <a:t>Fermin Mireles Mireles</a:t>
            </a:r>
            <a:endParaRPr sz="186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s-MX" sz="1860"/>
              <a:t>Franklin Omar Camacho Sierra</a:t>
            </a:r>
            <a:endParaRPr sz="186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s-MX" sz="1860"/>
              <a:t>Cinthia Griselda Almaraz Sierra</a:t>
            </a:r>
            <a:endParaRPr sz="186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s-MX" sz="1860"/>
              <a:t>María Eneida Salas Martínez</a:t>
            </a:r>
            <a:endParaRPr sz="186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None/>
            </a:pPr>
            <a:r>
              <a:rPr lang="es-MX" sz="1860"/>
              <a:t>Eduardo García Delgado</a:t>
            </a:r>
            <a:endParaRPr sz="18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48a800351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Avance individual [BMIF]</a:t>
            </a:r>
            <a:endParaRPr/>
          </a:p>
        </p:txBody>
      </p:sp>
      <p:sp>
        <p:nvSpPr>
          <p:cNvPr id="157" name="Google Shape;157;g648a800351_0_6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Cada integrante, ¿se ha cumplido con el compromiso de valor ganado?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¿Qué problemáticas se han presentado?</a:t>
            </a:r>
            <a:endParaRPr/>
          </a:p>
        </p:txBody>
      </p:sp>
      <p:pic>
        <p:nvPicPr>
          <p:cNvPr id="158" name="Google Shape;158;g648a800351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025" y="2140563"/>
            <a:ext cx="3846200" cy="372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49f515046_0_1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Avance individual [BMIF]</a:t>
            </a:r>
            <a:endParaRPr/>
          </a:p>
        </p:txBody>
      </p:sp>
      <p:pic>
        <p:nvPicPr>
          <p:cNvPr id="164" name="Google Shape;164;g649f515046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11887202" cy="4024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48a800351_0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Avance individual [MMF]</a:t>
            </a:r>
            <a:endParaRPr/>
          </a:p>
        </p:txBody>
      </p:sp>
      <p:sp>
        <p:nvSpPr>
          <p:cNvPr id="170" name="Google Shape;170;g648a800351_0_12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Cada integrante, ¿se ha cumplido con el compromiso de valor ganado? No.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¿Qué problemáticas se han presentado? Sincronización y exportación.</a:t>
            </a:r>
            <a:endParaRPr/>
          </a:p>
        </p:txBody>
      </p:sp>
      <p:pic>
        <p:nvPicPr>
          <p:cNvPr id="171" name="Google Shape;171;g648a800351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6153999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49f515046_0_24"/>
          <p:cNvSpPr txBox="1"/>
          <p:nvPr>
            <p:ph type="title"/>
          </p:nvPr>
        </p:nvSpPr>
        <p:spPr>
          <a:xfrm>
            <a:off x="838200" y="181675"/>
            <a:ext cx="10515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Avance individual [MMF]</a:t>
            </a:r>
            <a:endParaRPr/>
          </a:p>
        </p:txBody>
      </p:sp>
      <p:pic>
        <p:nvPicPr>
          <p:cNvPr id="177" name="Google Shape;177;g649f515046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3763"/>
            <a:ext cx="11887200" cy="1779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649f515046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13275"/>
            <a:ext cx="11887201" cy="39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48a800351_0_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Avance individual [CSFO] </a:t>
            </a:r>
            <a:endParaRPr/>
          </a:p>
        </p:txBody>
      </p:sp>
      <p:sp>
        <p:nvSpPr>
          <p:cNvPr id="184" name="Google Shape;184;g648a800351_0_18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Pegar aquí la tendencia de valor ganado individual</a:t>
            </a:r>
            <a:endParaRPr/>
          </a:p>
        </p:txBody>
      </p:sp>
      <p:sp>
        <p:nvSpPr>
          <p:cNvPr id="185" name="Google Shape;185;g648a800351_0_18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Cada integrante, ¿se ha cumplido con el compromiso de valor ganado?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¿Qué problemáticas se han presentado?En la s</a:t>
            </a:r>
            <a:r>
              <a:rPr lang="es-MX"/>
              <a:t>incronización y exportación</a:t>
            </a:r>
            <a:endParaRPr/>
          </a:p>
        </p:txBody>
      </p:sp>
      <p:pic>
        <p:nvPicPr>
          <p:cNvPr id="186" name="Google Shape;186;g648a800351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450" y="3173250"/>
            <a:ext cx="3741225" cy="374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49f515046_0_32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Avance individual [CSFO]</a:t>
            </a:r>
            <a:endParaRPr/>
          </a:p>
        </p:txBody>
      </p:sp>
      <p:sp>
        <p:nvSpPr>
          <p:cNvPr id="192" name="Google Shape;192;g649f515046_0_32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MX"/>
              <a:t>Tareas completadas la semana anterior</a:t>
            </a:r>
            <a:endParaRPr/>
          </a:p>
        </p:txBody>
      </p:sp>
      <p:sp>
        <p:nvSpPr>
          <p:cNvPr id="193" name="Google Shape;193;g649f515046_0_32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Listar las tareas terminadas</a:t>
            </a:r>
            <a:endParaRPr/>
          </a:p>
        </p:txBody>
      </p:sp>
      <p:sp>
        <p:nvSpPr>
          <p:cNvPr id="194" name="Google Shape;194;g649f515046_0_32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MX"/>
              <a:t>Tareas pendientes y dependencias en la siguiente semana</a:t>
            </a:r>
            <a:endParaRPr/>
          </a:p>
        </p:txBody>
      </p:sp>
      <p:sp>
        <p:nvSpPr>
          <p:cNvPr id="195" name="Google Shape;195;g649f515046_0_32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Listar las tareas pendientes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Identificar dependencias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6" name="Google Shape;196;g649f515046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50" y="2867025"/>
            <a:ext cx="12037474" cy="186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4e2b14377_0_1"/>
          <p:cNvSpPr txBox="1"/>
          <p:nvPr>
            <p:ph type="title"/>
          </p:nvPr>
        </p:nvSpPr>
        <p:spPr>
          <a:xfrm>
            <a:off x="838188" y="3554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s-MX" sz="3600"/>
              <a:t>Avance individual </a:t>
            </a:r>
            <a:r>
              <a:rPr lang="es-MX"/>
              <a:t>[CSFO]</a:t>
            </a:r>
            <a:endParaRPr sz="3600"/>
          </a:p>
        </p:txBody>
      </p:sp>
      <p:sp>
        <p:nvSpPr>
          <p:cNvPr id="202" name="Google Shape;202;g64e2b14377_0_1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64e2b14377_0_1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64e2b14377_0_1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64e2b14377_0_1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g64e2b14377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84887"/>
            <a:ext cx="12192000" cy="408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48a800351_0_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Avance individual [ASCG]</a:t>
            </a:r>
            <a:endParaRPr/>
          </a:p>
        </p:txBody>
      </p:sp>
      <p:sp>
        <p:nvSpPr>
          <p:cNvPr id="212" name="Google Shape;212;g648a800351_0_24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648a800351_0_24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Cada integrante, ¿se ha cumplido con el compromiso de valor ganado? No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¿Qué problemáticas se han presentado? Ninguna</a:t>
            </a:r>
            <a:endParaRPr/>
          </a:p>
        </p:txBody>
      </p:sp>
      <p:pic>
        <p:nvPicPr>
          <p:cNvPr id="214" name="Google Shape;214;g648a800351_0_24"/>
          <p:cNvPicPr preferRelativeResize="0"/>
          <p:nvPr/>
        </p:nvPicPr>
        <p:blipFill rotWithShape="1">
          <a:blip r:embed="rId3">
            <a:alphaModFix/>
          </a:blip>
          <a:srcRect b="66062" l="13747" r="56676" t="4159"/>
          <a:stretch/>
        </p:blipFill>
        <p:spPr>
          <a:xfrm>
            <a:off x="838200" y="1898025"/>
            <a:ext cx="5181600" cy="2933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49f515046_0_40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Avance individual [ASCG]</a:t>
            </a:r>
            <a:endParaRPr/>
          </a:p>
        </p:txBody>
      </p:sp>
      <p:sp>
        <p:nvSpPr>
          <p:cNvPr id="220" name="Google Shape;220;g649f515046_0_40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MX"/>
              <a:t>Tareas completadas la semana anterior</a:t>
            </a:r>
            <a:endParaRPr/>
          </a:p>
        </p:txBody>
      </p:sp>
      <p:sp>
        <p:nvSpPr>
          <p:cNvPr id="221" name="Google Shape;221;g649f515046_0_40"/>
          <p:cNvSpPr txBox="1"/>
          <p:nvPr>
            <p:ph idx="2" type="body"/>
          </p:nvPr>
        </p:nvSpPr>
        <p:spPr>
          <a:xfrm>
            <a:off x="839800" y="2505075"/>
            <a:ext cx="51579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Listar las tareas terminadas</a:t>
            </a:r>
            <a:endParaRPr/>
          </a:p>
        </p:txBody>
      </p:sp>
      <p:sp>
        <p:nvSpPr>
          <p:cNvPr id="222" name="Google Shape;222;g649f515046_0_40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23" name="Google Shape;223;g649f515046_0_40"/>
          <p:cNvSpPr txBox="1"/>
          <p:nvPr>
            <p:ph idx="4" type="body"/>
          </p:nvPr>
        </p:nvSpPr>
        <p:spPr>
          <a:xfrm>
            <a:off x="6172200" y="2505075"/>
            <a:ext cx="51831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Listar las tareas pendientes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Identificar dependencias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24" name="Google Shape;224;g649f515046_0_40"/>
          <p:cNvPicPr preferRelativeResize="0"/>
          <p:nvPr/>
        </p:nvPicPr>
        <p:blipFill rotWithShape="1">
          <a:blip r:embed="rId3">
            <a:alphaModFix/>
          </a:blip>
          <a:srcRect b="19405" l="0" r="5562" t="52910"/>
          <a:stretch/>
        </p:blipFill>
        <p:spPr>
          <a:xfrm>
            <a:off x="0" y="4055325"/>
            <a:ext cx="11887250" cy="195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319b7ffd5_1_1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Avance individual [ASCG]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6319b7ffd5_1_1"/>
          <p:cNvSpPr txBox="1"/>
          <p:nvPr>
            <p:ph idx="3" type="body"/>
          </p:nvPr>
        </p:nvSpPr>
        <p:spPr>
          <a:xfrm>
            <a:off x="1665400" y="616075"/>
            <a:ext cx="9690000" cy="82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MX"/>
              <a:t>Tareas pendientes y dependencias en la siguiente semana</a:t>
            </a:r>
            <a:endParaRPr/>
          </a:p>
        </p:txBody>
      </p:sp>
      <p:sp>
        <p:nvSpPr>
          <p:cNvPr id="231" name="Google Shape;231;g6319b7ffd5_1_1"/>
          <p:cNvSpPr txBox="1"/>
          <p:nvPr>
            <p:ph idx="4" type="body"/>
          </p:nvPr>
        </p:nvSpPr>
        <p:spPr>
          <a:xfrm>
            <a:off x="1665400" y="1323300"/>
            <a:ext cx="9690000" cy="132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2286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s-MX" sz="2200"/>
              <a:t>Listar las tareas pendientes</a:t>
            </a:r>
            <a:endParaRPr sz="2200"/>
          </a:p>
          <a:p>
            <a:pPr indent="-190500" lvl="0" marL="228600" rtl="0" algn="l"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s-MX" sz="2200"/>
              <a:t>Identificar dependencias</a:t>
            </a:r>
            <a:endParaRPr sz="2200"/>
          </a:p>
        </p:txBody>
      </p:sp>
      <p:pic>
        <p:nvPicPr>
          <p:cNvPr id="232" name="Google Shape;232;g6319b7ffd5_1_1"/>
          <p:cNvPicPr preferRelativeResize="0"/>
          <p:nvPr/>
        </p:nvPicPr>
        <p:blipFill rotWithShape="1">
          <a:blip r:embed="rId3">
            <a:alphaModFix/>
          </a:blip>
          <a:srcRect b="7103" l="0" r="0" t="12173"/>
          <a:stretch/>
        </p:blipFill>
        <p:spPr>
          <a:xfrm>
            <a:off x="0" y="2077100"/>
            <a:ext cx="10534708" cy="47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Avance de proyecto [CSFO] 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5181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Pegar aquí la gráfica de valor ganado acumulado / apagado</a:t>
            </a:r>
            <a:endParaRPr/>
          </a:p>
        </p:txBody>
      </p:sp>
      <p:sp>
        <p:nvSpPr>
          <p:cNvPr id="92" name="Google Shape;92;p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¿Cuál es el valor ganado acumulado actual?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/>
              <a:t>Estamos entre el 15 y 20%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¿Cuál es el porcentaje de pendientes que hay?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MX"/>
              <a:t> Entre el 80 y 85%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¿Cuál es la fecha proyectada de finalización?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MX"/>
              <a:t> 06-</a:t>
            </a:r>
            <a:r>
              <a:rPr lang="es-MX"/>
              <a:t>nov-2019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35425"/>
            <a:ext cx="5867400" cy="3863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48a800351_0_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Avance individual [SMME]</a:t>
            </a:r>
            <a:endParaRPr/>
          </a:p>
        </p:txBody>
      </p:sp>
      <p:sp>
        <p:nvSpPr>
          <p:cNvPr id="238" name="Google Shape;238;g648a800351_0_30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Pegar aquí la tendencia de valor ganado individual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648a800351_0_30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Cada integrante, ¿se ha cumplido con el compromiso de valor ganado?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¿Qué problemáticas se han presentado?</a:t>
            </a:r>
            <a:endParaRPr/>
          </a:p>
        </p:txBody>
      </p:sp>
      <p:pic>
        <p:nvPicPr>
          <p:cNvPr id="240" name="Google Shape;240;g648a800351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125" y="2801150"/>
            <a:ext cx="3966200" cy="29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49f515046_0_48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Avance individual [SMME]</a:t>
            </a:r>
            <a:endParaRPr/>
          </a:p>
        </p:txBody>
      </p:sp>
      <p:sp>
        <p:nvSpPr>
          <p:cNvPr id="246" name="Google Shape;246;g649f515046_0_48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MX"/>
              <a:t>Tareas completadas la semana anterior</a:t>
            </a:r>
            <a:endParaRPr/>
          </a:p>
        </p:txBody>
      </p:sp>
      <p:sp>
        <p:nvSpPr>
          <p:cNvPr id="247" name="Google Shape;247;g649f515046_0_48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Listar las tareas terminadas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649f515046_0_48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MX"/>
              <a:t>Tareas pendientes y dependencias en la siguiente semana</a:t>
            </a:r>
            <a:endParaRPr/>
          </a:p>
        </p:txBody>
      </p:sp>
      <p:sp>
        <p:nvSpPr>
          <p:cNvPr id="249" name="Google Shape;249;g649f515046_0_48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Listar las tareas pendientes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Identificar dependencias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50" name="Google Shape;250;g649f515046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25" y="3716988"/>
            <a:ext cx="1128712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g6300ce138a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11926" cy="40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6300ce138a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725" y="4197425"/>
            <a:ext cx="8391150" cy="235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48a800351_0_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Avance individual [GDE]</a:t>
            </a:r>
            <a:endParaRPr/>
          </a:p>
        </p:txBody>
      </p:sp>
      <p:sp>
        <p:nvSpPr>
          <p:cNvPr id="262" name="Google Shape;262;g648a800351_0_36"/>
          <p:cNvSpPr txBox="1"/>
          <p:nvPr>
            <p:ph idx="1" type="body"/>
          </p:nvPr>
        </p:nvSpPr>
        <p:spPr>
          <a:xfrm>
            <a:off x="838200" y="1825625"/>
            <a:ext cx="51816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V</a:t>
            </a:r>
            <a:r>
              <a:rPr lang="es-MX"/>
              <a:t>alor ganado individual</a:t>
            </a:r>
            <a:endParaRPr/>
          </a:p>
        </p:txBody>
      </p:sp>
      <p:sp>
        <p:nvSpPr>
          <p:cNvPr id="263" name="Google Shape;263;g648a800351_0_36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¿se ha cumplido con el compromiso de valor ganado?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No.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¿Qué problemáticas se han presentado? Problemas al sincronizar y exportar.</a:t>
            </a:r>
            <a:endParaRPr/>
          </a:p>
        </p:txBody>
      </p:sp>
      <p:pic>
        <p:nvPicPr>
          <p:cNvPr id="264" name="Google Shape;264;g648a800351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822547"/>
            <a:ext cx="4524375" cy="3354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Avance individual [GDE]</a:t>
            </a:r>
            <a:endParaRPr/>
          </a:p>
        </p:txBody>
      </p:sp>
      <p:sp>
        <p:nvSpPr>
          <p:cNvPr id="270" name="Google Shape;270;p6"/>
          <p:cNvSpPr txBox="1"/>
          <p:nvPr>
            <p:ph idx="1" type="body"/>
          </p:nvPr>
        </p:nvSpPr>
        <p:spPr>
          <a:xfrm>
            <a:off x="839800" y="1681176"/>
            <a:ext cx="49752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MX" sz="1800"/>
              <a:t>Tareas completadas la semana anterior</a:t>
            </a:r>
            <a:endParaRPr sz="1800"/>
          </a:p>
        </p:txBody>
      </p:sp>
      <p:sp>
        <p:nvSpPr>
          <p:cNvPr id="271" name="Google Shape;271;p6"/>
          <p:cNvSpPr txBox="1"/>
          <p:nvPr>
            <p:ph idx="2" type="body"/>
          </p:nvPr>
        </p:nvSpPr>
        <p:spPr>
          <a:xfrm>
            <a:off x="839800" y="2248817"/>
            <a:ext cx="49752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/>
              <a:t>Listar las tareas terminadas</a:t>
            </a:r>
            <a:endParaRPr sz="1800"/>
          </a:p>
        </p:txBody>
      </p:sp>
      <p:pic>
        <p:nvPicPr>
          <p:cNvPr id="272" name="Google Shape;27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25" y="3193900"/>
            <a:ext cx="11952276" cy="253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49f515046_0_7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Avance individual [GDE]</a:t>
            </a:r>
            <a:endParaRPr/>
          </a:p>
        </p:txBody>
      </p:sp>
      <p:sp>
        <p:nvSpPr>
          <p:cNvPr id="278" name="Google Shape;278;g649f515046_0_76"/>
          <p:cNvSpPr txBox="1"/>
          <p:nvPr>
            <p:ph idx="3" type="body"/>
          </p:nvPr>
        </p:nvSpPr>
        <p:spPr>
          <a:xfrm>
            <a:off x="839800" y="1530721"/>
            <a:ext cx="49995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MX" sz="1800"/>
              <a:t>Tareas pendientes y dependencias en la siguiente semana</a:t>
            </a:r>
            <a:endParaRPr sz="1800"/>
          </a:p>
        </p:txBody>
      </p:sp>
      <p:sp>
        <p:nvSpPr>
          <p:cNvPr id="279" name="Google Shape;279;g649f515046_0_76"/>
          <p:cNvSpPr txBox="1"/>
          <p:nvPr>
            <p:ph idx="4" type="body"/>
          </p:nvPr>
        </p:nvSpPr>
        <p:spPr>
          <a:xfrm>
            <a:off x="5839300" y="1530717"/>
            <a:ext cx="49995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/>
              <a:t>Listar las tareas pendientes</a:t>
            </a:r>
            <a:endParaRPr sz="1800"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/>
              <a:t>Identificar dependencias</a:t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800"/>
          </a:p>
        </p:txBody>
      </p:sp>
      <p:pic>
        <p:nvPicPr>
          <p:cNvPr id="280" name="Google Shape;280;g649f515046_0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00" y="2288525"/>
            <a:ext cx="12038000" cy="26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649f515046_0_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063" y="4743450"/>
            <a:ext cx="1086802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Principales problemáticas</a:t>
            </a:r>
            <a:endParaRPr/>
          </a:p>
        </p:txBody>
      </p:sp>
      <p:sp>
        <p:nvSpPr>
          <p:cNvPr id="287" name="Google Shape;28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MX"/>
              <a:t>Hicimos una mala estimación de tiempo para el diseño de alto nivel.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MX"/>
              <a:t>Tuvimos problemas para sincronizar y exportar los datos.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Seguimiento de riesgos</a:t>
            </a:r>
            <a:endParaRPr/>
          </a:p>
        </p:txBody>
      </p:sp>
      <p:sp>
        <p:nvSpPr>
          <p:cNvPr id="293" name="Google Shape;293;p8"/>
          <p:cNvSpPr txBox="1"/>
          <p:nvPr>
            <p:ph idx="1" type="body"/>
          </p:nvPr>
        </p:nvSpPr>
        <p:spPr>
          <a:xfrm>
            <a:off x="838200" y="1825625"/>
            <a:ext cx="4051500" cy="30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MX"/>
              <a:t>Documento con el cuadro de riesgos: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MX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https://docs.google.com/document/d/1XOp1RkvoCHKJpr3A-rrMsJ_Aho1s6DUa5LvRRh_1gyQ/edit</a:t>
            </a:r>
            <a:endParaRPr sz="1400"/>
          </a:p>
        </p:txBody>
      </p:sp>
      <p:pic>
        <p:nvPicPr>
          <p:cNvPr id="294" name="Google Shape;29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8634" y="576725"/>
            <a:ext cx="4439667" cy="59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Seguimiento de calidad</a:t>
            </a:r>
            <a:endParaRPr/>
          </a:p>
        </p:txBody>
      </p:sp>
      <p:sp>
        <p:nvSpPr>
          <p:cNvPr id="300" name="Google Shape;300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Mostrar la tabla de métricas de calidad, valor esperado, valor actual y observaciones.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48a800351_0_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Reporte de roles</a:t>
            </a:r>
            <a:endParaRPr/>
          </a:p>
        </p:txBody>
      </p:sp>
      <p:sp>
        <p:nvSpPr>
          <p:cNvPr id="306" name="Google Shape;306;g648a800351_0_4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MX"/>
              <a:t>R</a:t>
            </a:r>
            <a:r>
              <a:rPr lang="es-MX"/>
              <a:t>ol: Gerente de Planeación. [CSFO]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¿Qué actividades realizaste respeto a tu r</a:t>
            </a:r>
            <a:r>
              <a:rPr lang="es-MX"/>
              <a:t>ol?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MX"/>
              <a:t>      Revisar que las tareas se llevarán a cabo en su tiempo estimado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¿Cuánto tiempo te consumió?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MX"/>
              <a:t> Alrededor de 30 minutos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Avance de proyecto </a:t>
            </a:r>
            <a:r>
              <a:rPr lang="es-MX"/>
              <a:t>[CSFO] 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838200" y="1825625"/>
            <a:ext cx="51816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/>
              <a:t>Pegar aquí la gráfica de compromisos cumplidos</a:t>
            </a:r>
            <a:endParaRPr sz="1800"/>
          </a:p>
        </p:txBody>
      </p:sp>
      <p:sp>
        <p:nvSpPr>
          <p:cNvPr id="100" name="Google Shape;100;p3"/>
          <p:cNvSpPr txBox="1"/>
          <p:nvPr>
            <p:ph idx="2" type="body"/>
          </p:nvPr>
        </p:nvSpPr>
        <p:spPr>
          <a:xfrm>
            <a:off x="6172200" y="1354675"/>
            <a:ext cx="5181600" cy="2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/>
              <a:t>¿Cuáles compromisos se cumplieron en destiempo?</a:t>
            </a:r>
            <a:endParaRPr sz="18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/>
              <a:t>Actualizar el repocitorio con los casos de uso</a:t>
            </a:r>
            <a:endParaRPr sz="1800"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/>
              <a:t>¿Cuáles compromisos no se han cumplido o comenzado?</a:t>
            </a:r>
            <a:r>
              <a:rPr lang="es-MX" sz="1700"/>
              <a:t>  Reviciones de algunos integrantes del equipo</a:t>
            </a:r>
            <a:endParaRPr sz="1700"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800"/>
          </a:p>
        </p:txBody>
      </p:sp>
      <p:pic>
        <p:nvPicPr>
          <p:cNvPr id="101" name="Google Shape;10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238" y="3148775"/>
            <a:ext cx="9245525" cy="346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48a800351_0_4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Reporte de roles</a:t>
            </a:r>
            <a:endParaRPr/>
          </a:p>
        </p:txBody>
      </p:sp>
      <p:sp>
        <p:nvSpPr>
          <p:cNvPr id="312" name="Google Shape;312;g648a800351_0_4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MX"/>
              <a:t>Rol: Gerente de Proceso. [BMIF]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¿Qué actividades realizaste respeto a tu rol?</a:t>
            </a:r>
            <a:br>
              <a:rPr lang="es-MX"/>
            </a:br>
            <a:r>
              <a:rPr lang="es-MX"/>
              <a:t>En este primer reporte no se llevó a cabo alguna actividad en especial de este rol.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¿Cuánto tiempo te consumió?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48a800351_0_5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Reporte de roles</a:t>
            </a:r>
            <a:endParaRPr/>
          </a:p>
        </p:txBody>
      </p:sp>
      <p:sp>
        <p:nvSpPr>
          <p:cNvPr id="318" name="Google Shape;318;g648a800351_0_52"/>
          <p:cNvSpPr txBox="1"/>
          <p:nvPr>
            <p:ph idx="1" type="body"/>
          </p:nvPr>
        </p:nvSpPr>
        <p:spPr>
          <a:xfrm>
            <a:off x="838200" y="16908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MX"/>
              <a:t>Rol: Gerente de Calidad [GBJA].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¿Qué actividades realizaste respeto a tu rol?Se añadio una plantilla para evaluar la calidad del diseño de alto nivel, la cual </a:t>
            </a:r>
            <a:r>
              <a:rPr lang="es-MX"/>
              <a:t>evalúa</a:t>
            </a:r>
            <a:r>
              <a:rPr lang="es-MX"/>
              <a:t> los aspectos </a:t>
            </a:r>
            <a:r>
              <a:rPr lang="es-MX"/>
              <a:t>más</a:t>
            </a:r>
            <a:r>
              <a:rPr lang="es-MX"/>
              <a:t> importantes como lo es la </a:t>
            </a:r>
            <a:r>
              <a:rPr lang="es-MX"/>
              <a:t>ortografía</a:t>
            </a:r>
            <a:r>
              <a:rPr lang="es-MX"/>
              <a:t>, claridad de </a:t>
            </a:r>
            <a:r>
              <a:rPr lang="es-MX"/>
              <a:t>imágenes</a:t>
            </a:r>
            <a:r>
              <a:rPr lang="es-MX"/>
              <a:t>, etc. Y la densidad de defectos para tratar de ser </a:t>
            </a:r>
            <a:r>
              <a:rPr lang="es-MX"/>
              <a:t>más</a:t>
            </a:r>
            <a:r>
              <a:rPr lang="es-MX"/>
              <a:t> exactos y precisos en cuanto a la evaluación de la calidad en este diseño.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¿Cuánto tiempo te consumió? 1 hora.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48a800351_0_5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Reporte de roles</a:t>
            </a:r>
            <a:endParaRPr/>
          </a:p>
        </p:txBody>
      </p:sp>
      <p:sp>
        <p:nvSpPr>
          <p:cNvPr id="324" name="Google Shape;324;g648a800351_0_5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MX"/>
              <a:t>Rol: Gerente de Soporte [MMF].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¿Qué actividades realizaste respeto a tu rol?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MX"/>
              <a:t>Se solucionaron los problemas de conexión y se logró sincronizar todos los integrantes.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¿Cuánto tiempo te consumió?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MX"/>
              <a:t>1:35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648a800351_0_6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Reporte de roles</a:t>
            </a:r>
            <a:endParaRPr/>
          </a:p>
        </p:txBody>
      </p:sp>
      <p:sp>
        <p:nvSpPr>
          <p:cNvPr id="330" name="Google Shape;330;g648a800351_0_6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MX"/>
              <a:t>Rol: Gerente de Interfaz con el cliente [ASCG].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¿Qué actividades realizaste respeto a tu rol? Se </a:t>
            </a:r>
            <a:r>
              <a:rPr lang="es-MX"/>
              <a:t>mostró</a:t>
            </a:r>
            <a:r>
              <a:rPr lang="es-MX"/>
              <a:t> el diseño de la base de datos al cliente y se preguntó si estaba de acuerdo con el, de igual manera se le hicieron preguntas al cliente con respecto a los requerimientos.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¿Cuánto tiempo te consumió? 1 hr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48a800351_0_6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Reporte de roles</a:t>
            </a:r>
            <a:endParaRPr/>
          </a:p>
        </p:txBody>
      </p:sp>
      <p:sp>
        <p:nvSpPr>
          <p:cNvPr id="336" name="Google Shape;336;g648a800351_0_6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MX"/>
              <a:t>Rol: Gerente de Diseño.[VALM]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¿Qué actividades realizaste respeto a tu rol?Apoyo y produccion de los diversos elementos del diseño de general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¿Cuánto tiempo te consumió? 1:30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648a800351_0_7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Reporte de roles</a:t>
            </a:r>
            <a:endParaRPr/>
          </a:p>
        </p:txBody>
      </p:sp>
      <p:sp>
        <p:nvSpPr>
          <p:cNvPr id="342" name="Google Shape;342;g648a800351_0_7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MX"/>
              <a:t>Rol: Gerente de Implementación [GDE].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¿Qué actividades realizaste respeto a tu rol? Se aportó un estándar de codificación de ejemplo para el llenado del diseño general.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¿Cuánto tiempo te consumió? 1 hr.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648a800351_0_7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Reporte de roles</a:t>
            </a:r>
            <a:endParaRPr/>
          </a:p>
        </p:txBody>
      </p:sp>
      <p:sp>
        <p:nvSpPr>
          <p:cNvPr id="348" name="Google Shape;348;g648a800351_0_7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MX"/>
              <a:t>Rol: Gerente de Pruebas [SMME]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¿Qué actividades realizaste respeto a tu rol?.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¿Cuánto tiempo te consumió?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Avance de proyecto </a:t>
            </a:r>
            <a:r>
              <a:rPr lang="es-MX"/>
              <a:t>[CSFO] </a:t>
            </a:r>
            <a:r>
              <a:rPr lang="es-MX"/>
              <a:t> 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838200" y="1825625"/>
            <a:ext cx="51816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Pegar aquí la gráfica horas directas acumuladas</a:t>
            </a:r>
            <a:endParaRPr/>
          </a:p>
        </p:txBody>
      </p:sp>
      <p:sp>
        <p:nvSpPr>
          <p:cNvPr id="108" name="Google Shape;108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¿Se ha cumplido con el compromiso de horas de trabajo por semana? No ¿Por qué? Hicimos una planeación subestimada.</a:t>
            </a:r>
            <a:endParaRPr/>
          </a:p>
        </p:txBody>
      </p:sp>
      <p:pic>
        <p:nvPicPr>
          <p:cNvPr id="109" name="Google Shape;10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22825"/>
            <a:ext cx="5867401" cy="3742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Avance individual [VALM] </a:t>
            </a:r>
            <a:endParaRPr/>
          </a:p>
        </p:txBody>
      </p:sp>
      <p:sp>
        <p:nvSpPr>
          <p:cNvPr id="115" name="Google Shape;115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Cada integrante, ¿se ha cumplido con el compromiso de valor ganado? No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¿Qué problemáticas se han presentado? Problemas al momento de sincronizar y exportar datos</a:t>
            </a:r>
            <a:endParaRPr/>
          </a:p>
        </p:txBody>
      </p:sp>
      <p:pic>
        <p:nvPicPr>
          <p:cNvPr id="116" name="Google Shape;11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5900695" cy="43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49f515046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Avance individual [VALM]</a:t>
            </a:r>
            <a:endParaRPr/>
          </a:p>
        </p:txBody>
      </p:sp>
      <p:sp>
        <p:nvSpPr>
          <p:cNvPr id="122" name="Google Shape;122;g649f515046_0_0"/>
          <p:cNvSpPr txBox="1"/>
          <p:nvPr>
            <p:ph idx="4294967295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MX"/>
              <a:t>Tareas completadas la semana anterior</a:t>
            </a:r>
            <a:endParaRPr/>
          </a:p>
        </p:txBody>
      </p:sp>
      <p:sp>
        <p:nvSpPr>
          <p:cNvPr id="123" name="Google Shape;123;g649f515046_0_0"/>
          <p:cNvSpPr txBox="1"/>
          <p:nvPr>
            <p:ph idx="4294967295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MX"/>
              <a:t>Tareas pendientes y dependencias en la siguiente semana</a:t>
            </a:r>
            <a:endParaRPr/>
          </a:p>
        </p:txBody>
      </p:sp>
      <p:sp>
        <p:nvSpPr>
          <p:cNvPr id="124" name="Google Shape;124;g649f515046_0_0"/>
          <p:cNvSpPr txBox="1"/>
          <p:nvPr>
            <p:ph idx="4294967295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Listar las tareas pendientes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Identificar dependencias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5" name="Google Shape;125;g649f51504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400" y="3597200"/>
            <a:ext cx="11613199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649f51504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500" y="5135450"/>
            <a:ext cx="1143110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48a800351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Avance individual [GBJA]</a:t>
            </a:r>
            <a:endParaRPr/>
          </a:p>
        </p:txBody>
      </p:sp>
      <p:sp>
        <p:nvSpPr>
          <p:cNvPr id="132" name="Google Shape;132;g648a800351_0_0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Pegar aquí la tendencia de valor ganado individual</a:t>
            </a:r>
            <a:endParaRPr/>
          </a:p>
        </p:txBody>
      </p:sp>
      <p:sp>
        <p:nvSpPr>
          <p:cNvPr id="133" name="Google Shape;133;g648a800351_0_0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Cada integrante, ¿se ha cumplido con el compromiso de valor ganado? No.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¿Qué problemáticas se han presentado? Ninguno.</a:t>
            </a:r>
            <a:endParaRPr/>
          </a:p>
        </p:txBody>
      </p:sp>
      <p:pic>
        <p:nvPicPr>
          <p:cNvPr id="134" name="Google Shape;134;g648a80035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74" y="2910775"/>
            <a:ext cx="5938825" cy="359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49f515046_0_8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Avance individual [GBJA]</a:t>
            </a:r>
            <a:endParaRPr/>
          </a:p>
        </p:txBody>
      </p:sp>
      <p:sp>
        <p:nvSpPr>
          <p:cNvPr id="140" name="Google Shape;140;g649f515046_0_8"/>
          <p:cNvSpPr txBox="1"/>
          <p:nvPr>
            <p:ph idx="1" type="body"/>
          </p:nvPr>
        </p:nvSpPr>
        <p:spPr>
          <a:xfrm>
            <a:off x="839800" y="1564621"/>
            <a:ext cx="51579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MX"/>
              <a:t>Tareas completadas la semana anterior</a:t>
            </a:r>
            <a:endParaRPr/>
          </a:p>
        </p:txBody>
      </p:sp>
      <p:sp>
        <p:nvSpPr>
          <p:cNvPr id="141" name="Google Shape;141;g649f515046_0_8"/>
          <p:cNvSpPr txBox="1"/>
          <p:nvPr>
            <p:ph idx="2" type="body"/>
          </p:nvPr>
        </p:nvSpPr>
        <p:spPr>
          <a:xfrm>
            <a:off x="769663" y="209832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Listar las tareas terminadas</a:t>
            </a:r>
            <a:endParaRPr/>
          </a:p>
        </p:txBody>
      </p:sp>
      <p:pic>
        <p:nvPicPr>
          <p:cNvPr id="142" name="Google Shape;142;g649f515046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50" y="2576825"/>
            <a:ext cx="11564349" cy="23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649f515046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750" y="4953325"/>
            <a:ext cx="11564349" cy="15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3000bd75f_0_3"/>
          <p:cNvSpPr txBox="1"/>
          <p:nvPr>
            <p:ph type="title"/>
          </p:nvPr>
        </p:nvSpPr>
        <p:spPr>
          <a:xfrm>
            <a:off x="715913" y="71350"/>
            <a:ext cx="105156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Avance individual [GBJA]</a:t>
            </a:r>
            <a:endParaRPr/>
          </a:p>
        </p:txBody>
      </p:sp>
      <p:sp>
        <p:nvSpPr>
          <p:cNvPr id="149" name="Google Shape;149;g63000bd75f_0_3"/>
          <p:cNvSpPr txBox="1"/>
          <p:nvPr>
            <p:ph idx="3" type="body"/>
          </p:nvPr>
        </p:nvSpPr>
        <p:spPr>
          <a:xfrm>
            <a:off x="715925" y="898746"/>
            <a:ext cx="49995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MX" sz="1800"/>
              <a:t>Tareas pendientes y dependencias en la siguiente semana</a:t>
            </a:r>
            <a:endParaRPr sz="1800"/>
          </a:p>
        </p:txBody>
      </p:sp>
      <p:sp>
        <p:nvSpPr>
          <p:cNvPr id="150" name="Google Shape;150;g63000bd75f_0_3"/>
          <p:cNvSpPr txBox="1"/>
          <p:nvPr>
            <p:ph idx="4" type="body"/>
          </p:nvPr>
        </p:nvSpPr>
        <p:spPr>
          <a:xfrm>
            <a:off x="5797225" y="898742"/>
            <a:ext cx="49995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/>
              <a:t>Listar las tareas pendientes</a:t>
            </a:r>
            <a:endParaRPr sz="1800"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/>
              <a:t>Identificar dependencias</a:t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800"/>
          </a:p>
        </p:txBody>
      </p:sp>
      <p:pic>
        <p:nvPicPr>
          <p:cNvPr id="151" name="Google Shape;151;g63000bd75f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7800"/>
            <a:ext cx="11948901" cy="51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2015-12-15T16:09:56Z</dcterms:created>
  <dc:creator>Daniel</dc:creator>
</cp:coreProperties>
</file>