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aveSubsetFonts="1" strictFirstAndLastChars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thODPsgkm04iXpk+1iyMPCrQ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39" Target="slides/slide35.xml" Type="http://schemas.openxmlformats.org/officeDocument/2006/relationships/slide"/><Relationship Id="rId38" Target="slides/slide34.xml" Type="http://schemas.openxmlformats.org/officeDocument/2006/relationships/slide"/><Relationship Id="rId37" Target="slides/slide33.xml" Type="http://schemas.openxmlformats.org/officeDocument/2006/relationships/slide"/><Relationship Id="rId36" Target="slides/slide32.xml" Type="http://schemas.openxmlformats.org/officeDocument/2006/relationships/slide"/><Relationship Id="rId35" Target="slides/slide31.xml" Type="http://schemas.openxmlformats.org/officeDocument/2006/relationships/slide"/><Relationship Id="rId34" Target="slides/slide30.xml" Type="http://schemas.openxmlformats.org/officeDocument/2006/relationships/slide"/><Relationship Id="rId33" Target="slides/slide29.xml" Type="http://schemas.openxmlformats.org/officeDocument/2006/relationships/slide"/><Relationship Id="rId32" Target="slides/slide28.xml" Type="http://schemas.openxmlformats.org/officeDocument/2006/relationships/slide"/><Relationship Id="rId31" Target="slides/slide27.xml" Type="http://schemas.openxmlformats.org/officeDocument/2006/relationships/slide"/><Relationship Id="rId30" Target="slides/slide26.xml" Type="http://schemas.openxmlformats.org/officeDocument/2006/relationships/slide"/><Relationship Id="rId27" Target="slides/slide23.xml" Type="http://schemas.openxmlformats.org/officeDocument/2006/relationships/slide"/><Relationship Id="rId26" Target="slides/slide22.xml" Type="http://schemas.openxmlformats.org/officeDocument/2006/relationships/slide"/><Relationship Id="rId25" Target="slides/slide21.xml" Type="http://schemas.openxmlformats.org/officeDocument/2006/relationships/slide"/><Relationship Id="rId24" Target="slides/slide20.xml" Type="http://schemas.openxmlformats.org/officeDocument/2006/relationships/slide"/><Relationship Id="rId21" Target="slides/slide17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18" Target="slides/slide14.xml" Type="http://schemas.openxmlformats.org/officeDocument/2006/relationships/slide"/><Relationship Id="rId17" Target="slides/slide13.xml" Type="http://schemas.openxmlformats.org/officeDocument/2006/relationships/slide"/><Relationship Id="rId16" Target="slides/slide12.xml" Type="http://schemas.openxmlformats.org/officeDocument/2006/relationships/slide"/><Relationship Id="rId15" Target="slides/slide11.xml" Type="http://schemas.openxmlformats.org/officeDocument/2006/relationships/slide"/><Relationship Id="rId14" Target="slides/slide10.xml" Type="http://schemas.openxmlformats.org/officeDocument/2006/relationships/slide"/><Relationship Id="rId13" Target="slides/slide9.xml" Type="http://schemas.openxmlformats.org/officeDocument/2006/relationships/slide"/><Relationship Id="rId12" Target="slides/slide8.xml" Type="http://schemas.openxmlformats.org/officeDocument/2006/relationships/slide"/><Relationship Id="rId42" Target="metadata" Type="http://customschemas.google.com/relationships/presentationmetadata"/><Relationship Id="rId11" Target="slides/slide7.xml" Type="http://schemas.openxmlformats.org/officeDocument/2006/relationships/slide"/><Relationship Id="rId41" Target="slides/slide3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40" Target="slides/slide36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3" Target="slides/slide19.xml" Type="http://schemas.openxmlformats.org/officeDocument/2006/relationships/slide"/><Relationship Id="rId29" Target="slides/slide25.xml" Type="http://schemas.openxmlformats.org/officeDocument/2006/relationships/slide"/><Relationship Id="rId2" Target="presProps.xml" Type="http://schemas.openxmlformats.org/officeDocument/2006/relationships/presProps"/><Relationship Id="rId22" Target="slides/slide18.xml" Type="http://schemas.openxmlformats.org/officeDocument/2006/relationships/slide"/><Relationship Id="rId28" Target="slides/slide24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8a800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648a8003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9f5150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649f51504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8a8003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648a8003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9f5150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649f51504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8a8003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648a80035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9f5150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649f51504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8a8003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648a8003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9f5150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649f51504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e1bbb30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16" name="Google Shape;216;g63e1bbb3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e1bbb30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63e1bbb30c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19b7ffd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33" name="Google Shape;233;g6319b7ff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8a8003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648a80035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9f5150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649f51504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00ce138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59" name="Google Shape;259;g6300ce13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8a8003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648a80035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9f5150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649f51504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8a8003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648a80035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8a8003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648a80035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8a8003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648a80035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8a8003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648a80035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8a8003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648a80035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8a8003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648a80035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8a8003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648a80035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8a8003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648a80035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9f515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649f5150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8a800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648a8003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9f5150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649f5150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000bd7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63000bd75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algn="ctr"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algn="ctr"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algn="ctr"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algn="ctr"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algn="ctr"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algn="ctr"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algn="ctr"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algn="ctr"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318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algn="l" indent="-4064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algn="l" indent="-3810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algn="l" indent="-355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algn="l" indent="-355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algn="l" indent="-355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cap="none" i="0" strike="noStrike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i="0" strike="noStrike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s-MX"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8.jp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12.jp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28.jp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25.jp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4" Target="../media/image16.png" Type="http://schemas.openxmlformats.org/officeDocument/2006/relationships/image"/><Relationship Id="rId3" Target="../media/image22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14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24.pn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media/image13.pn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4" Target="../media/image17.png" Type="http://schemas.openxmlformats.org/officeDocument/2006/relationships/image"/><Relationship Id="rId3" Target="../media/image15.pn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media/image23.pn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media/image21.pn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4" Target="../media/image27.png" Type="http://schemas.openxmlformats.org/officeDocument/2006/relationships/image"/><Relationship Id="rId3" Target="../media/image26.png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27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https://docs.google.com/document/d/1XOp1RkvoCHKJpr3A-rrMsJ_Aho1s6DUa5LvRRh_1gyQ/edit" TargetMode="External" Type="http://schemas.openxmlformats.org/officeDocument/2006/relationships/hyperlink"/><Relationship Id="rId2" Target="../notesSlides/notesSlide28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notesSlides/notesSlide29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2" Target="../notesSlides/notesSlide30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2" Target="../notesSlides/notesSlide31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notesSlides/notesSlide32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notesSlides/notesSlide33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notesSlides/notesSlide34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2" Target="../notesSlides/notesSlide35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2" Target="../notesSlides/notesSlide36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2" Target="../notesSlides/notesSlide37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4" Target="../media/image29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image7.png" Type="http://schemas.openxmlformats.org/officeDocument/2006/relationships/image"/><Relationship Id="rId3" Target="../media/image6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9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altLang="es-MX" lang="es-MX" sz="5400"/>
              <a:t>TSP</a:t>
            </a:r>
            <a:br>
              <a:rPr altLang="es-MX" lang="es-MX" sz="5400"/>
            </a:br>
            <a:r>
              <a:rPr altLang="es-MX" lang="es-MX" sz="5400"/>
              <a:t>Proceso de desarrollo en equipo</a:t>
            </a:r>
            <a:br>
              <a:rPr altLang="es-MX" lang="es-MX" sz="5400"/>
            </a:br>
            <a:r>
              <a:rPr altLang="es-MX" lang="es-MX" sz="5400"/>
              <a:t>Reunión de avance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59"/>
            <a:ext cx="9144000" cy="2879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CHENDOSOFT</a:t>
            </a:r>
            <a:endParaRPr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Luis Moises Vega Agüero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José Armando Gómez Benítez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Isaac Fabián Balderas Marmolejo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Fermin Mireles Mireles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Franklin Omar Camacho Sierra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Cinthia Griselda Almaraz Sierra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altLang="es-MX" lang="es-MX" sz="1860"/>
              <a:t>María Eneida Salas Martínez</a:t>
            </a:r>
            <a:endParaRPr sz="1860"/>
          </a:p>
          <a:p>
            <a:pPr algn="ctr"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altLang="es-MX" lang="es-MX" sz="1860"/>
              <a:t>Eduardo García Delgado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8a800351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[BMIF]</a:t>
            </a:r>
            <a:endParaRPr/>
          </a:p>
        </p:txBody>
      </p:sp>
      <p:sp>
        <p:nvSpPr>
          <p:cNvPr id="157" name="Google Shape;157;g648a800351_0_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</a:t>
            </a:r>
            <a:endParaRPr/>
          </a:p>
        </p:txBody>
      </p:sp>
      <p:pic>
        <p:nvPicPr>
          <p:cNvPr id="158" name="Google Shape;158;g648a80035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75" y="1690825"/>
            <a:ext cx="4516000" cy="4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9f515046_0_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[BMIF]</a:t>
            </a:r>
            <a:endParaRPr/>
          </a:p>
        </p:txBody>
      </p:sp>
      <p:pic>
        <p:nvPicPr>
          <p:cNvPr id="164" name="Google Shape;164;g649f51504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5400"/>
            <a:ext cx="11887200" cy="306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8a800351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[MMF]</a:t>
            </a:r>
            <a:endParaRPr/>
          </a:p>
        </p:txBody>
      </p:sp>
      <p:sp>
        <p:nvSpPr>
          <p:cNvPr id="170" name="Google Shape;170;g648a800351_0_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 No.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 Ninguna</a:t>
            </a:r>
            <a:endParaRPr/>
          </a:p>
        </p:txBody>
      </p:sp>
      <p:pic>
        <p:nvPicPr>
          <p:cNvPr id="171" name="Google Shape;171;g648a80035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867400" cy="369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9f515046_0_24"/>
          <p:cNvSpPr txBox="1"/>
          <p:nvPr>
            <p:ph type="title"/>
          </p:nvPr>
        </p:nvSpPr>
        <p:spPr>
          <a:xfrm>
            <a:off x="838200" y="1816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[MMF]</a:t>
            </a:r>
            <a:endParaRPr/>
          </a:p>
        </p:txBody>
      </p:sp>
      <p:pic>
        <p:nvPicPr>
          <p:cNvPr id="177" name="Google Shape;177;g649f51504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775"/>
            <a:ext cx="11500430" cy="56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8a800351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[CSFO] </a:t>
            </a:r>
            <a:endParaRPr/>
          </a:p>
        </p:txBody>
      </p:sp>
      <p:sp>
        <p:nvSpPr>
          <p:cNvPr id="183" name="Google Shape;183;g648a800351_0_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Pegar aquí la tendencia de valor ganado individual</a:t>
            </a:r>
            <a:endParaRPr/>
          </a:p>
        </p:txBody>
      </p:sp>
      <p:sp>
        <p:nvSpPr>
          <p:cNvPr id="184" name="Google Shape;184;g648a800351_0_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presentado?En la sincronización y exportación</a:t>
            </a:r>
            <a:endParaRPr/>
          </a:p>
        </p:txBody>
      </p:sp>
      <p:pic>
        <p:nvPicPr>
          <p:cNvPr id="185" name="Google Shape;185;g648a80035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00" y="2917125"/>
            <a:ext cx="3760075" cy="2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9f515046_0_3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[CSFO]</a:t>
            </a:r>
            <a:endParaRPr/>
          </a:p>
        </p:txBody>
      </p:sp>
      <p:sp>
        <p:nvSpPr>
          <p:cNvPr id="191" name="Google Shape;191;g649f515046_0_3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192" name="Google Shape;192;g649f515046_0_3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terminadas</a:t>
            </a:r>
            <a:endParaRPr/>
          </a:p>
        </p:txBody>
      </p:sp>
      <p:sp>
        <p:nvSpPr>
          <p:cNvPr id="193" name="Google Shape;193;g649f515046_0_3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pendientes y dependencias en la siguiente semana</a:t>
            </a:r>
            <a:endParaRPr/>
          </a:p>
        </p:txBody>
      </p:sp>
      <p:sp>
        <p:nvSpPr>
          <p:cNvPr id="194" name="Google Shape;194;g649f515046_0_32"/>
          <p:cNvSpPr txBox="1"/>
          <p:nvPr>
            <p:ph idx="4" type="body"/>
          </p:nvPr>
        </p:nvSpPr>
        <p:spPr>
          <a:xfrm>
            <a:off x="62484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pendientes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Identificar dependencias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g649f51504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2540000"/>
            <a:ext cx="11934825" cy="3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8a800351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[ASCG]</a:t>
            </a:r>
            <a:endParaRPr/>
          </a:p>
        </p:txBody>
      </p:sp>
      <p:sp>
        <p:nvSpPr>
          <p:cNvPr id="201" name="Google Shape;201;g648a800351_0_24"/>
          <p:cNvSpPr txBox="1"/>
          <p:nvPr>
            <p:ph idx="1" type="body"/>
          </p:nvPr>
        </p:nvSpPr>
        <p:spPr>
          <a:xfrm>
            <a:off x="838200" y="1825625"/>
            <a:ext cx="4587300" cy="4065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altLang="es-MX" lang="es-MX" sz="2000"/>
              <a:t>Semana del 02/10/19 - 09/10/19</a:t>
            </a:r>
            <a:endParaRPr sz="2000"/>
          </a:p>
        </p:txBody>
      </p:sp>
      <p:sp>
        <p:nvSpPr>
          <p:cNvPr id="202" name="Google Shape;202;g648a800351_0_24"/>
          <p:cNvSpPr txBox="1"/>
          <p:nvPr>
            <p:ph idx="2" type="body"/>
          </p:nvPr>
        </p:nvSpPr>
        <p:spPr>
          <a:xfrm>
            <a:off x="5694100" y="1690825"/>
            <a:ext cx="5731200" cy="50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159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altLang="es-MX" lang="es-MX" sz="2600"/>
              <a:t>Cada integrante, ¿se ha cumplido con el compromiso de valor ganado? No</a:t>
            </a:r>
            <a:endParaRPr sz="2600"/>
          </a:p>
          <a:p>
            <a:pPr algn="l" indent="-2159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altLang="es-MX" lang="es-MX" sz="2600"/>
              <a:t>¿Qué problemáticas se han presentado? Ninguna</a:t>
            </a:r>
            <a:endParaRPr sz="2600"/>
          </a:p>
          <a:p>
            <a:pPr algn="l"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s-MX" lang="es-MX" sz="2600"/>
              <a:t>Semana 10/10/19 - 16/10/19</a:t>
            </a:r>
            <a:endParaRPr sz="2600"/>
          </a:p>
        </p:txBody>
      </p:sp>
      <p:pic>
        <p:nvPicPr>
          <p:cNvPr id="203" name="Google Shape;203;g648a800351_0_24"/>
          <p:cNvPicPr preferRelativeResize="0"/>
          <p:nvPr/>
        </p:nvPicPr>
        <p:blipFill rotWithShape="1">
          <a:blip r:embed="rId3">
            <a:alphaModFix/>
          </a:blip>
          <a:srcRect b="66062" l="13746" r="56676" t="4159"/>
          <a:stretch/>
        </p:blipFill>
        <p:spPr>
          <a:xfrm>
            <a:off x="193575" y="2220300"/>
            <a:ext cx="5142427" cy="29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48a800351_0_24"/>
          <p:cNvPicPr preferRelativeResize="0"/>
          <p:nvPr/>
        </p:nvPicPr>
        <p:blipFill rotWithShape="1">
          <a:blip r:embed="rId4">
            <a:alphaModFix/>
          </a:blip>
          <a:srcRect b="65822" l="13041" r="56409" t="4223"/>
          <a:stretch/>
        </p:blipFill>
        <p:spPr>
          <a:xfrm>
            <a:off x="5694100" y="3850150"/>
            <a:ext cx="5908998" cy="300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9f515046_0_4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[ASCG]</a:t>
            </a:r>
            <a:endParaRPr/>
          </a:p>
        </p:txBody>
      </p:sp>
      <p:sp>
        <p:nvSpPr>
          <p:cNvPr id="210" name="Google Shape;210;g649f515046_0_40"/>
          <p:cNvSpPr txBox="1"/>
          <p:nvPr>
            <p:ph idx="1" type="body"/>
          </p:nvPr>
        </p:nvSpPr>
        <p:spPr>
          <a:xfrm>
            <a:off x="839788" y="11260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211" name="Google Shape;211;g649f515046_0_40"/>
          <p:cNvSpPr txBox="1"/>
          <p:nvPr>
            <p:ph idx="2" type="body"/>
          </p:nvPr>
        </p:nvSpPr>
        <p:spPr>
          <a:xfrm>
            <a:off x="839800" y="1949925"/>
            <a:ext cx="5157900" cy="592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terminadas</a:t>
            </a:r>
            <a:endParaRPr/>
          </a:p>
        </p:txBody>
      </p:sp>
      <p:sp>
        <p:nvSpPr>
          <p:cNvPr id="212" name="Google Shape;212;g649f515046_0_40"/>
          <p:cNvSpPr txBox="1"/>
          <p:nvPr>
            <p:ph idx="4" type="body"/>
          </p:nvPr>
        </p:nvSpPr>
        <p:spPr>
          <a:xfrm>
            <a:off x="6172300" y="1502325"/>
            <a:ext cx="5183100" cy="1040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pendientes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Identificar dependencias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3" name="Google Shape;213;g649f515046_0_40"/>
          <p:cNvPicPr preferRelativeResize="0"/>
          <p:nvPr/>
        </p:nvPicPr>
        <p:blipFill rotWithShape="1">
          <a:blip r:embed="rId3">
            <a:alphaModFix/>
          </a:blip>
          <a:srcRect b="15482" l="5652" r="5891" t="34510"/>
          <a:stretch/>
        </p:blipFill>
        <p:spPr>
          <a:xfrm>
            <a:off x="232775" y="2632275"/>
            <a:ext cx="11835874" cy="3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e1bbb30c_1_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[ASCG]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g63e1bbb30c_1_10"/>
          <p:cNvSpPr txBox="1"/>
          <p:nvPr>
            <p:ph idx="3" type="body"/>
          </p:nvPr>
        </p:nvSpPr>
        <p:spPr>
          <a:xfrm>
            <a:off x="1665400" y="616075"/>
            <a:ext cx="96900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altLang="es-MX" lang="es-MX"/>
              <a:t>Tareas pendientes y dependencias en la siguiente semana</a:t>
            </a:r>
            <a:endParaRPr/>
          </a:p>
        </p:txBody>
      </p:sp>
      <p:sp>
        <p:nvSpPr>
          <p:cNvPr id="220" name="Google Shape;220;g63e1bbb30c_1_10"/>
          <p:cNvSpPr txBox="1"/>
          <p:nvPr>
            <p:ph idx="4" type="body"/>
          </p:nvPr>
        </p:nvSpPr>
        <p:spPr>
          <a:xfrm>
            <a:off x="1665400" y="132330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1905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altLang="es-MX" lang="es-MX" sz="2200"/>
              <a:t>Listar las tareas pendientes</a:t>
            </a:r>
            <a:endParaRPr sz="2200"/>
          </a:p>
          <a:p>
            <a:pPr algn="l" indent="-1905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altLang="es-MX" lang="es-MX" sz="2200"/>
              <a:t>Identificar dependencias</a:t>
            </a:r>
            <a:endParaRPr sz="2200"/>
          </a:p>
        </p:txBody>
      </p:sp>
      <p:pic>
        <p:nvPicPr>
          <p:cNvPr id="221" name="Google Shape;221;g63e1bbb30c_1_10"/>
          <p:cNvPicPr preferRelativeResize="0"/>
          <p:nvPr/>
        </p:nvPicPr>
        <p:blipFill rotWithShape="1">
          <a:blip r:embed="rId3">
            <a:alphaModFix/>
          </a:blip>
          <a:srcRect b="24074" l="5286" r="7048" t="28386"/>
          <a:stretch/>
        </p:blipFill>
        <p:spPr>
          <a:xfrm>
            <a:off x="71625" y="2649000"/>
            <a:ext cx="11808725" cy="3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e1bbb30c_1_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[ASCG]</a:t>
            </a:r>
            <a:endParaRPr/>
          </a:p>
        </p:txBody>
      </p:sp>
      <p:sp>
        <p:nvSpPr>
          <p:cNvPr id="227" name="Google Shape;227;g63e1bbb30c_1_2"/>
          <p:cNvSpPr txBox="1"/>
          <p:nvPr>
            <p:ph idx="1" type="body"/>
          </p:nvPr>
        </p:nvSpPr>
        <p:spPr>
          <a:xfrm>
            <a:off x="839788" y="11260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228" name="Google Shape;228;g63e1bbb30c_1_2"/>
          <p:cNvSpPr txBox="1"/>
          <p:nvPr>
            <p:ph idx="2" type="body"/>
          </p:nvPr>
        </p:nvSpPr>
        <p:spPr>
          <a:xfrm>
            <a:off x="839800" y="1949925"/>
            <a:ext cx="5157900" cy="592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terminadas</a:t>
            </a:r>
            <a:endParaRPr/>
          </a:p>
        </p:txBody>
      </p:sp>
      <p:sp>
        <p:nvSpPr>
          <p:cNvPr id="229" name="Google Shape;229;g63e1bbb30c_1_2"/>
          <p:cNvSpPr txBox="1"/>
          <p:nvPr>
            <p:ph idx="4" type="body"/>
          </p:nvPr>
        </p:nvSpPr>
        <p:spPr>
          <a:xfrm>
            <a:off x="6172300" y="1502325"/>
            <a:ext cx="5183100" cy="1040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pendientes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Identificar dependencias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g63e1bbb30c_1_2"/>
          <p:cNvPicPr preferRelativeResize="0"/>
          <p:nvPr/>
        </p:nvPicPr>
        <p:blipFill rotWithShape="1">
          <a:blip r:embed="rId3">
            <a:alphaModFix/>
          </a:blip>
          <a:srcRect b="14488" l="5141" r="5747" t="52454"/>
          <a:stretch/>
        </p:blipFill>
        <p:spPr>
          <a:xfrm>
            <a:off x="165588" y="3410625"/>
            <a:ext cx="11864024" cy="2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de proyecto [CSFO]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857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Pegar aquí la gráfica de valor ganado acumulado / apagado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¿Cuál es el valor ganado acumulado actual?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altLang="es-MX" lang="es-MX"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es-MX" lang="es-MX"/>
              <a:t>Estamos entre el 15 y 20%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¿Cuál es el porcentaje de pendientes que hay?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 Entre el 80 y 85%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¿Cuál es la fecha proyectada de finalización?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 06-nov-2019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835425"/>
            <a:ext cx="5867400" cy="386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19b7ffd5_1_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[ASCG]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6" name="Google Shape;236;g6319b7ffd5_1_1"/>
          <p:cNvSpPr txBox="1"/>
          <p:nvPr>
            <p:ph idx="3" type="body"/>
          </p:nvPr>
        </p:nvSpPr>
        <p:spPr>
          <a:xfrm>
            <a:off x="1665400" y="616075"/>
            <a:ext cx="96900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altLang="es-MX" lang="es-MX"/>
              <a:t>Tareas pendientes y dependencias en la siguiente semana</a:t>
            </a:r>
            <a:endParaRPr/>
          </a:p>
        </p:txBody>
      </p:sp>
      <p:sp>
        <p:nvSpPr>
          <p:cNvPr id="237" name="Google Shape;237;g6319b7ffd5_1_1"/>
          <p:cNvSpPr txBox="1"/>
          <p:nvPr>
            <p:ph idx="4" type="body"/>
          </p:nvPr>
        </p:nvSpPr>
        <p:spPr>
          <a:xfrm>
            <a:off x="1665400" y="132330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1905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altLang="es-MX" lang="es-MX" sz="2200"/>
              <a:t>Listar las tareas pendientes</a:t>
            </a:r>
            <a:endParaRPr sz="2200"/>
          </a:p>
          <a:p>
            <a:pPr algn="l" indent="-1905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altLang="es-MX" lang="es-MX" sz="2200"/>
              <a:t>Identificar dependencias</a:t>
            </a:r>
            <a:endParaRPr sz="2200"/>
          </a:p>
        </p:txBody>
      </p:sp>
      <p:pic>
        <p:nvPicPr>
          <p:cNvPr id="238" name="Google Shape;238;g6319b7ffd5_1_1"/>
          <p:cNvPicPr preferRelativeResize="0"/>
          <p:nvPr/>
        </p:nvPicPr>
        <p:blipFill rotWithShape="1">
          <a:blip r:embed="rId3">
            <a:alphaModFix/>
          </a:blip>
          <a:srcRect b="8482" l="0" r="0" t="14469"/>
          <a:stretch/>
        </p:blipFill>
        <p:spPr>
          <a:xfrm>
            <a:off x="608800" y="2095000"/>
            <a:ext cx="10829580" cy="46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8a800351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[SMME]</a:t>
            </a:r>
            <a:endParaRPr/>
          </a:p>
        </p:txBody>
      </p:sp>
      <p:sp>
        <p:nvSpPr>
          <p:cNvPr id="244" name="Google Shape;244;g648a800351_0_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Pegar aquí la tendencia de valor ganado individual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g648a800351_0_3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9f515046_0_4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[SMME]</a:t>
            </a:r>
            <a:endParaRPr/>
          </a:p>
        </p:txBody>
      </p:sp>
      <p:sp>
        <p:nvSpPr>
          <p:cNvPr id="252" name="Google Shape;252;g649f515046_0_4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253" name="Google Shape;253;g649f515046_0_4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terminadas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4" name="Google Shape;254;g649f515046_0_4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pendientes y dependencias en la siguiente semana</a:t>
            </a:r>
            <a:endParaRPr/>
          </a:p>
        </p:txBody>
      </p:sp>
      <p:sp>
        <p:nvSpPr>
          <p:cNvPr id="255" name="Google Shape;255;g649f515046_0_4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pendientes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Identificar dependencias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6" name="Google Shape;256;g649f51504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25" y="3734513"/>
            <a:ext cx="11287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6300ce138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11926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300ce138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25" y="4197425"/>
            <a:ext cx="8391150" cy="2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8a800351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[GDE]</a:t>
            </a:r>
            <a:endParaRPr/>
          </a:p>
        </p:txBody>
      </p:sp>
      <p:sp>
        <p:nvSpPr>
          <p:cNvPr id="268" name="Google Shape;268;g648a800351_0_36"/>
          <p:cNvSpPr txBox="1"/>
          <p:nvPr>
            <p:ph idx="1" type="body"/>
          </p:nvPr>
        </p:nvSpPr>
        <p:spPr>
          <a:xfrm>
            <a:off x="838200" y="1825625"/>
            <a:ext cx="5181600" cy="5691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Valor ganado individual</a:t>
            </a:r>
            <a:endParaRPr/>
          </a:p>
        </p:txBody>
      </p:sp>
      <p:sp>
        <p:nvSpPr>
          <p:cNvPr id="269" name="Google Shape;269;g648a800351_0_3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¿se ha cumplido con el compromiso de valor ganado?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No.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 Problemas al sincronizar y exportar.</a:t>
            </a:r>
            <a:endParaRPr/>
          </a:p>
        </p:txBody>
      </p:sp>
      <p:pic>
        <p:nvPicPr>
          <p:cNvPr id="270" name="Google Shape;270;g648a800351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22547"/>
            <a:ext cx="4524375" cy="335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[GDE]</a:t>
            </a:r>
            <a:endParaRPr/>
          </a:p>
        </p:txBody>
      </p:sp>
      <p:sp>
        <p:nvSpPr>
          <p:cNvPr id="276" name="Google Shape;276;p6"/>
          <p:cNvSpPr txBox="1"/>
          <p:nvPr>
            <p:ph idx="1" type="body"/>
          </p:nvPr>
        </p:nvSpPr>
        <p:spPr>
          <a:xfrm>
            <a:off x="839800" y="1681176"/>
            <a:ext cx="4975200" cy="2979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 sz="1800"/>
              <a:t>Tareas completadas la semana anterior</a:t>
            </a:r>
            <a:endParaRPr sz="1800"/>
          </a:p>
        </p:txBody>
      </p:sp>
      <p:sp>
        <p:nvSpPr>
          <p:cNvPr id="277" name="Google Shape;277;p6"/>
          <p:cNvSpPr txBox="1"/>
          <p:nvPr>
            <p:ph idx="2" type="body"/>
          </p:nvPr>
        </p:nvSpPr>
        <p:spPr>
          <a:xfrm>
            <a:off x="839800" y="2248817"/>
            <a:ext cx="4975200" cy="567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Listar las tareas terminadas</a:t>
            </a:r>
            <a:endParaRPr sz="1800"/>
          </a:p>
        </p:txBody>
      </p:sp>
      <p:pic>
        <p:nvPicPr>
          <p:cNvPr id="278" name="Google Shape;2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25" y="3193900"/>
            <a:ext cx="11952276" cy="2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9f515046_0_7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[GDE]</a:t>
            </a:r>
            <a:endParaRPr/>
          </a:p>
        </p:txBody>
      </p:sp>
      <p:sp>
        <p:nvSpPr>
          <p:cNvPr id="284" name="Google Shape;284;g649f515046_0_76"/>
          <p:cNvSpPr txBox="1"/>
          <p:nvPr>
            <p:ph idx="3" type="body"/>
          </p:nvPr>
        </p:nvSpPr>
        <p:spPr>
          <a:xfrm>
            <a:off x="839800" y="1530721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 sz="1800"/>
              <a:t>Tareas pendientes y dependencias en la siguiente semana</a:t>
            </a:r>
            <a:endParaRPr sz="1800"/>
          </a:p>
        </p:txBody>
      </p:sp>
      <p:sp>
        <p:nvSpPr>
          <p:cNvPr id="285" name="Google Shape;285;g649f515046_0_76"/>
          <p:cNvSpPr txBox="1"/>
          <p:nvPr>
            <p:ph idx="4" type="body"/>
          </p:nvPr>
        </p:nvSpPr>
        <p:spPr>
          <a:xfrm>
            <a:off x="5839300" y="1530717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Listar las tareas pendientes</a:t>
            </a:r>
            <a:endParaRPr sz="1800"/>
          </a:p>
          <a:p>
            <a:pPr algn="l" indent="-1651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Identificar dependencias</a:t>
            </a:r>
            <a:endParaRPr sz="1800"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286" name="Google Shape;286;g649f515046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00" y="2288525"/>
            <a:ext cx="12038000" cy="2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49f515046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63" y="4743450"/>
            <a:ext cx="108680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Principales problemáticas</a:t>
            </a:r>
            <a:endParaRPr/>
          </a:p>
        </p:txBody>
      </p:sp>
      <p:sp>
        <p:nvSpPr>
          <p:cNvPr id="293" name="Google Shape;29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altLang="es-MX" lang="es-MX"/>
              <a:t>Hicimos una mala estimación de tiempo para el diseño de alto nivel.</a:t>
            </a:r>
            <a:endParaRPr/>
          </a:p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altLang="es-MX" lang="es-MX"/>
              <a:t>Tuvimos problemas para sincronizar y exportar los datos.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Seguimiento de riesgos</a:t>
            </a:r>
            <a:endParaRPr/>
          </a:p>
        </p:txBody>
      </p:sp>
      <p:sp>
        <p:nvSpPr>
          <p:cNvPr id="299" name="Google Shape;29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Documento con el cuadro de riesgos: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https://docs.google.com/document/d/1XOp1RkvoCHKJpr3A-rrMsJ_Aho1s6DUa5LvRRh_1gyQ/edit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Seguimiento de calidad</a:t>
            </a:r>
            <a:endParaRPr/>
          </a:p>
        </p:txBody>
      </p:sp>
      <p:sp>
        <p:nvSpPr>
          <p:cNvPr id="305" name="Google Shape;30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Mostrar la tabla de métricas de calidad, valor esperado, valor actual y observaciones.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de proyecto [CSFO] 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5181600" cy="736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Pegar aquí la gráfica de compromisos cumplidos</a:t>
            </a:r>
            <a:endParaRPr sz="1800"/>
          </a:p>
        </p:txBody>
      </p:sp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6172200" y="1354675"/>
            <a:ext cx="5181600" cy="2229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¿Cuáles compromisos se cumplieron en destiempo?</a:t>
            </a:r>
            <a:endParaRPr sz="1800"/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altLang="es-MX" lang="es-MX" sz="1800"/>
              <a:t>Actualizar el repocitorio con los casos de uso</a:t>
            </a:r>
            <a:endParaRPr sz="1800"/>
          </a:p>
          <a:p>
            <a:pPr algn="l" indent="-1651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¿Cuáles compromisos no se han cumplido o comenzado?</a:t>
            </a:r>
            <a:r>
              <a:rPr altLang="es-MX" lang="es-MX" sz="1700"/>
              <a:t>  Reviciones de algunos integrantes del equipo</a:t>
            </a:r>
            <a:endParaRPr sz="1700"/>
          </a:p>
          <a:p>
            <a:pPr algn="l" indent="-1651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38" y="3148775"/>
            <a:ext cx="9245525" cy="3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8a800351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11" name="Google Shape;311;g648a800351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Planeación. [CSFO]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      Revisar que las tareas se llevarán a cabo en su tiempo estimado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altLang="es-MX" lang="es-MX"/>
              <a:t> Alrededor de 30 minutos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8a800351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17" name="Google Shape;317;g648a800351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Proceso. [BMIF]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</a:t>
            </a:r>
            <a:br>
              <a:rPr altLang="es-MX" lang="es-MX"/>
            </a:br>
            <a:r>
              <a:rPr altLang="es-MX" lang="es-MX"/>
              <a:t>En este segundo reporte no se llevó a cabo alguna actividad en especial de este rol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8a800351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23" name="Google Shape;323;g648a800351_0_52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Calidad [GBJA].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</a:t>
            </a:r>
            <a:r>
              <a:rPr altLang="es-MX" lang="es-MX"/>
              <a:t>Se añadio una plantilla para evaluar la calidad del diseño de alto nivel, la cual evalúa los aspectos más importantes como lo es la ortografía, claridad de imágenes, etc. Y la densidad de defectos para tratar de ser más exactos y precisos en cuanto a la evaluación de la calidad sobre el diseño de alto nivel. 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 1 hora.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8a800351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29" name="Google Shape;329;g648a800351_0_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Soporte [MMF].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</a:t>
            </a:r>
            <a:endParaRPr/>
          </a:p>
          <a:p>
            <a:pPr algn="l" indent="-1651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altLang="es-MX" lang="es-MX"/>
              <a:t>No se presentaron problemas de soporte esta semana pasada.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</a:t>
            </a:r>
            <a:endParaRPr/>
          </a:p>
          <a:p>
            <a:pPr algn="l" indent="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s-MX" lang="es-MX"/>
              <a:t>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48a800351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35" name="Google Shape;335;g648a800351_0_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Interfaz con el cliente [ASCG].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 Ninguna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 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8a800351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41" name="Google Shape;341;g648a800351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Diseño.[VALM]</a:t>
            </a:r>
            <a:endParaRPr/>
          </a:p>
          <a:p>
            <a:pPr algn="l"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rol?Apoyo y produccion de los diversos elementos del diseño de general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 1:30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48a800351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47" name="Google Shape;347;g648a800351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Implementación [GDE].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 Se aportó un estándar de codificación de ejemplo para el llenado del diseño general.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 1 hr.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48a800351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Reporte de roles</a:t>
            </a:r>
            <a:endParaRPr/>
          </a:p>
        </p:txBody>
      </p:sp>
      <p:sp>
        <p:nvSpPr>
          <p:cNvPr id="353" name="Google Shape;353;g648a800351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altLang="es-MX" lang="es-MX"/>
              <a:t>Rol: Gerente de Pruebas [SMME]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actividades realizaste respeto a tu rol?.</a:t>
            </a:r>
            <a:endParaRPr/>
          </a:p>
          <a:p>
            <a:pPr algn="l" indent="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de proyecto [CSFO]  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5181600" cy="844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Pegar aquí la gráfica horas directas acumuladas</a:t>
            </a:r>
            <a:endParaRPr/>
          </a:p>
        </p:txBody>
      </p:sp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¿Se ha cumplido con el compromiso de horas de trabajo por semana? No ¿Por qué? Hicimos una planeación subestimada.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822825"/>
            <a:ext cx="5867401" cy="374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[VALM] </a:t>
            </a:r>
            <a:endParaRPr/>
          </a:p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 No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 Problemas al momento de sincronizar y exportar datos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5900695" cy="4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9f51504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[VALM]</a:t>
            </a:r>
            <a:endParaRPr/>
          </a:p>
        </p:txBody>
      </p:sp>
      <p:sp>
        <p:nvSpPr>
          <p:cNvPr id="122" name="Google Shape;122;g649f515046_0_0"/>
          <p:cNvSpPr txBox="1"/>
          <p:nvPr>
            <p:ph idx="2147483647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123" name="Google Shape;123;g649f515046_0_0"/>
          <p:cNvSpPr txBox="1"/>
          <p:nvPr>
            <p:ph idx="2147483647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pendientes y dependencias en la siguiente semana</a:t>
            </a:r>
            <a:endParaRPr/>
          </a:p>
        </p:txBody>
      </p:sp>
      <p:sp>
        <p:nvSpPr>
          <p:cNvPr id="124" name="Google Shape;124;g649f515046_0_0"/>
          <p:cNvSpPr txBox="1"/>
          <p:nvPr>
            <p:ph idx="2147483647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pendientes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Identificar dependencias</a:t>
            </a:r>
            <a:endParaRPr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g649f51504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00" y="3597200"/>
            <a:ext cx="1161319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649f51504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00" y="5135450"/>
            <a:ext cx="114311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8a80035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[GBJA]</a:t>
            </a:r>
            <a:endParaRPr/>
          </a:p>
        </p:txBody>
      </p:sp>
      <p:sp>
        <p:nvSpPr>
          <p:cNvPr id="132" name="Google Shape;132;g648a800351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Pegar aquí la tendencia de valor ganado individual</a:t>
            </a:r>
            <a:endParaRPr/>
          </a:p>
        </p:txBody>
      </p:sp>
      <p:sp>
        <p:nvSpPr>
          <p:cNvPr id="133" name="Google Shape;133;g648a800351_0_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Cada integrante, ¿se ha cumplido con el compromiso de valor ganado? </a:t>
            </a:r>
            <a:r>
              <a:rPr altLang="es-MX" lang="es-MX"/>
              <a:t>Regular</a:t>
            </a:r>
            <a:r>
              <a:rPr altLang="es-MX" lang="es-MX"/>
              <a:t>.</a:t>
            </a:r>
            <a:endParaRPr/>
          </a:p>
          <a:p>
            <a:pPr algn="l"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¿Qué problemáticas se han presentado? Ninguno.</a:t>
            </a:r>
            <a:endParaRPr/>
          </a:p>
        </p:txBody>
      </p:sp>
      <p:pic>
        <p:nvPicPr>
          <p:cNvPr id="134" name="Google Shape;134;g648a8003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75" y="2696300"/>
            <a:ext cx="5355325" cy="3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9f515046_0_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[GBJA]</a:t>
            </a:r>
            <a:endParaRPr/>
          </a:p>
        </p:txBody>
      </p:sp>
      <p:sp>
        <p:nvSpPr>
          <p:cNvPr id="140" name="Google Shape;140;g649f515046_0_8"/>
          <p:cNvSpPr txBox="1"/>
          <p:nvPr>
            <p:ph idx="1" type="body"/>
          </p:nvPr>
        </p:nvSpPr>
        <p:spPr>
          <a:xfrm>
            <a:off x="839800" y="1564621"/>
            <a:ext cx="5157900" cy="5337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/>
              <a:t>Tareas completadas la semana anterior</a:t>
            </a:r>
            <a:endParaRPr/>
          </a:p>
        </p:txBody>
      </p:sp>
      <p:sp>
        <p:nvSpPr>
          <p:cNvPr id="141" name="Google Shape;141;g649f515046_0_8"/>
          <p:cNvSpPr txBox="1"/>
          <p:nvPr>
            <p:ph idx="2" type="body"/>
          </p:nvPr>
        </p:nvSpPr>
        <p:spPr>
          <a:xfrm>
            <a:off x="769663" y="209832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altLang="es-MX" lang="es-MX"/>
              <a:t>Listar las tareas terminadas</a:t>
            </a:r>
            <a:endParaRPr/>
          </a:p>
        </p:txBody>
      </p:sp>
      <p:pic>
        <p:nvPicPr>
          <p:cNvPr id="142" name="Google Shape;142;g649f51504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50" y="2576825"/>
            <a:ext cx="11564349" cy="2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49f515046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50" y="4953325"/>
            <a:ext cx="11564349" cy="1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000bd75f_0_3"/>
          <p:cNvSpPr txBox="1"/>
          <p:nvPr>
            <p:ph type="title"/>
          </p:nvPr>
        </p:nvSpPr>
        <p:spPr>
          <a:xfrm>
            <a:off x="715913" y="71350"/>
            <a:ext cx="10515600" cy="827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altLang="es-MX" lang="es-MX"/>
              <a:t>Avance individual [GBJA]</a:t>
            </a:r>
            <a:endParaRPr/>
          </a:p>
        </p:txBody>
      </p:sp>
      <p:sp>
        <p:nvSpPr>
          <p:cNvPr id="149" name="Google Shape;149;g63000bd75f_0_3"/>
          <p:cNvSpPr txBox="1"/>
          <p:nvPr>
            <p:ph idx="3" type="body"/>
          </p:nvPr>
        </p:nvSpPr>
        <p:spPr>
          <a:xfrm>
            <a:off x="715925" y="898746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altLang="es-MX" lang="es-MX" sz="1800"/>
              <a:t>Tareas pendientes y dependencias en la siguiente semana</a:t>
            </a:r>
            <a:endParaRPr sz="1800"/>
          </a:p>
        </p:txBody>
      </p:sp>
      <p:sp>
        <p:nvSpPr>
          <p:cNvPr id="150" name="Google Shape;150;g63000bd75f_0_3"/>
          <p:cNvSpPr txBox="1"/>
          <p:nvPr>
            <p:ph idx="4" type="body"/>
          </p:nvPr>
        </p:nvSpPr>
        <p:spPr>
          <a:xfrm>
            <a:off x="5797225" y="898742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Listar las tareas pendientes</a:t>
            </a:r>
            <a:endParaRPr sz="1800"/>
          </a:p>
          <a:p>
            <a:pPr algn="l" indent="-1651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altLang="es-MX" lang="es-MX" sz="1800"/>
              <a:t>Identificar dependencias</a:t>
            </a:r>
            <a:endParaRPr sz="1800"/>
          </a:p>
          <a:p>
            <a:pPr algn="l" indent="-508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g63000bd75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950"/>
            <a:ext cx="11853001" cy="51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2015-12-15T16:09:56Z</dcterms:created>
  <dc:creator>Daniel</dc:creator>
</cp:coreProperties>
</file>