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iEAGC3+c2zxsP+fRJAtgquhSNn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000bd7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63000bd75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48a8003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648a80035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9f5150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649f51504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48a80035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648a80035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9f5150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649f515046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8a8003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648a800351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49f51504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649f515046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48a8003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648a800351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49f51504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649f515046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3e1bbb30c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63e1bbb30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48a8003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648a800351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9f51504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649f515046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300ce138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6300ce13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48a80035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648a800351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49f51504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g649f515046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48a80035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g648a800351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48a80035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648a800351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48a80035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g648a80035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48a80035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g648a800351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48a80035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g648a800351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48a80035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g648a800351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48a80035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g648a800351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48a8003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g648a800351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9f5150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649f51504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fa81be41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fa81be41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8a8003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648a80035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49f5150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649f515046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oogle.com/document/d/1XOp1RkvoCHKJpr3A-rrMsJ_Aho1s6DUa5LvRRh_1gyQ/edit" TargetMode="External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-MX" sz="5400"/>
              <a:t>TSP</a:t>
            </a:r>
            <a:br>
              <a:rPr lang="es-MX" sz="5400"/>
            </a:br>
            <a:r>
              <a:rPr lang="es-MX" sz="5400"/>
              <a:t>Proceso de desarrollo en equipo</a:t>
            </a:r>
            <a:br>
              <a:rPr lang="es-MX" sz="5400"/>
            </a:br>
            <a:r>
              <a:rPr lang="es-MX" sz="5400"/>
              <a:t>Reunión de avance</a:t>
            </a:r>
            <a:endParaRPr sz="54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59"/>
            <a:ext cx="9144000" cy="28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s-MX" sz="1860"/>
              <a:t>CHENDOSOFT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s-MX" sz="1860"/>
              <a:t>Luis Moises Vega Agüero</a:t>
            </a:r>
            <a:endParaRPr sz="18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s-MX" sz="1860"/>
              <a:t>José Armando Gómez Benítez</a:t>
            </a:r>
            <a:endParaRPr sz="18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s-MX" sz="1860"/>
              <a:t>Isaac Fabián Balderas Marmolejo</a:t>
            </a:r>
            <a:endParaRPr sz="18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s-MX" sz="1860"/>
              <a:t>Fermin Mireles Mireles</a:t>
            </a:r>
            <a:endParaRPr sz="18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s-MX" sz="1860"/>
              <a:t>Franklin Omar Camacho Sierra</a:t>
            </a:r>
            <a:endParaRPr sz="18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s-MX" sz="1860"/>
              <a:t>Cinthia Griselda Almaraz Sierra</a:t>
            </a:r>
            <a:endParaRPr sz="18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s-MX" sz="1860"/>
              <a:t>María Eneida Salas Martínez</a:t>
            </a:r>
            <a:endParaRPr sz="18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rPr lang="es-MX" sz="1860"/>
              <a:t>Eduardo García Delgado</a:t>
            </a:r>
            <a:endParaRPr sz="18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3000bd75f_0_3"/>
          <p:cNvSpPr txBox="1"/>
          <p:nvPr>
            <p:ph type="title"/>
          </p:nvPr>
        </p:nvSpPr>
        <p:spPr>
          <a:xfrm>
            <a:off x="715913" y="71350"/>
            <a:ext cx="105156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[GBJA]</a:t>
            </a:r>
            <a:endParaRPr/>
          </a:p>
        </p:txBody>
      </p:sp>
      <p:sp>
        <p:nvSpPr>
          <p:cNvPr id="154" name="Google Shape;154;g63000bd75f_0_3"/>
          <p:cNvSpPr txBox="1"/>
          <p:nvPr>
            <p:ph idx="3" type="body"/>
          </p:nvPr>
        </p:nvSpPr>
        <p:spPr>
          <a:xfrm>
            <a:off x="715925" y="898746"/>
            <a:ext cx="49995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 sz="1800"/>
              <a:t>Tareas pendientes y dependencias en la siguiente semana</a:t>
            </a:r>
            <a:endParaRPr sz="1800"/>
          </a:p>
        </p:txBody>
      </p:sp>
      <p:sp>
        <p:nvSpPr>
          <p:cNvPr id="155" name="Google Shape;155;g63000bd75f_0_3"/>
          <p:cNvSpPr txBox="1"/>
          <p:nvPr>
            <p:ph idx="4" type="body"/>
          </p:nvPr>
        </p:nvSpPr>
        <p:spPr>
          <a:xfrm>
            <a:off x="5797225" y="898742"/>
            <a:ext cx="49995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Listar las tareas pendientes</a:t>
            </a:r>
            <a:endParaRPr sz="1800"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Identificar dependencias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</p:txBody>
      </p:sp>
      <p:pic>
        <p:nvPicPr>
          <p:cNvPr id="156" name="Google Shape;156;g63000bd75f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8950"/>
            <a:ext cx="11909099" cy="4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8a800351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[BMIF]</a:t>
            </a:r>
            <a:endParaRPr/>
          </a:p>
        </p:txBody>
      </p:sp>
      <p:sp>
        <p:nvSpPr>
          <p:cNvPr id="162" name="Google Shape;162;g648a800351_0_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Cada integrante, ¿se ha cumplido con el compromiso de valor ganado?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problemáticas se han presentado?</a:t>
            </a:r>
            <a:endParaRPr/>
          </a:p>
        </p:txBody>
      </p:sp>
      <p:pic>
        <p:nvPicPr>
          <p:cNvPr id="163" name="Google Shape;163;g648a800351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375" y="1690825"/>
            <a:ext cx="4516000" cy="44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49f515046_0_1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[BMIF]</a:t>
            </a:r>
            <a:endParaRPr/>
          </a:p>
        </p:txBody>
      </p:sp>
      <p:pic>
        <p:nvPicPr>
          <p:cNvPr id="169" name="Google Shape;169;g649f515046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435400"/>
            <a:ext cx="11887200" cy="3061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48a800351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[MMF]</a:t>
            </a:r>
            <a:endParaRPr/>
          </a:p>
        </p:txBody>
      </p:sp>
      <p:sp>
        <p:nvSpPr>
          <p:cNvPr id="175" name="Google Shape;175;g648a800351_0_1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Cada integrante, ¿se ha cumplido con el compromiso de valor ganado? No.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problemáticas se han presentado? Personales</a:t>
            </a:r>
            <a:endParaRPr/>
          </a:p>
        </p:txBody>
      </p:sp>
      <p:pic>
        <p:nvPicPr>
          <p:cNvPr id="176" name="Google Shape;176;g648a800351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6019799" cy="379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9f515046_0_24"/>
          <p:cNvSpPr txBox="1"/>
          <p:nvPr>
            <p:ph type="title"/>
          </p:nvPr>
        </p:nvSpPr>
        <p:spPr>
          <a:xfrm>
            <a:off x="838200" y="181675"/>
            <a:ext cx="10515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[MMF]</a:t>
            </a:r>
            <a:endParaRPr/>
          </a:p>
        </p:txBody>
      </p:sp>
      <p:pic>
        <p:nvPicPr>
          <p:cNvPr id="182" name="Google Shape;182;g649f515046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100" y="806850"/>
            <a:ext cx="10515600" cy="5959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48a800351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[CSFO] </a:t>
            </a:r>
            <a:endParaRPr/>
          </a:p>
        </p:txBody>
      </p:sp>
      <p:sp>
        <p:nvSpPr>
          <p:cNvPr id="188" name="Google Shape;188;g648a800351_0_1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Pegar aquí la tendencia de valor ganado individual</a:t>
            </a:r>
            <a:endParaRPr/>
          </a:p>
        </p:txBody>
      </p:sp>
      <p:sp>
        <p:nvSpPr>
          <p:cNvPr id="189" name="Google Shape;189;g648a800351_0_1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Cada integrante, ¿se ha cumplido con el compromiso de valor ganado?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problemáticas se han presentado?</a:t>
            </a:r>
            <a:endParaRPr/>
          </a:p>
        </p:txBody>
      </p:sp>
      <p:pic>
        <p:nvPicPr>
          <p:cNvPr id="190" name="Google Shape;190;g648a80035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350" y="2791700"/>
            <a:ext cx="3882600" cy="38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49f515046_0_32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[CSFO]</a:t>
            </a:r>
            <a:endParaRPr/>
          </a:p>
        </p:txBody>
      </p:sp>
      <p:sp>
        <p:nvSpPr>
          <p:cNvPr id="196" name="Google Shape;196;g649f515046_0_32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Tareas completadas la semana anterior</a:t>
            </a:r>
            <a:endParaRPr/>
          </a:p>
        </p:txBody>
      </p:sp>
      <p:sp>
        <p:nvSpPr>
          <p:cNvPr id="197" name="Google Shape;197;g649f515046_0_32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Listar las tareas terminadas</a:t>
            </a:r>
            <a:endParaRPr/>
          </a:p>
        </p:txBody>
      </p:sp>
      <p:sp>
        <p:nvSpPr>
          <p:cNvPr id="198" name="Google Shape;198;g649f515046_0_32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Tareas pendientes y dependencias en la siguiente semana</a:t>
            </a:r>
            <a:endParaRPr/>
          </a:p>
        </p:txBody>
      </p:sp>
      <p:sp>
        <p:nvSpPr>
          <p:cNvPr id="199" name="Google Shape;199;g649f515046_0_32"/>
          <p:cNvSpPr txBox="1"/>
          <p:nvPr>
            <p:ph idx="4" type="body"/>
          </p:nvPr>
        </p:nvSpPr>
        <p:spPr>
          <a:xfrm>
            <a:off x="62484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Listar las tareas pendientes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Identificar dependencias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0" name="Google Shape;200;g649f515046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1125"/>
            <a:ext cx="10800976" cy="36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48a800351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[ASCG]</a:t>
            </a:r>
            <a:endParaRPr/>
          </a:p>
        </p:txBody>
      </p:sp>
      <p:sp>
        <p:nvSpPr>
          <p:cNvPr id="206" name="Google Shape;206;g648a800351_0_24"/>
          <p:cNvSpPr txBox="1"/>
          <p:nvPr>
            <p:ph idx="1" type="body"/>
          </p:nvPr>
        </p:nvSpPr>
        <p:spPr>
          <a:xfrm>
            <a:off x="838200" y="1825625"/>
            <a:ext cx="4587300" cy="4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000"/>
              <a:t>Semana del 19/10/19 - 26/10/19</a:t>
            </a:r>
            <a:endParaRPr sz="2000"/>
          </a:p>
        </p:txBody>
      </p:sp>
      <p:sp>
        <p:nvSpPr>
          <p:cNvPr id="207" name="Google Shape;207;g648a800351_0_24"/>
          <p:cNvSpPr txBox="1"/>
          <p:nvPr>
            <p:ph idx="2" type="body"/>
          </p:nvPr>
        </p:nvSpPr>
        <p:spPr>
          <a:xfrm>
            <a:off x="5694100" y="1690825"/>
            <a:ext cx="5731200" cy="5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MX" sz="2600"/>
              <a:t>Cada integrante, ¿se ha cumplido con el compromiso de valor ganado? No</a:t>
            </a:r>
            <a:endParaRPr sz="26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MX" sz="2600"/>
              <a:t>¿Qué problemáticas se han presentado? Ninguna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</p:txBody>
      </p:sp>
      <p:pic>
        <p:nvPicPr>
          <p:cNvPr id="208" name="Google Shape;208;g648a800351_0_24"/>
          <p:cNvPicPr preferRelativeResize="0"/>
          <p:nvPr/>
        </p:nvPicPr>
        <p:blipFill rotWithShape="1">
          <a:blip r:embed="rId3">
            <a:alphaModFix/>
          </a:blip>
          <a:srcRect b="48560" l="12193" r="35963" t="28712"/>
          <a:stretch/>
        </p:blipFill>
        <p:spPr>
          <a:xfrm>
            <a:off x="5302325" y="4010950"/>
            <a:ext cx="6902050" cy="17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648a800351_0_24"/>
          <p:cNvPicPr preferRelativeResize="0"/>
          <p:nvPr/>
        </p:nvPicPr>
        <p:blipFill rotWithShape="1">
          <a:blip r:embed="rId4">
            <a:alphaModFix/>
          </a:blip>
          <a:srcRect b="30410" l="12410" r="56748" t="28577"/>
          <a:stretch/>
        </p:blipFill>
        <p:spPr>
          <a:xfrm>
            <a:off x="961375" y="2235725"/>
            <a:ext cx="4340950" cy="3245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49f515046_0_4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[ASCG]</a:t>
            </a:r>
            <a:endParaRPr/>
          </a:p>
        </p:txBody>
      </p:sp>
      <p:sp>
        <p:nvSpPr>
          <p:cNvPr id="215" name="Google Shape;215;g649f515046_0_40"/>
          <p:cNvSpPr txBox="1"/>
          <p:nvPr>
            <p:ph idx="1" type="body"/>
          </p:nvPr>
        </p:nvSpPr>
        <p:spPr>
          <a:xfrm>
            <a:off x="839788" y="112601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Tareas completadas la semana anterior</a:t>
            </a:r>
            <a:endParaRPr/>
          </a:p>
        </p:txBody>
      </p:sp>
      <p:sp>
        <p:nvSpPr>
          <p:cNvPr id="216" name="Google Shape;216;g649f515046_0_40"/>
          <p:cNvSpPr txBox="1"/>
          <p:nvPr>
            <p:ph idx="2" type="body"/>
          </p:nvPr>
        </p:nvSpPr>
        <p:spPr>
          <a:xfrm>
            <a:off x="839800" y="1949925"/>
            <a:ext cx="51579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Listar las tareas terminadas</a:t>
            </a:r>
            <a:endParaRPr/>
          </a:p>
        </p:txBody>
      </p:sp>
      <p:sp>
        <p:nvSpPr>
          <p:cNvPr id="217" name="Google Shape;217;g649f515046_0_40"/>
          <p:cNvSpPr txBox="1"/>
          <p:nvPr>
            <p:ph idx="4" type="body"/>
          </p:nvPr>
        </p:nvSpPr>
        <p:spPr>
          <a:xfrm>
            <a:off x="6172300" y="1502325"/>
            <a:ext cx="51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Listar las tareas pendientes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Identificar dependencias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8" name="Google Shape;218;g649f515046_0_40"/>
          <p:cNvPicPr preferRelativeResize="0"/>
          <p:nvPr/>
        </p:nvPicPr>
        <p:blipFill rotWithShape="1">
          <a:blip r:embed="rId3">
            <a:alphaModFix/>
          </a:blip>
          <a:srcRect b="11827" l="11801" r="0" t="51790"/>
          <a:stretch/>
        </p:blipFill>
        <p:spPr>
          <a:xfrm>
            <a:off x="188200" y="2918675"/>
            <a:ext cx="12003800" cy="27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e1bbb30c_1_1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[ASCG]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4" name="Google Shape;224;g63e1bbb30c_1_10"/>
          <p:cNvSpPr txBox="1"/>
          <p:nvPr>
            <p:ph idx="3" type="body"/>
          </p:nvPr>
        </p:nvSpPr>
        <p:spPr>
          <a:xfrm>
            <a:off x="1665400" y="616075"/>
            <a:ext cx="9690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MX"/>
              <a:t>Tareas pendientes y dependencias en la siguiente semana</a:t>
            </a:r>
            <a:endParaRPr/>
          </a:p>
        </p:txBody>
      </p:sp>
      <p:sp>
        <p:nvSpPr>
          <p:cNvPr id="225" name="Google Shape;225;g63e1bbb30c_1_10"/>
          <p:cNvSpPr txBox="1"/>
          <p:nvPr>
            <p:ph idx="4" type="body"/>
          </p:nvPr>
        </p:nvSpPr>
        <p:spPr>
          <a:xfrm>
            <a:off x="1665400" y="1323300"/>
            <a:ext cx="9690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s-MX" sz="2200"/>
              <a:t>Listar las tareas pendientes</a:t>
            </a:r>
            <a:endParaRPr sz="2200"/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s-MX" sz="2200"/>
              <a:t>Identificar dependencias</a:t>
            </a:r>
            <a:endParaRPr sz="2200"/>
          </a:p>
        </p:txBody>
      </p:sp>
      <p:pic>
        <p:nvPicPr>
          <p:cNvPr id="226" name="Google Shape;226;g63e1bbb30c_1_10"/>
          <p:cNvPicPr preferRelativeResize="0"/>
          <p:nvPr/>
        </p:nvPicPr>
        <p:blipFill rotWithShape="1">
          <a:blip r:embed="rId3">
            <a:alphaModFix/>
          </a:blip>
          <a:srcRect b="5728" l="11730" r="1115" t="8507"/>
          <a:stretch/>
        </p:blipFill>
        <p:spPr>
          <a:xfrm>
            <a:off x="1289225" y="2132550"/>
            <a:ext cx="9418550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de proyecto [CSFO] 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5181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Pegar aquí la gráfica de valor ganado acumulado / apagado</a:t>
            </a:r>
            <a:endParaRPr/>
          </a:p>
        </p:txBody>
      </p:sp>
      <p:sp>
        <p:nvSpPr>
          <p:cNvPr id="92" name="Google Shape;92;p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¿Cuál es el valor ganado acumulado actual?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/>
              <a:t>Estamos entre el 30 y 35%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¿Cuál es el porcentaje de pendientes que hay?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/>
              <a:t> Entre el 65 y 70%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¿Cuál es la fecha proyectada de finalización?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/>
              <a:t> 06-nov-2019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5425"/>
            <a:ext cx="5867399" cy="3673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48a800351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[SMME]</a:t>
            </a:r>
            <a:endParaRPr/>
          </a:p>
        </p:txBody>
      </p:sp>
      <p:sp>
        <p:nvSpPr>
          <p:cNvPr id="232" name="Google Shape;232;g648a800351_0_3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Pegar aquí la tendencia de valor ganado individual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3" name="Google Shape;233;g648a800351_0_3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Cada integrante, ¿se ha cumplido con el compromiso de valor ganado?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problemáticas se han presentado?</a:t>
            </a:r>
            <a:endParaRPr/>
          </a:p>
        </p:txBody>
      </p:sp>
      <p:pic>
        <p:nvPicPr>
          <p:cNvPr id="234" name="Google Shape;234;g648a800351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0125" y="2801150"/>
            <a:ext cx="3966200" cy="29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49f515046_0_4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[SMME]</a:t>
            </a:r>
            <a:endParaRPr/>
          </a:p>
        </p:txBody>
      </p:sp>
      <p:sp>
        <p:nvSpPr>
          <p:cNvPr id="240" name="Google Shape;240;g649f515046_0_4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Tareas completadas la semana anterior</a:t>
            </a:r>
            <a:endParaRPr/>
          </a:p>
        </p:txBody>
      </p:sp>
      <p:sp>
        <p:nvSpPr>
          <p:cNvPr id="241" name="Google Shape;241;g649f515046_0_4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Listar las tareas terminadas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2" name="Google Shape;242;g649f515046_0_4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Tareas pendientes y dependencias en la siguiente semana</a:t>
            </a:r>
            <a:endParaRPr/>
          </a:p>
        </p:txBody>
      </p:sp>
      <p:sp>
        <p:nvSpPr>
          <p:cNvPr id="243" name="Google Shape;243;g649f515046_0_4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Listar las tareas pendientes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Identificar dependencias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4" name="Google Shape;244;g649f515046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25" y="3734513"/>
            <a:ext cx="112871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6300ce138a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11811926" cy="40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6300ce138a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725" y="4197425"/>
            <a:ext cx="8391150" cy="23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48a800351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[GDE]</a:t>
            </a:r>
            <a:endParaRPr/>
          </a:p>
        </p:txBody>
      </p:sp>
      <p:sp>
        <p:nvSpPr>
          <p:cNvPr id="256" name="Google Shape;256;g648a800351_0_36"/>
          <p:cNvSpPr txBox="1"/>
          <p:nvPr>
            <p:ph idx="1" type="body"/>
          </p:nvPr>
        </p:nvSpPr>
        <p:spPr>
          <a:xfrm>
            <a:off x="838200" y="1825625"/>
            <a:ext cx="51816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Valor ganado individual</a:t>
            </a:r>
            <a:endParaRPr/>
          </a:p>
        </p:txBody>
      </p:sp>
      <p:sp>
        <p:nvSpPr>
          <p:cNvPr id="257" name="Google Shape;257;g648a800351_0_3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¿se ha cumplido con el compromiso de valor ganado?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No.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problemáticas se han presentado? Ninguna.</a:t>
            </a:r>
            <a:endParaRPr/>
          </a:p>
        </p:txBody>
      </p:sp>
      <p:pic>
        <p:nvPicPr>
          <p:cNvPr id="258" name="Google Shape;258;g648a800351_0_36"/>
          <p:cNvPicPr preferRelativeResize="0"/>
          <p:nvPr/>
        </p:nvPicPr>
        <p:blipFill rotWithShape="1">
          <a:blip r:embed="rId3">
            <a:alphaModFix/>
          </a:blip>
          <a:srcRect b="0" l="0" r="1545" t="0"/>
          <a:stretch/>
        </p:blipFill>
        <p:spPr>
          <a:xfrm>
            <a:off x="0" y="2797875"/>
            <a:ext cx="6256201" cy="32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[GDE]</a:t>
            </a:r>
            <a:endParaRPr/>
          </a:p>
        </p:txBody>
      </p:sp>
      <p:sp>
        <p:nvSpPr>
          <p:cNvPr id="264" name="Google Shape;264;p6"/>
          <p:cNvSpPr txBox="1"/>
          <p:nvPr>
            <p:ph idx="1" type="body"/>
          </p:nvPr>
        </p:nvSpPr>
        <p:spPr>
          <a:xfrm>
            <a:off x="839800" y="1681176"/>
            <a:ext cx="4975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 sz="1800"/>
              <a:t>Tareas completadas la semana anterior</a:t>
            </a:r>
            <a:endParaRPr sz="1800"/>
          </a:p>
        </p:txBody>
      </p:sp>
      <p:sp>
        <p:nvSpPr>
          <p:cNvPr id="265" name="Google Shape;265;p6"/>
          <p:cNvSpPr txBox="1"/>
          <p:nvPr>
            <p:ph idx="2" type="body"/>
          </p:nvPr>
        </p:nvSpPr>
        <p:spPr>
          <a:xfrm>
            <a:off x="4927000" y="1546317"/>
            <a:ext cx="49752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Listar las tareas terminadas</a:t>
            </a:r>
            <a:endParaRPr sz="1800"/>
          </a:p>
        </p:txBody>
      </p:sp>
      <p:pic>
        <p:nvPicPr>
          <p:cNvPr id="266" name="Google Shape;26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35575"/>
            <a:ext cx="11887200" cy="332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6"/>
          <p:cNvPicPr preferRelativeResize="0"/>
          <p:nvPr/>
        </p:nvPicPr>
        <p:blipFill rotWithShape="1">
          <a:blip r:embed="rId4">
            <a:alphaModFix/>
          </a:blip>
          <a:srcRect b="9041" l="0" r="0" t="0"/>
          <a:stretch/>
        </p:blipFill>
        <p:spPr>
          <a:xfrm>
            <a:off x="152400" y="2028650"/>
            <a:ext cx="11572875" cy="13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49f515046_0_7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[GDE]</a:t>
            </a:r>
            <a:endParaRPr/>
          </a:p>
        </p:txBody>
      </p:sp>
      <p:sp>
        <p:nvSpPr>
          <p:cNvPr id="273" name="Google Shape;273;g649f515046_0_76"/>
          <p:cNvSpPr txBox="1"/>
          <p:nvPr>
            <p:ph idx="3" type="body"/>
          </p:nvPr>
        </p:nvSpPr>
        <p:spPr>
          <a:xfrm>
            <a:off x="839800" y="1530721"/>
            <a:ext cx="49995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 sz="1800"/>
              <a:t>Tareas pendientes y dependencias en la siguiente semana</a:t>
            </a:r>
            <a:endParaRPr sz="1800"/>
          </a:p>
        </p:txBody>
      </p:sp>
      <p:sp>
        <p:nvSpPr>
          <p:cNvPr id="274" name="Google Shape;274;g649f515046_0_76"/>
          <p:cNvSpPr txBox="1"/>
          <p:nvPr>
            <p:ph idx="4" type="body"/>
          </p:nvPr>
        </p:nvSpPr>
        <p:spPr>
          <a:xfrm>
            <a:off x="5839300" y="1530717"/>
            <a:ext cx="49995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Listar las tareas pendientes</a:t>
            </a:r>
            <a:endParaRPr sz="1800"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Identificar dependencias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</p:txBody>
      </p:sp>
      <p:pic>
        <p:nvPicPr>
          <p:cNvPr id="275" name="Google Shape;275;g649f515046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8525"/>
            <a:ext cx="12039599" cy="441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Principales problemáticas</a:t>
            </a:r>
            <a:endParaRPr/>
          </a:p>
        </p:txBody>
      </p:sp>
      <p:sp>
        <p:nvSpPr>
          <p:cNvPr id="281" name="Google Shape;28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Las constantes faltas de clases no nos han dado tiempo para juntarnos.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Seguimiento de riesgos</a:t>
            </a:r>
            <a:endParaRPr/>
          </a:p>
        </p:txBody>
      </p:sp>
      <p:sp>
        <p:nvSpPr>
          <p:cNvPr id="287" name="Google Shape;287;p8"/>
          <p:cNvSpPr txBox="1"/>
          <p:nvPr>
            <p:ph idx="1" type="body"/>
          </p:nvPr>
        </p:nvSpPr>
        <p:spPr>
          <a:xfrm>
            <a:off x="838200" y="1825625"/>
            <a:ext cx="4151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/>
              <a:t>Documento con el cuadro de riesgos: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https://docs.google.com/document/d/1XOp1RkvoCHKJpr3A-rrMsJ_Aho1s6DUa5LvRRh_1gyQ/edit</a:t>
            </a:r>
            <a:endParaRPr sz="1400"/>
          </a:p>
        </p:txBody>
      </p:sp>
      <p:pic>
        <p:nvPicPr>
          <p:cNvPr id="288" name="Google Shape;28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4146" y="365125"/>
            <a:ext cx="4729656" cy="606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Seguimiento de calidad</a:t>
            </a:r>
            <a:endParaRPr/>
          </a:p>
        </p:txBody>
      </p:sp>
      <p:sp>
        <p:nvSpPr>
          <p:cNvPr id="294" name="Google Shape;29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Mostrar la tabla de métricas de calidad, valor esperado, valor actual y observaciones.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48a800351_0_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Reporte de roles</a:t>
            </a:r>
            <a:endParaRPr/>
          </a:p>
        </p:txBody>
      </p:sp>
      <p:sp>
        <p:nvSpPr>
          <p:cNvPr id="300" name="Google Shape;300;g648a800351_0_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Rol: Gerente de Planeación. [CSFO]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actividades realizaste respeto a tu rol?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/>
              <a:t>      Revisar que las tareas se llevarán a cabo en su tiempo estimado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¿Cuánto tiempo te consumió?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de proyecto [CSFO] 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51816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Pegar aquí la gráfica de compromisos cumplidos</a:t>
            </a:r>
            <a:endParaRPr sz="1800"/>
          </a:p>
        </p:txBody>
      </p:sp>
      <p:sp>
        <p:nvSpPr>
          <p:cNvPr id="100" name="Google Shape;100;p3"/>
          <p:cNvSpPr txBox="1"/>
          <p:nvPr>
            <p:ph idx="2" type="body"/>
          </p:nvPr>
        </p:nvSpPr>
        <p:spPr>
          <a:xfrm>
            <a:off x="6172200" y="1354675"/>
            <a:ext cx="5181600" cy="2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¿Cuáles compromisos se cumplieron en destiempo?</a:t>
            </a:r>
            <a:endParaRPr sz="1800"/>
          </a:p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/>
              <a:t>  subir los diseños a algunos integrantes</a:t>
            </a:r>
            <a:endParaRPr sz="1700"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¿Cuáles compromisos no se han cumplido o comenzado?</a:t>
            </a:r>
            <a:r>
              <a:rPr lang="es-MX" sz="1700"/>
              <a:t>  Revisiones de algunos integrantes del equipo</a:t>
            </a:r>
            <a:endParaRPr sz="1700"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07075"/>
            <a:ext cx="8822824" cy="369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48a800351_0_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Reporte de roles</a:t>
            </a:r>
            <a:endParaRPr/>
          </a:p>
        </p:txBody>
      </p:sp>
      <p:sp>
        <p:nvSpPr>
          <p:cNvPr id="306" name="Google Shape;306;g648a800351_0_4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Rol: Gerente de Proceso. [BMIF]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actividades realizaste respeto a tu rol?</a:t>
            </a:r>
            <a:br>
              <a:rPr lang="es-MX"/>
            </a:br>
            <a:r>
              <a:rPr lang="es-MX"/>
              <a:t>En este segundo reporte no se llevó a cabo alguna actividad en especial de este rol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¿Cuánto tiempo te consumió?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48a800351_0_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Reporte de roles</a:t>
            </a:r>
            <a:endParaRPr/>
          </a:p>
        </p:txBody>
      </p:sp>
      <p:sp>
        <p:nvSpPr>
          <p:cNvPr id="312" name="Google Shape;312;g648a800351_0_52"/>
          <p:cNvSpPr txBox="1"/>
          <p:nvPr>
            <p:ph idx="1" type="body"/>
          </p:nvPr>
        </p:nvSpPr>
        <p:spPr>
          <a:xfrm>
            <a:off x="838200" y="16908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Rol: Gerente de Calidad [GBJA].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actividades realizaste respeto a tu rol?Ninguno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¿Cuánto tiempo te consumió?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48a800351_0_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Reporte de roles</a:t>
            </a:r>
            <a:endParaRPr/>
          </a:p>
        </p:txBody>
      </p:sp>
      <p:sp>
        <p:nvSpPr>
          <p:cNvPr id="318" name="Google Shape;318;g648a800351_0_5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Rol: Gerente de Soporte [MMF].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actividades realizaste respeto a tu rol?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No se presentaron problemas de soporte esta semana pasada.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¿Cuánto tiempo te consumió?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/>
              <a:t>0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48a800351_0_6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Reporte de roles</a:t>
            </a:r>
            <a:endParaRPr/>
          </a:p>
        </p:txBody>
      </p:sp>
      <p:sp>
        <p:nvSpPr>
          <p:cNvPr id="324" name="Google Shape;324;g648a800351_0_6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Rol: Gerente de Interfaz con el cliente [ASCG].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actividades realizaste respeto a tu rol? Ninguna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¿Cuánto tiempo te consumió? 0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48a800351_0_6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Reporte de roles</a:t>
            </a:r>
            <a:endParaRPr/>
          </a:p>
        </p:txBody>
      </p:sp>
      <p:sp>
        <p:nvSpPr>
          <p:cNvPr id="330" name="Google Shape;330;g648a800351_0_6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Rol: Gerente de Diseño.[VALM]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actividades realizaste respeto a tu rol?</a:t>
            </a:r>
            <a:endParaRPr/>
          </a:p>
          <a:p>
            <a:pPr indent="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Generación</a:t>
            </a:r>
            <a:r>
              <a:rPr lang="es-MX"/>
              <a:t> de </a:t>
            </a:r>
            <a:r>
              <a:rPr lang="es-MX"/>
              <a:t>plantilla</a:t>
            </a:r>
            <a:r>
              <a:rPr lang="es-MX"/>
              <a:t> para la </a:t>
            </a:r>
            <a:r>
              <a:rPr lang="es-MX"/>
              <a:t>revisión</a:t>
            </a:r>
            <a:r>
              <a:rPr lang="es-MX"/>
              <a:t> de diseños UML donde se </a:t>
            </a:r>
            <a:r>
              <a:rPr lang="es-MX"/>
              <a:t>incluyeron</a:t>
            </a:r>
            <a:r>
              <a:rPr lang="es-MX"/>
              <a:t> los puntos que se consideraron, no deben de faltar al momento de realizar el diseño y </a:t>
            </a:r>
            <a:r>
              <a:rPr lang="es-MX"/>
              <a:t>revisión</a:t>
            </a:r>
            <a:r>
              <a:rPr lang="es-MX"/>
              <a:t> de los mismos diseños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¿Cuánto tiempo te consumió? 1:30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48a800351_0_7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Reporte de roles</a:t>
            </a:r>
            <a:endParaRPr/>
          </a:p>
        </p:txBody>
      </p:sp>
      <p:sp>
        <p:nvSpPr>
          <p:cNvPr id="336" name="Google Shape;336;g648a800351_0_7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Rol: Gerente de Implementación [GDE].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actividades realizaste respeto a tu rol? Se creó el estándar de codificación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¿Cuánto tiempo te consumió? 4:39 hrs.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48a800351_0_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Reporte de roles</a:t>
            </a:r>
            <a:endParaRPr/>
          </a:p>
        </p:txBody>
      </p:sp>
      <p:sp>
        <p:nvSpPr>
          <p:cNvPr id="342" name="Google Shape;342;g648a800351_0_7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Rol: Gerente de Pruebas [SMME]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actividades realizaste respeto a tu rol?.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¿Cuánto tiempo te consumió?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de proyecto [CSFO]  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825625"/>
            <a:ext cx="51816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Pegar aquí la gráfica horas directas acumuladas</a:t>
            </a:r>
            <a:endParaRPr/>
          </a:p>
        </p:txBody>
      </p:sp>
      <p:sp>
        <p:nvSpPr>
          <p:cNvPr id="108" name="Google Shape;108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¿Se ha cumplido con el compromiso de horas de trabajo por semana? No ¿Por qué? Hicimos una planeación subestimada.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22825"/>
            <a:ext cx="5867401" cy="3645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[VALM] </a:t>
            </a:r>
            <a:endParaRPr/>
          </a:p>
        </p:txBody>
      </p:sp>
      <p:sp>
        <p:nvSpPr>
          <p:cNvPr id="115" name="Google Shape;11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Cada integrante, ¿se ha cumplido con el compromiso de valor ganado? No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problemáticas se han presentado? Mala comunicacion</a:t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5409425" cy="40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9f51504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[VALM]</a:t>
            </a:r>
            <a:endParaRPr/>
          </a:p>
        </p:txBody>
      </p:sp>
      <p:sp>
        <p:nvSpPr>
          <p:cNvPr id="122" name="Google Shape;122;g649f515046_0_0"/>
          <p:cNvSpPr txBox="1"/>
          <p:nvPr>
            <p:ph idx="4294967295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Tareas completadas la semana anterior</a:t>
            </a:r>
            <a:endParaRPr/>
          </a:p>
        </p:txBody>
      </p:sp>
      <p:sp>
        <p:nvSpPr>
          <p:cNvPr id="123" name="Google Shape;123;g649f515046_0_0"/>
          <p:cNvSpPr txBox="1"/>
          <p:nvPr>
            <p:ph idx="4294967295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Tareas pendientes y dependencias en la siguiente semana</a:t>
            </a:r>
            <a:endParaRPr/>
          </a:p>
        </p:txBody>
      </p:sp>
      <p:sp>
        <p:nvSpPr>
          <p:cNvPr id="124" name="Google Shape;124;g649f515046_0_0"/>
          <p:cNvSpPr txBox="1"/>
          <p:nvPr>
            <p:ph idx="4294967295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Listar las tareas pendientes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Identificar dependencias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5" name="Google Shape;125;g649f51504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38" y="3697775"/>
            <a:ext cx="112871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6fa81be415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175"/>
            <a:ext cx="11887201" cy="424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8a800351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[GBJA]</a:t>
            </a:r>
            <a:endParaRPr/>
          </a:p>
        </p:txBody>
      </p:sp>
      <p:sp>
        <p:nvSpPr>
          <p:cNvPr id="136" name="Google Shape;136;g648a800351_0_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Pegar aquí la tendencia de valor ganado individual</a:t>
            </a:r>
            <a:endParaRPr/>
          </a:p>
        </p:txBody>
      </p:sp>
      <p:sp>
        <p:nvSpPr>
          <p:cNvPr id="137" name="Google Shape;137;g648a800351_0_0"/>
          <p:cNvSpPr txBox="1"/>
          <p:nvPr>
            <p:ph idx="2" type="body"/>
          </p:nvPr>
        </p:nvSpPr>
        <p:spPr>
          <a:xfrm>
            <a:off x="6020650" y="139087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Cada integrante, ¿se ha cumplido con el compromiso de valor ganado? Regular.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problemáticas se han presentado? Ninguno.</a:t>
            </a:r>
            <a:endParaRPr/>
          </a:p>
        </p:txBody>
      </p:sp>
      <p:pic>
        <p:nvPicPr>
          <p:cNvPr id="138" name="Google Shape;138;g648a80035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25" y="2782700"/>
            <a:ext cx="4496950" cy="38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648a80035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025" y="3549425"/>
            <a:ext cx="6198850" cy="30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9f515046_0_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[GBJA]</a:t>
            </a:r>
            <a:endParaRPr/>
          </a:p>
        </p:txBody>
      </p:sp>
      <p:sp>
        <p:nvSpPr>
          <p:cNvPr id="145" name="Google Shape;145;g649f515046_0_8"/>
          <p:cNvSpPr txBox="1"/>
          <p:nvPr>
            <p:ph idx="1" type="body"/>
          </p:nvPr>
        </p:nvSpPr>
        <p:spPr>
          <a:xfrm>
            <a:off x="769675" y="1242046"/>
            <a:ext cx="51579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Tareas completadas la semana anterior</a:t>
            </a:r>
            <a:endParaRPr/>
          </a:p>
        </p:txBody>
      </p:sp>
      <p:sp>
        <p:nvSpPr>
          <p:cNvPr id="146" name="Google Shape;146;g649f515046_0_8"/>
          <p:cNvSpPr txBox="1"/>
          <p:nvPr>
            <p:ph idx="2" type="body"/>
          </p:nvPr>
        </p:nvSpPr>
        <p:spPr>
          <a:xfrm>
            <a:off x="769663" y="1775750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Listar las tareas terminadas</a:t>
            </a:r>
            <a:endParaRPr/>
          </a:p>
        </p:txBody>
      </p:sp>
      <p:pic>
        <p:nvPicPr>
          <p:cNvPr id="147" name="Google Shape;147;g649f51504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50" y="2246875"/>
            <a:ext cx="11852999" cy="12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649f515046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25" y="3549425"/>
            <a:ext cx="11957326" cy="33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2015-12-15T16:09:56Z</dcterms:created>
  <dc:creator>Daniel</dc:creator>
</cp:coreProperties>
</file>