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0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65732-73DD-4010-9139-E9222BAF0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FB9CC-C423-4BE1-A5A0-8A03A4846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24D4F-2118-471B-8CD4-2AF46895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37CF58-3DB9-4113-8A18-9F3E8506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011AB-70C4-4657-9DF0-29459EBA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22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B245-B9A4-4E41-BF74-67FBFCF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7197E-AA31-4F3B-8379-EC4495C34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7153E-7D57-4553-8433-BCDE16F6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074A0-F713-44E9-BA21-6D7C3446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67D2A-A404-45E0-8719-F03BFFA2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1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67C35E-071C-4831-AD6F-6291998C9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F45F32-E9C5-44C8-90F5-ABDE59DC3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840E0-1E74-4AA6-81E8-E492BACB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22790-7514-409F-B7EC-A6AD470C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F795D2-8C53-4B61-93B1-37DE0E3C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0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6DD4B-982A-41E9-9977-05CD5FC0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D5115-4218-4C38-B024-47B93C5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2106E5-6B7E-414A-908E-326365AF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A00CB-50F3-422E-83FF-C0E94932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85AA1-7129-4ACC-94A2-6B23DEF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3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2D24E-BEC7-4353-ABBB-43C74E7B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61426-6BB9-4D78-B607-F0847EDE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29D55-9652-4710-9EB9-E11E1FF1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B0FBD-F7A3-4F11-A8C4-E0065480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2D3CA-AB4F-49D8-8D3B-DC0BB812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8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0A2D-5F58-46AD-A6C7-B9A45E3C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0B727A-B790-4E57-9583-4C75493AA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426BAD-7E79-4822-9949-5A7B223B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5EF482-D94B-4849-BC00-AB3D0C82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D5A140-3C66-4A9E-A500-F5FD7824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9E0331-1F9B-4406-B5EE-3A4663EA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20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A1601-2A55-4B82-8CE3-02DC181D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ADAB9D-6FE4-4114-8EA9-99BC5D3B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23BE4-0378-4038-B235-4B081A945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2B2C79-8E31-45DA-B3BA-AF2CC4570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8A3561-B4DB-4DE5-93BB-9F0A6D108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7781A3-EB40-4D7B-999C-B9C89106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085B54-3FA0-455C-BF9C-42CE8FCE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98965-A7BD-478B-9A47-2B9749D3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1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2939B-374F-4602-A191-EE4C06A0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69CA87-8058-4447-AFA4-9E5A43E1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EA1D27-2CDB-4643-9DB2-4A0EF092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158E51-C9B6-4260-A3D9-99D7CF61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4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E52A1D-78B1-4C07-8FB0-5BF160D4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6696FA-8DDD-4139-A7BC-F9AD4719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C7AF6A-A454-41BB-8840-3A0DA8BB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39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5FCE-917D-47C0-9215-253330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232A8-AF21-4DCF-82F6-8C3465B6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04AAAF-CD5E-4EA2-AAF1-80A329A8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9336F7-04DF-4674-B885-7235D8C4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6F0D5C-25D4-4F53-A067-D9C6E656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A87967-1EBA-49AE-8C05-C9D4F7EF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75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F68F6-9DD9-4C53-8635-1237964F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5F2BE6-ABC6-47DF-9155-CA86E8176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AB451-495D-4F65-BB41-7DBC37A3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14961D-DF11-4B91-8947-1C302287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47F24F-B235-4612-B305-133A287B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3CA5FF-14DD-48DB-A9D1-87A43707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9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FB5FDB-4A34-407B-96A1-EAEC86FF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A1FAE-909D-45B2-ABF4-42D7C91D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FBD4EC-1C27-4C17-9B44-7A6276E7B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8486-BF84-47E5-B566-72F2FFD57F0A}" type="datetimeFigureOut">
              <a:rPr lang="es-MX" smtClean="0"/>
              <a:t>28/02/2020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C9449-0127-4E0C-B96C-8282A6E85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062D3-EAD6-4D97-99C7-6CAFD8075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28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42B88E-5784-47C6-9051-FB2CCDE2EFC7}"/>
              </a:ext>
            </a:extLst>
          </p:cNvPr>
          <p:cNvSpPr/>
          <p:nvPr/>
        </p:nvSpPr>
        <p:spPr>
          <a:xfrm>
            <a:off x="4076700" y="666750"/>
            <a:ext cx="2266950" cy="22098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Municipio: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Plantel: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Grado: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A68C46-AFAB-4032-A5C6-58770E7F7D39}"/>
              </a:ext>
            </a:extLst>
          </p:cNvPr>
          <p:cNvSpPr/>
          <p:nvPr/>
        </p:nvSpPr>
        <p:spPr>
          <a:xfrm>
            <a:off x="5867400" y="800100"/>
            <a:ext cx="1524000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E7CA9C4-C7E9-4ABE-A0D9-2D55BFDD7A7F}"/>
              </a:ext>
            </a:extLst>
          </p:cNvPr>
          <p:cNvSpPr/>
          <p:nvPr/>
        </p:nvSpPr>
        <p:spPr>
          <a:xfrm>
            <a:off x="5867400" y="1295400"/>
            <a:ext cx="1524000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869E04-6D0E-4FEC-B309-0B71D79E55C3}"/>
              </a:ext>
            </a:extLst>
          </p:cNvPr>
          <p:cNvSpPr/>
          <p:nvPr/>
        </p:nvSpPr>
        <p:spPr>
          <a:xfrm>
            <a:off x="5867400" y="1800225"/>
            <a:ext cx="1524000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D3956B5-A0F0-4A13-8A75-B3DDB8E8B0DB}"/>
              </a:ext>
            </a:extLst>
          </p:cNvPr>
          <p:cNvSpPr/>
          <p:nvPr/>
        </p:nvSpPr>
        <p:spPr>
          <a:xfrm>
            <a:off x="4476750" y="666750"/>
            <a:ext cx="3124200" cy="1905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53A7B8-8D0B-455C-A7CC-4789B82ED4EF}"/>
              </a:ext>
            </a:extLst>
          </p:cNvPr>
          <p:cNvSpPr txBox="1"/>
          <p:nvPr/>
        </p:nvSpPr>
        <p:spPr>
          <a:xfrm>
            <a:off x="5676900" y="172522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Principal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9E25B3-D704-4181-AE78-DD1B0C167101}"/>
              </a:ext>
            </a:extLst>
          </p:cNvPr>
          <p:cNvSpPr/>
          <p:nvPr/>
        </p:nvSpPr>
        <p:spPr>
          <a:xfrm>
            <a:off x="1381125" y="3907869"/>
            <a:ext cx="2266950" cy="36933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Slider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B71005-E570-4C28-9D3A-0337F1DC05BC}"/>
              </a:ext>
            </a:extLst>
          </p:cNvPr>
          <p:cNvSpPr/>
          <p:nvPr/>
        </p:nvSpPr>
        <p:spPr>
          <a:xfrm>
            <a:off x="1752600" y="3550682"/>
            <a:ext cx="1524000" cy="36195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D69C220-36EC-4A18-A34F-CE5B1BD33028}"/>
              </a:ext>
            </a:extLst>
          </p:cNvPr>
          <p:cNvSpPr/>
          <p:nvPr/>
        </p:nvSpPr>
        <p:spPr>
          <a:xfrm>
            <a:off x="1381124" y="4086701"/>
            <a:ext cx="6762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3CE123-4DAE-4983-9CC6-60021FAA0BCE}"/>
              </a:ext>
            </a:extLst>
          </p:cNvPr>
          <p:cNvSpPr/>
          <p:nvPr/>
        </p:nvSpPr>
        <p:spPr>
          <a:xfrm>
            <a:off x="2947988" y="4117895"/>
            <a:ext cx="609600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92E38ED-484F-424D-B444-52B33E83AD14}"/>
              </a:ext>
            </a:extLst>
          </p:cNvPr>
          <p:cNvSpPr/>
          <p:nvPr/>
        </p:nvSpPr>
        <p:spPr>
          <a:xfrm>
            <a:off x="952500" y="3370778"/>
            <a:ext cx="3124200" cy="1905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D15339-950A-47E1-9697-93573021E4A2}"/>
              </a:ext>
            </a:extLst>
          </p:cNvPr>
          <p:cNvSpPr txBox="1"/>
          <p:nvPr/>
        </p:nvSpPr>
        <p:spPr>
          <a:xfrm>
            <a:off x="2152650" y="2876550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Usuario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0AB91E-486E-420E-B7CC-8F509786D2B8}"/>
              </a:ext>
            </a:extLst>
          </p:cNvPr>
          <p:cNvSpPr/>
          <p:nvPr/>
        </p:nvSpPr>
        <p:spPr>
          <a:xfrm>
            <a:off x="2947988" y="4645819"/>
            <a:ext cx="609600" cy="4010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85C00D8-A2AB-4568-9C9B-822B262BFE9F}"/>
              </a:ext>
            </a:extLst>
          </p:cNvPr>
          <p:cNvSpPr/>
          <p:nvPr/>
        </p:nvSpPr>
        <p:spPr>
          <a:xfrm>
            <a:off x="1381124" y="4677548"/>
            <a:ext cx="676276" cy="369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B8ED6C-C8E4-435E-8076-9523C50DEF33}"/>
              </a:ext>
            </a:extLst>
          </p:cNvPr>
          <p:cNvSpPr/>
          <p:nvPr/>
        </p:nvSpPr>
        <p:spPr>
          <a:xfrm>
            <a:off x="1376362" y="4279968"/>
            <a:ext cx="2266950" cy="110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Ejes</a:t>
            </a:r>
          </a:p>
          <a:p>
            <a:pPr algn="ctr"/>
            <a:r>
              <a:rPr lang="es-MX" dirty="0"/>
              <a:t>Transversales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2AD4A64-CE8F-409C-8A2E-7FCBBE6AF952}"/>
              </a:ext>
            </a:extLst>
          </p:cNvPr>
          <p:cNvCxnSpPr>
            <a:stCxn id="8" idx="1"/>
          </p:cNvCxnSpPr>
          <p:nvPr/>
        </p:nvCxnSpPr>
        <p:spPr>
          <a:xfrm flipH="1">
            <a:off x="1752600" y="1619250"/>
            <a:ext cx="2724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D79147-DB54-424A-91AC-CE16394A2726}"/>
              </a:ext>
            </a:extLst>
          </p:cNvPr>
          <p:cNvCxnSpPr>
            <a:cxnSpLocks/>
          </p:cNvCxnSpPr>
          <p:nvPr/>
        </p:nvCxnSpPr>
        <p:spPr>
          <a:xfrm flipV="1">
            <a:off x="1752600" y="1619250"/>
            <a:ext cx="0" cy="1748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A859C4-5FB0-48AD-B0BD-E08214B5FFD6}"/>
              </a:ext>
            </a:extLst>
          </p:cNvPr>
          <p:cNvSpPr/>
          <p:nvPr/>
        </p:nvSpPr>
        <p:spPr>
          <a:xfrm>
            <a:off x="4972051" y="4202190"/>
            <a:ext cx="2266950" cy="36933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113B8D9-F3E8-4084-B037-99B958565319}"/>
              </a:ext>
            </a:extLst>
          </p:cNvPr>
          <p:cNvSpPr/>
          <p:nvPr/>
        </p:nvSpPr>
        <p:spPr>
          <a:xfrm>
            <a:off x="5324476" y="3753802"/>
            <a:ext cx="1524000" cy="36195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466069A-2565-4725-9981-8DA7D7896E43}"/>
              </a:ext>
            </a:extLst>
          </p:cNvPr>
          <p:cNvSpPr/>
          <p:nvPr/>
        </p:nvSpPr>
        <p:spPr>
          <a:xfrm>
            <a:off x="4543426" y="3377061"/>
            <a:ext cx="3124200" cy="1905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2F855D5-93D0-4291-BE27-B6A4BE382B5D}"/>
              </a:ext>
            </a:extLst>
          </p:cNvPr>
          <p:cNvSpPr txBox="1"/>
          <p:nvPr/>
        </p:nvSpPr>
        <p:spPr>
          <a:xfrm>
            <a:off x="5419726" y="2921291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Eje Transversal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C89699-4E01-4019-8CA6-507517464EAB}"/>
              </a:ext>
            </a:extLst>
          </p:cNvPr>
          <p:cNvSpPr/>
          <p:nvPr/>
        </p:nvSpPr>
        <p:spPr>
          <a:xfrm>
            <a:off x="4933950" y="4911063"/>
            <a:ext cx="2266950" cy="110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Subtemas del eje transversal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F03891B-91D7-4865-ADDB-57B2A88D3181}"/>
              </a:ext>
            </a:extLst>
          </p:cNvPr>
          <p:cNvSpPr/>
          <p:nvPr/>
        </p:nvSpPr>
        <p:spPr>
          <a:xfrm>
            <a:off x="4605338" y="4092536"/>
            <a:ext cx="1343024" cy="6712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Acoso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018014E-5468-4814-AD1B-A02987955338}"/>
              </a:ext>
            </a:extLst>
          </p:cNvPr>
          <p:cNvSpPr/>
          <p:nvPr/>
        </p:nvSpPr>
        <p:spPr>
          <a:xfrm>
            <a:off x="6115051" y="4115752"/>
            <a:ext cx="1504950" cy="6712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Violencia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3D82F1C-3B58-4656-9627-A62AAAFDCAFD}"/>
              </a:ext>
            </a:extLst>
          </p:cNvPr>
          <p:cNvSpPr/>
          <p:nvPr/>
        </p:nvSpPr>
        <p:spPr>
          <a:xfrm>
            <a:off x="4781550" y="3820905"/>
            <a:ext cx="2776537" cy="36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 del Eje Transversal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FEF4BF9-BFB2-4307-B68D-492F0E4E73C4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076700" y="4425063"/>
            <a:ext cx="528638" cy="3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569A0C-FE58-4F46-B0D5-5AD824659733}"/>
              </a:ext>
            </a:extLst>
          </p:cNvPr>
          <p:cNvSpPr/>
          <p:nvPr/>
        </p:nvSpPr>
        <p:spPr>
          <a:xfrm>
            <a:off x="7824789" y="3567378"/>
            <a:ext cx="2266950" cy="22098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1.-¿?</a:t>
            </a:r>
          </a:p>
          <a:p>
            <a:pPr algn="ctr"/>
            <a:r>
              <a:rPr lang="es-MX" dirty="0"/>
              <a:t>2.-¿?</a:t>
            </a:r>
          </a:p>
          <a:p>
            <a:pPr algn="ctr"/>
            <a:r>
              <a:rPr lang="es-MX" dirty="0"/>
              <a:t>3.-¿?</a:t>
            </a:r>
          </a:p>
          <a:p>
            <a:pPr algn="ctr"/>
            <a:r>
              <a:rPr lang="es-MX" dirty="0"/>
              <a:t>4.-¿?</a:t>
            </a:r>
          </a:p>
          <a:p>
            <a:pPr algn="ctr"/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6C5387F-E49C-4F8D-97F0-D6AECA962000}"/>
              </a:ext>
            </a:extLst>
          </p:cNvPr>
          <p:cNvSpPr/>
          <p:nvPr/>
        </p:nvSpPr>
        <p:spPr>
          <a:xfrm>
            <a:off x="8348660" y="3466623"/>
            <a:ext cx="3124200" cy="1905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647CBB0-8FAA-4747-9619-809D2878E559}"/>
              </a:ext>
            </a:extLst>
          </p:cNvPr>
          <p:cNvSpPr txBox="1"/>
          <p:nvPr/>
        </p:nvSpPr>
        <p:spPr>
          <a:xfrm>
            <a:off x="9377360" y="2977157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Encuesta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3AB972E-7165-4490-B20F-C42FF09B61BB}"/>
              </a:ext>
            </a:extLst>
          </p:cNvPr>
          <p:cNvSpPr/>
          <p:nvPr/>
        </p:nvSpPr>
        <p:spPr>
          <a:xfrm>
            <a:off x="8567740" y="3910635"/>
            <a:ext cx="2776537" cy="36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 del Eje Transversal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E52CDE4-696C-41DD-B752-DD5137C01DB1}"/>
              </a:ext>
            </a:extLst>
          </p:cNvPr>
          <p:cNvSpPr/>
          <p:nvPr/>
        </p:nvSpPr>
        <p:spPr>
          <a:xfrm>
            <a:off x="8567740" y="3905726"/>
            <a:ext cx="2671760" cy="137005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2EB067C-291E-47EE-8617-12F345C3250C}"/>
              </a:ext>
            </a:extLst>
          </p:cNvPr>
          <p:cNvCxnSpPr>
            <a:cxnSpLocks/>
          </p:cNvCxnSpPr>
          <p:nvPr/>
        </p:nvCxnSpPr>
        <p:spPr>
          <a:xfrm>
            <a:off x="7665243" y="4425062"/>
            <a:ext cx="683417" cy="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ilindro 47">
            <a:extLst>
              <a:ext uri="{FF2B5EF4-FFF2-40B4-BE49-F238E27FC236}">
                <a16:creationId xmlns:a16="http://schemas.microsoft.com/office/drawing/2014/main" id="{8150964C-E63D-47CD-8FB6-095F47BF8EA9}"/>
              </a:ext>
            </a:extLst>
          </p:cNvPr>
          <p:cNvSpPr/>
          <p:nvPr/>
        </p:nvSpPr>
        <p:spPr>
          <a:xfrm>
            <a:off x="9258299" y="734589"/>
            <a:ext cx="1062040" cy="15794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CE256B6-F82E-41EA-B559-6B75C02D4537}"/>
              </a:ext>
            </a:extLst>
          </p:cNvPr>
          <p:cNvSpPr txBox="1"/>
          <p:nvPr/>
        </p:nvSpPr>
        <p:spPr>
          <a:xfrm>
            <a:off x="9296399" y="269412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FireBase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A95564E-DE1A-475B-95FA-41F6F0AD54B4}"/>
              </a:ext>
            </a:extLst>
          </p:cNvPr>
          <p:cNvCxnSpPr>
            <a:cxnSpLocks/>
          </p:cNvCxnSpPr>
          <p:nvPr/>
        </p:nvCxnSpPr>
        <p:spPr>
          <a:xfrm flipV="1">
            <a:off x="11153773" y="1638300"/>
            <a:ext cx="0" cy="1828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7F5F38B-37C5-41EF-82AF-63F51738CC0B}"/>
              </a:ext>
            </a:extLst>
          </p:cNvPr>
          <p:cNvCxnSpPr>
            <a:cxnSpLocks/>
          </p:cNvCxnSpPr>
          <p:nvPr/>
        </p:nvCxnSpPr>
        <p:spPr>
          <a:xfrm>
            <a:off x="10320339" y="1657350"/>
            <a:ext cx="833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77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Gomez</dc:creator>
  <cp:lastModifiedBy>Armando Gomez</cp:lastModifiedBy>
  <cp:revision>4</cp:revision>
  <dcterms:created xsi:type="dcterms:W3CDTF">2020-02-28T15:42:37Z</dcterms:created>
  <dcterms:modified xsi:type="dcterms:W3CDTF">2020-02-28T16:10:41Z</dcterms:modified>
</cp:coreProperties>
</file>