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Roboto Black"/>
      <p:bold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Ubuntu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edium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UbuntuMedium-italic.fntdata"/><Relationship Id="rId27" Type="http://schemas.openxmlformats.org/officeDocument/2006/relationships/font" Target="fonts/Ubuntu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dafb76f1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dafb76f1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7dafb76f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7dafb76f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dafb76f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dafb76f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7dafd7c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7dafd7c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7dafd7c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7dafd7c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7dafb76f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7dafb76f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7dafd7c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7dafd7c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dafb76f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7dafb76f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7dafd7c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7dafd7c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github.com/armandok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github.com/armandok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78275" y="1536650"/>
            <a:ext cx="60960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Technikon Full-Stack Application Project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                         Presentation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4000" y="4360275"/>
            <a:ext cx="403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Armando Kostas, </a:t>
            </a:r>
            <a:r>
              <a:rPr lang="el" sz="15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github.com/armandok</a:t>
            </a:r>
            <a:r>
              <a:rPr lang="el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5174000" y="4404350"/>
            <a:ext cx="403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Armando Kostas, </a:t>
            </a:r>
            <a:r>
              <a:rPr lang="el" sz="15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github.com/armandok</a:t>
            </a:r>
            <a:r>
              <a:rPr lang="el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804375" y="1788150"/>
            <a:ext cx="36270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 for your attention!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2475" y="609625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Project Overview:</a:t>
            </a:r>
            <a:endParaRPr sz="20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3900" y="2122563"/>
            <a:ext cx="8721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Backend: Built with Java and Utilizes Jakarta EE to implement RESTful APIs,  and deployed on WildFly, the backend handles all the data management and application logic.</a:t>
            </a:r>
            <a:endParaRPr sz="18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8650" y="3251775"/>
            <a:ext cx="85038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Frontend: Developed using Angular, it features functionalities like user login and registration, account management, property listings, repair listings, and a user-friendly interface with a sidebar navigation.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3900" y="1185350"/>
            <a:ext cx="85533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Technico is a Renovation Contractor Agency, that manages customer information, properties, and repairs.</a:t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42900" y="670575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Backend: </a:t>
            </a:r>
            <a:endParaRPr sz="19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86750" y="1661175"/>
            <a:ext cx="33072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42900" y="1196325"/>
            <a:ext cx="1828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OLD ERD:</a:t>
            </a:r>
            <a:endParaRPr sz="18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88375" y="1127775"/>
            <a:ext cx="1485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NEW</a:t>
            </a:r>
            <a:r>
              <a:rPr lang="el"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 ERD:</a:t>
            </a:r>
            <a:endParaRPr sz="18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400" y="1677413"/>
            <a:ext cx="3919888" cy="23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200" y="1663100"/>
            <a:ext cx="4317326" cy="24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42900" y="670575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Backend: </a:t>
            </a:r>
            <a:endParaRPr sz="19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30600" y="1371600"/>
            <a:ext cx="81381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CSV files Generation 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CSV files are generated for repairs, owners, and properties using the @Singleton, @Startup and @PostConstruct annotations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This ensures that these files are created automatically when the application starts, allowing for efficient data management and retrieval.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42900" y="670575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Backend: </a:t>
            </a:r>
            <a:endParaRPr sz="19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78175" y="1310375"/>
            <a:ext cx="7169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Endpoints Implementation with Jakarta EE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Framework: Utilizes Jakarta EE to build a RESTful API for managing properties and owners.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Structure: Each endpoint is designed to handle specific CRUD (Create, Read, Update, Delete) operations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l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Utilizes @RequestScoped to ensure each request is handled independently, promoting statelessness and scalability in the application.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42900" y="670575"/>
            <a:ext cx="1668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Frontend:</a:t>
            </a:r>
            <a:endParaRPr sz="19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29650" y="1135425"/>
            <a:ext cx="80847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Architecture: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Angular Framework: Utilizes Angular for building dynamic single-page applications (SPAs).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Component-Based Structure: Each feature is encapsulated in components, promoting reusability and maintainability.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Reactive Forms: Implements Angular Reactive Forms for handling form data, validation, and user input.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Services for HTTP Communication: Angular services are used to make HTTP calls to the backend APIs.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42900" y="670575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Frontend:</a:t>
            </a:r>
            <a:endParaRPr sz="19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47700" y="1165925"/>
            <a:ext cx="59706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 Features Implemented: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AutoNum type="arabicPeriod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Login and Register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AutoNum type="arabicPeriod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Owner Homepage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AutoNum type="arabicPeriod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Edit Account Page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AutoNum type="arabicPeriod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Property Page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AutoNum type="arabicPeriod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Repairs Page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These pages are accessible through a sidebar, offering a seamless user experience.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524250" y="1813575"/>
            <a:ext cx="175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Live Demo</a:t>
            </a:r>
            <a:endParaRPr sz="25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00" y="0"/>
            <a:ext cx="1933200" cy="70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4404338"/>
            <a:ext cx="1750900" cy="4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42900" y="670575"/>
            <a:ext cx="365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Future Enhancements:</a:t>
            </a:r>
            <a:endParaRPr sz="19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33375" y="1264925"/>
            <a:ext cx="81534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</a:t>
            </a: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Security Backend/Frontend: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 of Authentication and Authorization for Backend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More advanced encryption techniques for Data storage.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Secure URL Access and Login with stronger Authentication.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Expansions in Frontend: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l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Additional functionalities for Owner and Admin.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