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Technikon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Brief introduction about yourself</a:t>
            </a:r>
          </a:p>
          <a:p>
            <a:r>
              <a:t>• Discuss the part of the solution you worked 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 requirements</a:t>
            </a:r>
          </a:p>
          <a:p>
            <a:r>
              <a:t>• Requested outcomes</a:t>
            </a:r>
          </a:p>
          <a:p>
            <a:r>
              <a:t>• Solution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 and Register functionality</a:t>
            </a:r>
          </a:p>
          <a:p>
            <a:r>
              <a:t>• Owner Homepage</a:t>
            </a:r>
          </a:p>
          <a:p>
            <a:r>
              <a:t>• Edit Account Page</a:t>
            </a:r>
          </a:p>
          <a:p>
            <a:r>
              <a:t>• Property Page</a:t>
            </a:r>
          </a:p>
          <a:p>
            <a:r>
              <a:t>• Repairs Page</a:t>
            </a:r>
          </a:p>
          <a:p>
            <a:r>
              <a:t>• Sidebar Navigation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 SE 21</a:t>
            </a:r>
          </a:p>
          <a:p>
            <a:r>
              <a:t>• MySQL Server</a:t>
            </a:r>
          </a:p>
          <a:p>
            <a:r>
              <a:t>• WildFly 33.0.1</a:t>
            </a:r>
          </a:p>
          <a:p>
            <a:r>
              <a:t>• Angular</a:t>
            </a:r>
          </a:p>
          <a:p>
            <a:r>
              <a:t>• Node.js</a:t>
            </a:r>
          </a:p>
          <a:p>
            <a:r>
              <a:t>• Postman for API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Work breakdown structure</a:t>
            </a:r>
          </a:p>
          <a:p>
            <a:r>
              <a:t>• Planning (Gantt Chart)</a:t>
            </a:r>
          </a:p>
          <a:p>
            <a:r>
              <a:t>• Execution challenges and successes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system operation</a:t>
            </a:r>
          </a:p>
          <a:p>
            <a:r>
              <a:t>• Code/software subsystems</a:t>
            </a:r>
          </a:p>
          <a:p>
            <a:r>
              <a:t>• Implementation details</a:t>
            </a:r>
          </a:p>
          <a:p>
            <a:r>
              <a:t>• Highlights of technical 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of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was completed</a:t>
            </a:r>
          </a:p>
          <a:p>
            <a:r>
              <a:t>• What was simplified</a:t>
            </a:r>
          </a:p>
          <a:p>
            <a:r>
              <a:t>• Lessons learned</a:t>
            </a:r>
          </a:p>
          <a:p>
            <a:r>
              <a:t>• Future expectations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key points</a:t>
            </a:r>
          </a:p>
          <a:p>
            <a:r>
              <a:t>• 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