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36C73-02A3-4061-B0F6-BB3CE54826A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585EA-E1ED-4984-8700-8F3F65ED3C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3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8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4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4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2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2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1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9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927723-41CF-44D4-8EC2-06E49367442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78A9A3-694A-4D3E-B07F-2529903E0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1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Appministrator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 app para mantener papeles en 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Definiendo la problemática: ¿Qué problema soluciona la app?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97775" y="2668386"/>
            <a:ext cx="4305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Idea original:</a:t>
            </a:r>
          </a:p>
          <a:p>
            <a:r>
              <a:rPr lang="es-MX" dirty="0" smtClean="0"/>
              <a:t>Hacer un generador automático de problemas en física, matemáticas y química, que entregara un documento con los problemas, y otro con sus respectivas fórmulas y soluciones. Soluciona el problema de exámenes iguales o semejantes, ahorra esfuerzo generando tareas, ahorra esfuerzo con las evaluaciones, y la retroalimentación o explicación resultaría didáctica para el alumno</a:t>
            </a:r>
            <a:endParaRPr lang="es-MX" dirty="0"/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303819" y="2668386"/>
            <a:ext cx="4305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Idea post-entrevistas:</a:t>
            </a:r>
          </a:p>
          <a:p>
            <a:r>
              <a:rPr lang="es-MX" dirty="0" smtClean="0"/>
              <a:t>Hacer una aplicación/plataforma que permitiera gestionar evaluaciones, rúbricas, asistencias, tareas, etc.</a:t>
            </a:r>
          </a:p>
          <a:p>
            <a:r>
              <a:rPr lang="es-MX" dirty="0" smtClean="0"/>
              <a:t>Soluciona el problema del rubricado (justificar una evaluación), el papeleo, el control de calificaciones y el manejo de registros.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del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App para profesores y personal docente</a:t>
            </a:r>
          </a:p>
          <a:p>
            <a:r>
              <a:rPr lang="es-MX" dirty="0" smtClean="0"/>
              <a:t>Uso diario de la app para</a:t>
            </a:r>
          </a:p>
          <a:p>
            <a:r>
              <a:rPr lang="es-MX" dirty="0" smtClean="0"/>
              <a:t>Necesita hacer menos papeleo y tener mayor practicidad respecto al manejo de su información.</a:t>
            </a:r>
          </a:p>
          <a:p>
            <a:r>
              <a:rPr lang="es-MX" dirty="0" smtClean="0"/>
              <a:t>Edad: 20-60 años.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Mapa empático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836" r="1225" b="21493"/>
          <a:stretch/>
        </p:blipFill>
        <p:spPr>
          <a:xfrm>
            <a:off x="3039533" y="2463799"/>
            <a:ext cx="6587067" cy="3657591"/>
          </a:xfrm>
        </p:spPr>
      </p:pic>
      <p:sp>
        <p:nvSpPr>
          <p:cNvPr id="5" name="CuadroTexto 4"/>
          <p:cNvSpPr txBox="1"/>
          <p:nvPr/>
        </p:nvSpPr>
        <p:spPr>
          <a:xfrm>
            <a:off x="9126858" y="3516285"/>
            <a:ext cx="235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Apps para álgebra y cursos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Plataformas que evalúan automáticamente y repositorios de problemas/preguntas de examen.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Plataformas como </a:t>
            </a:r>
            <a:r>
              <a:rPr lang="es-MX" sz="1200" dirty="0" err="1" smtClean="0"/>
              <a:t>Kahoot</a:t>
            </a:r>
            <a:r>
              <a:rPr lang="es-MX" sz="1200" dirty="0"/>
              <a:t>.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80325" y="3516285"/>
            <a:ext cx="235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mayoría de profesores requieren rubricar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trabajo de la docencia es muy libre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problema principal es la administración y el papeleo.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3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Mapa empático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 smtClean="0"/>
              <a:t>¿Qué piensa?</a:t>
            </a:r>
          </a:p>
          <a:p>
            <a:r>
              <a:rPr lang="es-ES" sz="1600" dirty="0" smtClean="0"/>
              <a:t>El </a:t>
            </a:r>
            <a:r>
              <a:rPr lang="es-ES" sz="1600" dirty="0"/>
              <a:t>concentrado de papelería de corte administrativo. Se hace manualmente y sería ideal automatizarlo.</a:t>
            </a:r>
          </a:p>
          <a:p>
            <a:r>
              <a:rPr lang="es-ES" sz="1600" dirty="0" smtClean="0"/>
              <a:t>Por </a:t>
            </a:r>
            <a:r>
              <a:rPr lang="es-ES" sz="1600" dirty="0"/>
              <a:t>ahora, está satisfecho con lo que hace</a:t>
            </a:r>
          </a:p>
          <a:p>
            <a:r>
              <a:rPr lang="es-ES" sz="1600" dirty="0" smtClean="0"/>
              <a:t>El problema es que muchas plataformas generan “saturación”, sería mejor tener un proyecto integrado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dirty="0" smtClean="0"/>
              <a:t>¿Qué dice y hace?</a:t>
            </a:r>
          </a:p>
          <a:p>
            <a:r>
              <a:rPr lang="es-ES" sz="1600" dirty="0" smtClean="0"/>
              <a:t>Principalmente </a:t>
            </a:r>
            <a:r>
              <a:rPr lang="es-ES" sz="1600" dirty="0"/>
              <a:t>cursos: deja tareas y evaluar alumnos</a:t>
            </a:r>
          </a:p>
          <a:p>
            <a:r>
              <a:rPr lang="es-ES" sz="1600" dirty="0" smtClean="0"/>
              <a:t>Extrae </a:t>
            </a:r>
            <a:r>
              <a:rPr lang="es-ES" sz="1600" dirty="0"/>
              <a:t>problemas, y en ocasiones aplica exámenes</a:t>
            </a:r>
          </a:p>
          <a:p>
            <a:r>
              <a:rPr lang="es-ES" sz="1600" dirty="0" smtClean="0"/>
              <a:t>Hace clases dinámicas: usa </a:t>
            </a:r>
            <a:r>
              <a:rPr lang="es-ES" sz="1600" dirty="0" err="1" smtClean="0"/>
              <a:t>Kahoot</a:t>
            </a:r>
            <a:r>
              <a:rPr lang="es-ES" sz="1600" dirty="0" smtClean="0"/>
              <a:t>, imágenes, material didáctico, </a:t>
            </a:r>
            <a:r>
              <a:rPr lang="es-ES" sz="1600" dirty="0" err="1" smtClean="0"/>
              <a:t>software’s</a:t>
            </a:r>
            <a:r>
              <a:rPr lang="es-ES" sz="1600" dirty="0" smtClean="0"/>
              <a:t>, y todos los recursos que permitan enseñar de mejor manera.</a:t>
            </a:r>
            <a:endParaRPr lang="es-MX" sz="1600" dirty="0" smtClean="0"/>
          </a:p>
        </p:txBody>
      </p:sp>
    </p:spTree>
    <p:extLst>
      <p:ext uri="{BB962C8B-B14F-4D97-AF65-F5344CB8AC3E}">
        <p14:creationId xmlns:p14="http://schemas.microsoft.com/office/powerpoint/2010/main" val="766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300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Orgánico</vt:lpstr>
      <vt:lpstr>Appministrator</vt:lpstr>
      <vt:lpstr>Definiendo la problemática: ¿Qué problema soluciona la app?</vt:lpstr>
      <vt:lpstr>Perfil del usuario</vt:lpstr>
      <vt:lpstr>Mapa empático</vt:lpstr>
      <vt:lpstr>Mapa empático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Appministrator</dc:title>
  <dc:creator>Herbert West</dc:creator>
  <cp:lastModifiedBy>Herbert West</cp:lastModifiedBy>
  <cp:revision>6</cp:revision>
  <dcterms:created xsi:type="dcterms:W3CDTF">2019-03-13T14:44:10Z</dcterms:created>
  <dcterms:modified xsi:type="dcterms:W3CDTF">2019-03-13T16:42:34Z</dcterms:modified>
</cp:coreProperties>
</file>