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C694F-0FFC-4715-8E7A-480D47D39BB9}" v="12" dt="2024-06-26T08:08:49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Galvez" userId="6880137db772c4fc" providerId="LiveId" clId="{DECC694F-0FFC-4715-8E7A-480D47D39BB9}"/>
    <pc:docChg chg="undo custSel modSld">
      <pc:chgData name="Armando Galvez" userId="6880137db772c4fc" providerId="LiveId" clId="{DECC694F-0FFC-4715-8E7A-480D47D39BB9}" dt="2024-06-26T08:08:49.052" v="1818"/>
      <pc:docMkLst>
        <pc:docMk/>
      </pc:docMkLst>
      <pc:sldChg chg="addSp delSp modSp mod">
        <pc:chgData name="Armando Galvez" userId="6880137db772c4fc" providerId="LiveId" clId="{DECC694F-0FFC-4715-8E7A-480D47D39BB9}" dt="2024-06-26T08:08:49.052" v="1818"/>
        <pc:sldMkLst>
          <pc:docMk/>
          <pc:sldMk cId="3129374268" sldId="256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3129374268" sldId="256"/>
            <ac:spMk id="2" creationId="{4F2A3DCF-CA60-3754-3A44-F19DA8396140}"/>
          </ac:spMkLst>
        </pc:spChg>
        <pc:spChg chg="add del mod">
          <ac:chgData name="Armando Galvez" userId="6880137db772c4fc" providerId="LiveId" clId="{DECC694F-0FFC-4715-8E7A-480D47D39BB9}" dt="2024-06-26T08:08:49.052" v="1818"/>
          <ac:spMkLst>
            <pc:docMk/>
            <pc:sldMk cId="3129374268" sldId="256"/>
            <ac:spMk id="3" creationId="{070B2AFE-D2A3-0736-4EBF-6DEA013EDAE5}"/>
          </ac:spMkLst>
        </pc:spChg>
      </pc:sldChg>
      <pc:sldChg chg="addSp modSp mod">
        <pc:chgData name="Armando Galvez" userId="6880137db772c4fc" providerId="LiveId" clId="{DECC694F-0FFC-4715-8E7A-480D47D39BB9}" dt="2024-06-26T08:08:49.052" v="1818"/>
        <pc:sldMkLst>
          <pc:docMk/>
          <pc:sldMk cId="1509315429" sldId="257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1509315429" sldId="257"/>
            <ac:spMk id="2" creationId="{AECA0B14-861F-0698-18EF-B34B76DBC380}"/>
          </ac:spMkLst>
        </pc:spChg>
        <pc:spChg chg="add mod">
          <ac:chgData name="Armando Galvez" userId="6880137db772c4fc" providerId="LiveId" clId="{DECC694F-0FFC-4715-8E7A-480D47D39BB9}" dt="2024-06-26T07:58:11.752" v="1307" actId="208"/>
          <ac:spMkLst>
            <pc:docMk/>
            <pc:sldMk cId="1509315429" sldId="257"/>
            <ac:spMk id="3" creationId="{19B9132B-CEF9-CB8A-8B22-189535CA95CE}"/>
          </ac:spMkLst>
        </pc:spChg>
      </pc:sldChg>
      <pc:sldChg chg="modSp">
        <pc:chgData name="Armando Galvez" userId="6880137db772c4fc" providerId="LiveId" clId="{DECC694F-0FFC-4715-8E7A-480D47D39BB9}" dt="2024-06-26T08:08:49.052" v="1818"/>
        <pc:sldMkLst>
          <pc:docMk/>
          <pc:sldMk cId="2928534232" sldId="258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2928534232" sldId="258"/>
            <ac:spMk id="2" creationId="{4F2A3DCF-CA60-3754-3A44-F19DA8396140}"/>
          </ac:spMkLst>
        </pc:spChg>
      </pc:sldChg>
      <pc:sldChg chg="addSp modSp mod">
        <pc:chgData name="Armando Galvez" userId="6880137db772c4fc" providerId="LiveId" clId="{DECC694F-0FFC-4715-8E7A-480D47D39BB9}" dt="2024-06-26T08:08:49.052" v="1818"/>
        <pc:sldMkLst>
          <pc:docMk/>
          <pc:sldMk cId="3252923173" sldId="260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3252923173" sldId="260"/>
            <ac:spMk id="2" creationId="{A90A9080-18C5-C2F4-41CA-AB2E2A2F9BD2}"/>
          </ac:spMkLst>
        </pc:spChg>
        <pc:spChg chg="mod">
          <ac:chgData name="Armando Galvez" userId="6880137db772c4fc" providerId="LiveId" clId="{DECC694F-0FFC-4715-8E7A-480D47D39BB9}" dt="2024-06-26T07:39:18.236" v="37" actId="20577"/>
          <ac:spMkLst>
            <pc:docMk/>
            <pc:sldMk cId="3252923173" sldId="260"/>
            <ac:spMk id="14" creationId="{91CD9C0D-8B80-2077-FEB1-9B3414C1FC05}"/>
          </ac:spMkLst>
        </pc:spChg>
        <pc:spChg chg="mod">
          <ac:chgData name="Armando Galvez" userId="6880137db772c4fc" providerId="LiveId" clId="{DECC694F-0FFC-4715-8E7A-480D47D39BB9}" dt="2024-06-26T07:40:13.339" v="56" actId="1037"/>
          <ac:spMkLst>
            <pc:docMk/>
            <pc:sldMk cId="3252923173" sldId="260"/>
            <ac:spMk id="21" creationId="{74728EEB-597A-736F-CBE2-57A4BDBC5DD5}"/>
          </ac:spMkLst>
        </pc:spChg>
        <pc:picChg chg="add mod">
          <ac:chgData name="Armando Galvez" userId="6880137db772c4fc" providerId="LiveId" clId="{DECC694F-0FFC-4715-8E7A-480D47D39BB9}" dt="2024-06-26T07:39:59.387" v="40" actId="1076"/>
          <ac:picMkLst>
            <pc:docMk/>
            <pc:sldMk cId="3252923173" sldId="260"/>
            <ac:picMk id="4" creationId="{E4BA5680-4833-6037-067D-B22DA9B3EF38}"/>
          </ac:picMkLst>
        </pc:picChg>
        <pc:picChg chg="mod">
          <ac:chgData name="Armando Galvez" userId="6880137db772c4fc" providerId="LiveId" clId="{DECC694F-0FFC-4715-8E7A-480D47D39BB9}" dt="2024-06-26T07:40:02.772" v="41" actId="1076"/>
          <ac:picMkLst>
            <pc:docMk/>
            <pc:sldMk cId="3252923173" sldId="260"/>
            <ac:picMk id="16" creationId="{1BC3488E-991D-FD78-1920-989B3BB62391}"/>
          </ac:picMkLst>
        </pc:picChg>
      </pc:sldChg>
      <pc:sldChg chg="addSp modSp mod">
        <pc:chgData name="Armando Galvez" userId="6880137db772c4fc" providerId="LiveId" clId="{DECC694F-0FFC-4715-8E7A-480D47D39BB9}" dt="2024-06-26T08:08:49.052" v="1818"/>
        <pc:sldMkLst>
          <pc:docMk/>
          <pc:sldMk cId="2817471087" sldId="261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2817471087" sldId="261"/>
            <ac:spMk id="2" creationId="{CE812E51-1A98-98C6-0182-0BFF9960748C}"/>
          </ac:spMkLst>
        </pc:spChg>
        <pc:spChg chg="add mod">
          <ac:chgData name="Armando Galvez" userId="6880137db772c4fc" providerId="LiveId" clId="{DECC694F-0FFC-4715-8E7A-480D47D39BB9}" dt="2024-06-26T07:42:30.599" v="127" actId="207"/>
          <ac:spMkLst>
            <pc:docMk/>
            <pc:sldMk cId="2817471087" sldId="261"/>
            <ac:spMk id="6" creationId="{300D1C3C-71E3-C516-E511-A5B93BEE598E}"/>
          </ac:spMkLst>
        </pc:spChg>
        <pc:spChg chg="mod">
          <ac:chgData name="Armando Galvez" userId="6880137db772c4fc" providerId="LiveId" clId="{DECC694F-0FFC-4715-8E7A-480D47D39BB9}" dt="2024-06-26T07:40:32.302" v="59" actId="20577"/>
          <ac:spMkLst>
            <pc:docMk/>
            <pc:sldMk cId="2817471087" sldId="261"/>
            <ac:spMk id="8" creationId="{E899932A-7480-1375-37E1-49C8773D3448}"/>
          </ac:spMkLst>
        </pc:spChg>
        <pc:spChg chg="mod">
          <ac:chgData name="Armando Galvez" userId="6880137db772c4fc" providerId="LiveId" clId="{DECC694F-0FFC-4715-8E7A-480D47D39BB9}" dt="2024-06-26T07:42:05.005" v="125" actId="688"/>
          <ac:spMkLst>
            <pc:docMk/>
            <pc:sldMk cId="2817471087" sldId="261"/>
            <ac:spMk id="9" creationId="{3C72BEF5-BA3A-D765-FF35-2927A83CDE87}"/>
          </ac:spMkLst>
        </pc:spChg>
        <pc:picChg chg="add mod">
          <ac:chgData name="Armando Galvez" userId="6880137db772c4fc" providerId="LiveId" clId="{DECC694F-0FFC-4715-8E7A-480D47D39BB9}" dt="2024-06-26T07:41:52.535" v="121" actId="1076"/>
          <ac:picMkLst>
            <pc:docMk/>
            <pc:sldMk cId="2817471087" sldId="261"/>
            <ac:picMk id="4" creationId="{22AEB71E-05DD-ADEE-571C-A02C5A6DC576}"/>
          </ac:picMkLst>
        </pc:picChg>
        <pc:picChg chg="mod">
          <ac:chgData name="Armando Galvez" userId="6880137db772c4fc" providerId="LiveId" clId="{DECC694F-0FFC-4715-8E7A-480D47D39BB9}" dt="2024-06-26T07:41:45.008" v="119" actId="1037"/>
          <ac:picMkLst>
            <pc:docMk/>
            <pc:sldMk cId="2817471087" sldId="261"/>
            <ac:picMk id="7" creationId="{5085D448-BF3B-FED8-5B2C-ED0DD3C72F06}"/>
          </ac:picMkLst>
        </pc:picChg>
      </pc:sldChg>
      <pc:sldChg chg="addSp modSp mod">
        <pc:chgData name="Armando Galvez" userId="6880137db772c4fc" providerId="LiveId" clId="{DECC694F-0FFC-4715-8E7A-480D47D39BB9}" dt="2024-06-26T08:08:49.052" v="1818"/>
        <pc:sldMkLst>
          <pc:docMk/>
          <pc:sldMk cId="4004840145" sldId="262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4004840145" sldId="262"/>
            <ac:spMk id="2" creationId="{56337D12-05A3-84C9-0BB7-16966F4D9DC7}"/>
          </ac:spMkLst>
        </pc:spChg>
        <pc:spChg chg="add mod">
          <ac:chgData name="Armando Galvez" userId="6880137db772c4fc" providerId="LiveId" clId="{DECC694F-0FFC-4715-8E7A-480D47D39BB9}" dt="2024-06-26T07:47:57.272" v="606" actId="20577"/>
          <ac:spMkLst>
            <pc:docMk/>
            <pc:sldMk cId="4004840145" sldId="262"/>
            <ac:spMk id="3" creationId="{1FF5E43D-FD90-A028-9A57-67D3D410D366}"/>
          </ac:spMkLst>
        </pc:spChg>
        <pc:picChg chg="mod">
          <ac:chgData name="Armando Galvez" userId="6880137db772c4fc" providerId="LiveId" clId="{DECC694F-0FFC-4715-8E7A-480D47D39BB9}" dt="2024-06-26T07:42:51.964" v="129" actId="1076"/>
          <ac:picMkLst>
            <pc:docMk/>
            <pc:sldMk cId="4004840145" sldId="262"/>
            <ac:picMk id="5" creationId="{881DC59D-55B7-F12B-9C94-077961A48D7B}"/>
          </ac:picMkLst>
        </pc:picChg>
      </pc:sldChg>
      <pc:sldChg chg="addSp modSp mod">
        <pc:chgData name="Armando Galvez" userId="6880137db772c4fc" providerId="LiveId" clId="{DECC694F-0FFC-4715-8E7A-480D47D39BB9}" dt="2024-06-26T08:08:49.052" v="1818"/>
        <pc:sldMkLst>
          <pc:docMk/>
          <pc:sldMk cId="175248574" sldId="263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175248574" sldId="263"/>
            <ac:spMk id="2" creationId="{4BB15115-44EF-9F7B-766E-A8E73829464C}"/>
          </ac:spMkLst>
        </pc:spChg>
        <pc:spChg chg="add mod">
          <ac:chgData name="Armando Galvez" userId="6880137db772c4fc" providerId="LiveId" clId="{DECC694F-0FFC-4715-8E7A-480D47D39BB9}" dt="2024-06-26T07:49:26.488" v="718" actId="20577"/>
          <ac:spMkLst>
            <pc:docMk/>
            <pc:sldMk cId="175248574" sldId="263"/>
            <ac:spMk id="3" creationId="{E4137AB7-698A-523B-0594-68A488870404}"/>
          </ac:spMkLst>
        </pc:spChg>
        <pc:picChg chg="mod">
          <ac:chgData name="Armando Galvez" userId="6880137db772c4fc" providerId="LiveId" clId="{DECC694F-0FFC-4715-8E7A-480D47D39BB9}" dt="2024-06-26T07:47:27.235" v="568" actId="14100"/>
          <ac:picMkLst>
            <pc:docMk/>
            <pc:sldMk cId="175248574" sldId="263"/>
            <ac:picMk id="5" creationId="{1DEFA51E-11B2-AD9B-2547-54B42160082A}"/>
          </ac:picMkLst>
        </pc:picChg>
      </pc:sldChg>
      <pc:sldChg chg="addSp modSp mod">
        <pc:chgData name="Armando Galvez" userId="6880137db772c4fc" providerId="LiveId" clId="{DECC694F-0FFC-4715-8E7A-480D47D39BB9}" dt="2024-06-26T08:08:49.052" v="1818"/>
        <pc:sldMkLst>
          <pc:docMk/>
          <pc:sldMk cId="68483831" sldId="264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68483831" sldId="264"/>
            <ac:spMk id="2" creationId="{AFAB9D25-7C49-E410-92E9-6736B76CB972}"/>
          </ac:spMkLst>
        </pc:spChg>
        <pc:spChg chg="add mod">
          <ac:chgData name="Armando Galvez" userId="6880137db772c4fc" providerId="LiveId" clId="{DECC694F-0FFC-4715-8E7A-480D47D39BB9}" dt="2024-06-26T07:51:11.185" v="899" actId="20577"/>
          <ac:spMkLst>
            <pc:docMk/>
            <pc:sldMk cId="68483831" sldId="264"/>
            <ac:spMk id="3" creationId="{F8D9B2A9-C901-3986-F9B6-3FBEB21F4A2F}"/>
          </ac:spMkLst>
        </pc:spChg>
      </pc:sldChg>
      <pc:sldChg chg="addSp modSp mod">
        <pc:chgData name="Armando Galvez" userId="6880137db772c4fc" providerId="LiveId" clId="{DECC694F-0FFC-4715-8E7A-480D47D39BB9}" dt="2024-06-26T08:08:49.052" v="1818"/>
        <pc:sldMkLst>
          <pc:docMk/>
          <pc:sldMk cId="2395045806" sldId="265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2395045806" sldId="265"/>
            <ac:spMk id="2" creationId="{6BEDF498-272A-6F78-2A64-7E585416F74C}"/>
          </ac:spMkLst>
        </pc:spChg>
        <pc:spChg chg="add mod">
          <ac:chgData name="Armando Galvez" userId="6880137db772c4fc" providerId="LiveId" clId="{DECC694F-0FFC-4715-8E7A-480D47D39BB9}" dt="2024-06-26T07:56:01.690" v="1215" actId="14100"/>
          <ac:spMkLst>
            <pc:docMk/>
            <pc:sldMk cId="2395045806" sldId="265"/>
            <ac:spMk id="3" creationId="{65A2E2B9-98E3-0C7A-B940-C1F3A0183908}"/>
          </ac:spMkLst>
        </pc:spChg>
        <pc:picChg chg="mod">
          <ac:chgData name="Armando Galvez" userId="6880137db772c4fc" providerId="LiveId" clId="{DECC694F-0FFC-4715-8E7A-480D47D39BB9}" dt="2024-06-26T07:51:40.291" v="903" actId="14100"/>
          <ac:picMkLst>
            <pc:docMk/>
            <pc:sldMk cId="2395045806" sldId="265"/>
            <ac:picMk id="5" creationId="{B8FDB0D4-44FA-7FFE-AD9A-255E224520B7}"/>
          </ac:picMkLst>
        </pc:picChg>
      </pc:sldChg>
      <pc:sldChg chg="modSp">
        <pc:chgData name="Armando Galvez" userId="6880137db772c4fc" providerId="LiveId" clId="{DECC694F-0FFC-4715-8E7A-480D47D39BB9}" dt="2024-06-26T08:08:49.052" v="1818"/>
        <pc:sldMkLst>
          <pc:docMk/>
          <pc:sldMk cId="3015207786" sldId="266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3015207786" sldId="266"/>
            <ac:spMk id="2" creationId="{4F2A3DCF-CA60-3754-3A44-F19DA8396140}"/>
          </ac:spMkLst>
        </pc:spChg>
      </pc:sldChg>
      <pc:sldChg chg="modSp mod">
        <pc:chgData name="Armando Galvez" userId="6880137db772c4fc" providerId="LiveId" clId="{DECC694F-0FFC-4715-8E7A-480D47D39BB9}" dt="2024-06-26T08:07:45.439" v="1809" actId="14100"/>
        <pc:sldMkLst>
          <pc:docMk/>
          <pc:sldMk cId="3365057045" sldId="267"/>
        </pc:sldMkLst>
        <pc:picChg chg="mod">
          <ac:chgData name="Armando Galvez" userId="6880137db772c4fc" providerId="LiveId" clId="{DECC694F-0FFC-4715-8E7A-480D47D39BB9}" dt="2024-06-26T08:07:45.439" v="1809" actId="14100"/>
          <ac:picMkLst>
            <pc:docMk/>
            <pc:sldMk cId="3365057045" sldId="267"/>
            <ac:picMk id="5" creationId="{AD0C0111-5225-5C4E-6A5A-69BD70A46FDC}"/>
          </ac:picMkLst>
        </pc:picChg>
      </pc:sldChg>
      <pc:sldChg chg="modSp">
        <pc:chgData name="Armando Galvez" userId="6880137db772c4fc" providerId="LiveId" clId="{DECC694F-0FFC-4715-8E7A-480D47D39BB9}" dt="2024-06-26T08:08:49.052" v="1818"/>
        <pc:sldMkLst>
          <pc:docMk/>
          <pc:sldMk cId="2109937705" sldId="268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2109937705" sldId="268"/>
            <ac:spMk id="2" creationId="{A950467A-26BC-887F-5E71-89D971C986DF}"/>
          </ac:spMkLst>
        </pc:spChg>
      </pc:sldChg>
      <pc:sldChg chg="modSp mod">
        <pc:chgData name="Armando Galvez" userId="6880137db772c4fc" providerId="LiveId" clId="{DECC694F-0FFC-4715-8E7A-480D47D39BB9}" dt="2024-06-26T08:08:49.052" v="1818"/>
        <pc:sldMkLst>
          <pc:docMk/>
          <pc:sldMk cId="4044893358" sldId="269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4044893358" sldId="269"/>
            <ac:spMk id="2" creationId="{629173C7-D29F-6A1E-469D-93A16B0500DB}"/>
          </ac:spMkLst>
        </pc:spChg>
        <pc:spChg chg="mod">
          <ac:chgData name="Armando Galvez" userId="6880137db772c4fc" providerId="LiveId" clId="{DECC694F-0FFC-4715-8E7A-480D47D39BB9}" dt="2024-06-26T07:56:43.696" v="1223" actId="20577"/>
          <ac:spMkLst>
            <pc:docMk/>
            <pc:sldMk cId="4044893358" sldId="269"/>
            <ac:spMk id="7" creationId="{FB16B78F-F93E-158D-872C-3477B96FA656}"/>
          </ac:spMkLst>
        </pc:spChg>
      </pc:sldChg>
      <pc:sldChg chg="addSp modSp mod">
        <pc:chgData name="Armando Galvez" userId="6880137db772c4fc" providerId="LiveId" clId="{DECC694F-0FFC-4715-8E7A-480D47D39BB9}" dt="2024-06-26T08:08:49.052" v="1818"/>
        <pc:sldMkLst>
          <pc:docMk/>
          <pc:sldMk cId="3474484495" sldId="270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3474484495" sldId="270"/>
            <ac:spMk id="2" creationId="{B5D1CB98-0229-697E-6A64-92E8EE39F216}"/>
          </ac:spMkLst>
        </pc:spChg>
        <pc:spChg chg="add mod">
          <ac:chgData name="Armando Galvez" userId="6880137db772c4fc" providerId="LiveId" clId="{DECC694F-0FFC-4715-8E7A-480D47D39BB9}" dt="2024-06-26T08:04:24.103" v="1536" actId="20577"/>
          <ac:spMkLst>
            <pc:docMk/>
            <pc:sldMk cId="3474484495" sldId="270"/>
            <ac:spMk id="3" creationId="{3CBC6D32-FCD0-8F27-6D81-0387B6565D0E}"/>
          </ac:spMkLst>
        </pc:spChg>
        <pc:spChg chg="mod">
          <ac:chgData name="Armando Galvez" userId="6880137db772c4fc" providerId="LiveId" clId="{DECC694F-0FFC-4715-8E7A-480D47D39BB9}" dt="2024-06-26T07:59:04.241" v="1338" actId="1037"/>
          <ac:spMkLst>
            <pc:docMk/>
            <pc:sldMk cId="3474484495" sldId="270"/>
            <ac:spMk id="8" creationId="{B0BBB4A4-7747-E5FC-B2BF-393B90AC9F51}"/>
          </ac:spMkLst>
        </pc:spChg>
        <pc:picChg chg="mod">
          <ac:chgData name="Armando Galvez" userId="6880137db772c4fc" providerId="LiveId" clId="{DECC694F-0FFC-4715-8E7A-480D47D39BB9}" dt="2024-06-26T07:59:57.005" v="1344" actId="14100"/>
          <ac:picMkLst>
            <pc:docMk/>
            <pc:sldMk cId="3474484495" sldId="270"/>
            <ac:picMk id="5" creationId="{AAD98436-F853-8BE9-B671-D7FBC801E33D}"/>
          </ac:picMkLst>
        </pc:picChg>
        <pc:picChg chg="mod">
          <ac:chgData name="Armando Galvez" userId="6880137db772c4fc" providerId="LiveId" clId="{DECC694F-0FFC-4715-8E7A-480D47D39BB9}" dt="2024-06-26T07:59:04.241" v="1338" actId="1037"/>
          <ac:picMkLst>
            <pc:docMk/>
            <pc:sldMk cId="3474484495" sldId="270"/>
            <ac:picMk id="7" creationId="{0CF9403D-8BED-37C1-E6D6-74DAABDEE40E}"/>
          </ac:picMkLst>
        </pc:picChg>
      </pc:sldChg>
      <pc:sldChg chg="addSp modSp mod">
        <pc:chgData name="Armando Galvez" userId="6880137db772c4fc" providerId="LiveId" clId="{DECC694F-0FFC-4715-8E7A-480D47D39BB9}" dt="2024-06-26T08:08:49.052" v="1818"/>
        <pc:sldMkLst>
          <pc:docMk/>
          <pc:sldMk cId="1737297358" sldId="271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1737297358" sldId="271"/>
            <ac:spMk id="2" creationId="{C07F6E90-3D6F-51EA-393F-6DC40CC7A2E9}"/>
          </ac:spMkLst>
        </pc:spChg>
        <pc:spChg chg="add mod">
          <ac:chgData name="Armando Galvez" userId="6880137db772c4fc" providerId="LiveId" clId="{DECC694F-0FFC-4715-8E7A-480D47D39BB9}" dt="2024-06-26T08:05:09.147" v="1578" actId="20577"/>
          <ac:spMkLst>
            <pc:docMk/>
            <pc:sldMk cId="1737297358" sldId="271"/>
            <ac:spMk id="3" creationId="{F7A05F1A-A497-2C04-904E-354DD656C34F}"/>
          </ac:spMkLst>
        </pc:spChg>
        <pc:picChg chg="mod">
          <ac:chgData name="Armando Galvez" userId="6880137db772c4fc" providerId="LiveId" clId="{DECC694F-0FFC-4715-8E7A-480D47D39BB9}" dt="2024-06-26T07:59:42.083" v="1341" actId="14100"/>
          <ac:picMkLst>
            <pc:docMk/>
            <pc:sldMk cId="1737297358" sldId="271"/>
            <ac:picMk id="5" creationId="{72F92C66-ECCC-9362-55BF-9302CC3D0B05}"/>
          </ac:picMkLst>
        </pc:picChg>
      </pc:sldChg>
      <pc:sldChg chg="addSp delSp modSp mod">
        <pc:chgData name="Armando Galvez" userId="6880137db772c4fc" providerId="LiveId" clId="{DECC694F-0FFC-4715-8E7A-480D47D39BB9}" dt="2024-06-26T08:08:49.052" v="1818"/>
        <pc:sldMkLst>
          <pc:docMk/>
          <pc:sldMk cId="636957493" sldId="272"/>
        </pc:sldMkLst>
        <pc:spChg chg="mod">
          <ac:chgData name="Armando Galvez" userId="6880137db772c4fc" providerId="LiveId" clId="{DECC694F-0FFC-4715-8E7A-480D47D39BB9}" dt="2024-06-26T08:08:49.052" v="1818"/>
          <ac:spMkLst>
            <pc:docMk/>
            <pc:sldMk cId="636957493" sldId="272"/>
            <ac:spMk id="2" creationId="{5AFE4083-27B7-A3BA-73BA-B8D4A3AB21D9}"/>
          </ac:spMkLst>
        </pc:spChg>
        <pc:spChg chg="add del">
          <ac:chgData name="Armando Galvez" userId="6880137db772c4fc" providerId="LiveId" clId="{DECC694F-0FFC-4715-8E7A-480D47D39BB9}" dt="2024-06-26T08:05:28.728" v="1580" actId="22"/>
          <ac:spMkLst>
            <pc:docMk/>
            <pc:sldMk cId="636957493" sldId="272"/>
            <ac:spMk id="4" creationId="{6A955E3D-7FD6-EE6B-EB14-861F6A99C747}"/>
          </ac:spMkLst>
        </pc:spChg>
        <pc:spChg chg="add mod">
          <ac:chgData name="Armando Galvez" userId="6880137db772c4fc" providerId="LiveId" clId="{DECC694F-0FFC-4715-8E7A-480D47D39BB9}" dt="2024-06-26T08:08:12.791" v="1816" actId="20577"/>
          <ac:spMkLst>
            <pc:docMk/>
            <pc:sldMk cId="636957493" sldId="272"/>
            <ac:spMk id="6" creationId="{4D94279A-0C7F-276B-EC8F-AF86F0A635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F2136-57BD-D7AB-78D1-63B1E2472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916B24-4B19-9A37-E4FF-10E7728CB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61592A-68B7-A130-F7E6-93F58691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32592-A995-61BF-AC79-F2C2875D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957D0-B01B-B560-196C-976F5BC8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86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E51D1-0F15-15E7-D6B4-6084C64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0C15DA-9796-7CD5-849C-4391B540C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216B5-524B-8ECA-0121-5B5F6B57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6493EF-3A54-C6B3-8F11-C319C6A1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00F5E-D346-0A74-D0DA-B47C6D7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42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962AE4-A9D9-31E0-8B96-AFC515816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8058BA-48E4-72FC-8721-86AF9099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D49DF-A753-AFB6-CB1C-3A0231E6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45612-F2FA-16AB-1F2D-F59E39AF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C6FC4-EABA-A31D-03BB-C061E25E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5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99AE8-4FBA-1CDA-CB6C-832AA22F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628F3-FA96-1DF1-05AF-94906FFF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2D0E31-878F-64EB-9D17-C278F860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5F592-AAA0-67CD-00EC-EEA899AE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71CE1-6F27-C0B0-8F86-9A906015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35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514D1-4D5D-B895-1B72-3D7CF572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56CAC5-D3C2-BA79-287C-C3BEE7FE0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AD539-591A-D72F-2117-50526962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2EEB6-104C-2EC7-F2F2-261CADFC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E4642-7045-4470-0F74-C8A0DD4C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39D67-77CC-8A78-26B3-C0A92309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F187D-1407-BE62-D72C-C3410C2D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4B018A-9542-1F9C-8735-F3CC77114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5FE0D6-4143-7C4A-D8D8-70BB44A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989DF8-61D3-FC28-76BA-69038C87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5E944F-ADF1-095E-A5C9-065F7822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40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412C4-CEBC-0246-EB9D-FF54006D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76B7FD-9875-DB60-E50B-DF48736A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A7EB40-5DEB-6E59-E02C-A191C9303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1E5CAE-30A8-C6E1-5353-4636FF7BB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AD9C39-4004-6D3F-D3D9-79333898D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DBCEBA-85B7-263D-6B39-3D92BA0C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A628EB-D783-69C3-7B23-A06415D6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F7415E-C4D1-4A31-D9A9-513C10BC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00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6BD4C-1573-A711-C2D1-8C4EE70D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47994-CE5E-AD92-3B82-33F42329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CC66DD-D1C1-162C-CFB6-4E09A351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BA4ECB-F332-3AAF-F686-5FBF5949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72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F953DA-8A97-2A15-05B0-430448A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6309E2-2244-7FBF-C3D1-28134B5B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AA2F15-8562-D11E-5BEE-0FF85C91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97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E3E7D-5596-51FB-DFF0-7D304EE5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AAFE5-339B-32AE-777E-F315B35D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4ED2F3-DBA0-3586-C853-1B90C016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2C8EB0-FAEE-2F38-89D3-5C7585E0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8DD53F-DA3F-5F37-FB3E-D35A3917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B3B45-4865-7C66-5427-FCB29A5C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9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316CA-EC8A-EF57-49BE-50DACBD2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B974D3-C891-DEB3-1E97-16D1BD8D3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70E3EB-4EA6-25E3-362F-7CCEFC82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F4DFCF-814D-B4EF-49E2-0A310498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98E465-A134-5C31-E3EA-8F57E1C9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9D1AD-3009-6280-FA38-9B3E8326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D519F8-C47D-5E63-84D3-F65BCAE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F06A5-5E16-3970-5493-275AC381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4E291-AA83-7AB6-8435-2F24A5F63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CAC906-A2AB-470D-A80C-4BEEAAE0F59F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E1293-4D62-1356-8970-EF8DE8D3E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BA1060-B4FE-F033-BC03-1AE29F811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CA07AC-BF03-4E8F-95B9-4030377B87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7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A3DCF-CA60-3754-3A44-F19DA8396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Power</a:t>
            </a:r>
            <a:r>
              <a:rPr lang="es-ES" dirty="0"/>
              <a:t> BI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0B2AFE-D2A3-0736-4EBF-6DEA013ED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37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F498-272A-6F78-2A64-7E585416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Nº</a:t>
            </a:r>
            <a:r>
              <a:rPr lang="es-ES" dirty="0"/>
              <a:t> 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FDB0D4-44FA-7FFE-AD9A-255E2245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8868"/>
            <a:ext cx="4201111" cy="20894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EEF074-DF74-905A-EC22-39F2E675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165" y="535067"/>
            <a:ext cx="2038635" cy="536332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0E05AC5-E00B-3375-4D45-65ED408A77F8}"/>
              </a:ext>
            </a:extLst>
          </p:cNvPr>
          <p:cNvSpPr/>
          <p:nvPr/>
        </p:nvSpPr>
        <p:spPr>
          <a:xfrm rot="12313195">
            <a:off x="10323434" y="2452349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A2E2B9-98E3-0C7A-B940-C1F3A0183908}"/>
              </a:ext>
            </a:extLst>
          </p:cNvPr>
          <p:cNvSpPr txBox="1"/>
          <p:nvPr/>
        </p:nvSpPr>
        <p:spPr>
          <a:xfrm>
            <a:off x="730045" y="3751088"/>
            <a:ext cx="8128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graphs</a:t>
            </a:r>
            <a:r>
              <a:rPr lang="es-ES" sz="2000" dirty="0"/>
              <a:t> </a:t>
            </a:r>
            <a:r>
              <a:rPr lang="es-ES" sz="2000" dirty="0" err="1"/>
              <a:t>expalin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purchase</a:t>
            </a:r>
            <a:r>
              <a:rPr lang="es-ES" sz="2000" dirty="0"/>
              <a:t> ratio </a:t>
            </a:r>
            <a:r>
              <a:rPr lang="es-ES" sz="2000" dirty="0" err="1"/>
              <a:t>considering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total </a:t>
            </a:r>
            <a:r>
              <a:rPr lang="es-ES" sz="2000" dirty="0" err="1"/>
              <a:t>views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products</a:t>
            </a:r>
            <a:r>
              <a:rPr lang="es-ES" sz="2000" dirty="0"/>
              <a:t>, </a:t>
            </a:r>
            <a:r>
              <a:rPr lang="es-ES" sz="2000" dirty="0" err="1"/>
              <a:t>it</a:t>
            </a:r>
            <a:r>
              <a:rPr lang="es-ES" sz="2000" dirty="0"/>
              <a:t> Works </a:t>
            </a:r>
            <a:r>
              <a:rPr lang="es-ES" sz="2000" dirty="0" err="1"/>
              <a:t>very</a:t>
            </a:r>
            <a:r>
              <a:rPr lang="es-ES" sz="2000" dirty="0"/>
              <a:t> </a:t>
            </a:r>
            <a:r>
              <a:rPr lang="es-ES" sz="2000" dirty="0" err="1"/>
              <a:t>well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demonstrate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difference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each</a:t>
            </a:r>
            <a:r>
              <a:rPr lang="es-ES" sz="2000" dirty="0"/>
              <a:t> </a:t>
            </a:r>
            <a:r>
              <a:rPr lang="es-ES" sz="2000" dirty="0" err="1"/>
              <a:t>type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evento.</a:t>
            </a:r>
          </a:p>
          <a:p>
            <a:endParaRPr lang="es-ES" sz="2000" dirty="0"/>
          </a:p>
          <a:p>
            <a:r>
              <a:rPr lang="es-ES" sz="2000" dirty="0" err="1"/>
              <a:t>Steps</a:t>
            </a:r>
            <a:r>
              <a:rPr lang="es-ES" sz="2000" dirty="0"/>
              <a:t>: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“</a:t>
            </a:r>
            <a:r>
              <a:rPr lang="es-ES" sz="2000" dirty="0" err="1"/>
              <a:t>funnel</a:t>
            </a:r>
            <a:r>
              <a:rPr lang="es-ES" sz="2000" dirty="0"/>
              <a:t> </a:t>
            </a:r>
            <a:r>
              <a:rPr lang="es-ES" sz="2000" dirty="0" err="1"/>
              <a:t>graph</a:t>
            </a:r>
            <a:r>
              <a:rPr lang="es-ES" sz="2000" dirty="0"/>
              <a:t>” </a:t>
            </a:r>
            <a:r>
              <a:rPr lang="es-ES" sz="2000" dirty="0" err="1"/>
              <a:t>option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visualization</a:t>
            </a:r>
            <a:r>
              <a:rPr lang="es-ES" sz="2000" dirty="0"/>
              <a:t> </a:t>
            </a:r>
            <a:r>
              <a:rPr lang="es-ES" sz="2000" dirty="0" err="1"/>
              <a:t>board</a:t>
            </a:r>
            <a:r>
              <a:rPr lang="es-ES" sz="2000" dirty="0"/>
              <a:t>.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variable “</a:t>
            </a: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type</a:t>
            </a:r>
            <a:r>
              <a:rPr lang="es-ES" sz="2000" dirty="0"/>
              <a:t>”.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variable </a:t>
            </a:r>
            <a:r>
              <a:rPr lang="es-ES" sz="2000" dirty="0" err="1"/>
              <a:t>category</a:t>
            </a:r>
            <a:r>
              <a:rPr lang="es-ES" sz="2000" dirty="0"/>
              <a:t> </a:t>
            </a:r>
            <a:r>
              <a:rPr lang="es-ES" sz="2000" dirty="0" err="1"/>
              <a:t>code</a:t>
            </a:r>
            <a:r>
              <a:rPr lang="es-ES" sz="2000" dirty="0"/>
              <a:t> (as a </a:t>
            </a:r>
            <a:r>
              <a:rPr lang="es-ES" sz="2000" dirty="0" err="1"/>
              <a:t>recount</a:t>
            </a:r>
            <a:r>
              <a:rPr lang="es-ES" sz="2000" dirty="0"/>
              <a:t>)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 </a:t>
            </a:r>
            <a:r>
              <a:rPr lang="es-ES" sz="2000" dirty="0" err="1"/>
              <a:t>option</a:t>
            </a:r>
            <a:r>
              <a:rPr lang="es-ES" sz="2000" dirty="0"/>
              <a:t>.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Add</a:t>
            </a:r>
            <a:r>
              <a:rPr lang="es-ES" sz="2000" dirty="0"/>
              <a:t> a </a:t>
            </a:r>
            <a:r>
              <a:rPr lang="es-ES" sz="2000" dirty="0" err="1"/>
              <a:t>filter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specific</a:t>
            </a:r>
            <a:r>
              <a:rPr lang="es-ES" sz="2000" dirty="0"/>
              <a:t> </a:t>
            </a: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type</a:t>
            </a:r>
            <a:r>
              <a:rPr lang="es-ES" sz="2000" dirty="0"/>
              <a:t> (</a:t>
            </a:r>
            <a:r>
              <a:rPr lang="es-ES" sz="2000" dirty="0" err="1"/>
              <a:t>purcharse</a:t>
            </a:r>
            <a:r>
              <a:rPr lang="es-E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9504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A3DCF-CA60-3754-3A44-F19DA8396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Dashboard</a:t>
            </a:r>
            <a:r>
              <a:rPr lang="es-ES" dirty="0"/>
              <a:t> Nº1: Sales </a:t>
            </a:r>
            <a:r>
              <a:rPr lang="es-ES" dirty="0" err="1"/>
              <a:t>Prediction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20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0C0111-5225-5C4E-6A5A-69BD70A4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34780"/>
            <a:ext cx="11893396" cy="68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5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467A-26BC-887F-5E71-89D971C9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Text and </a:t>
            </a:r>
            <a:r>
              <a:rPr lang="es-ES" dirty="0" err="1"/>
              <a:t>filter</a:t>
            </a:r>
            <a:r>
              <a:rPr lang="es-ES" dirty="0"/>
              <a:t> </a:t>
            </a:r>
            <a:r>
              <a:rPr lang="es-ES" dirty="0" err="1"/>
              <a:t>categories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592B48F-B832-912D-DFF3-5A945FF2B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147952"/>
            <a:ext cx="4382112" cy="981212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1DA229-9BF9-F2D8-10B0-4C7671083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6002"/>
            <a:ext cx="5849166" cy="149563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54C1FCA-3193-B01B-21BC-29330B4CF7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308"/>
          <a:stretch/>
        </p:blipFill>
        <p:spPr>
          <a:xfrm>
            <a:off x="9215108" y="2606228"/>
            <a:ext cx="2257740" cy="382133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D570690-5510-0B11-180F-50BF437F918D}"/>
              </a:ext>
            </a:extLst>
          </p:cNvPr>
          <p:cNvSpPr/>
          <p:nvPr/>
        </p:nvSpPr>
        <p:spPr>
          <a:xfrm rot="12313195">
            <a:off x="10275120" y="5462752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35C788-166F-0F7C-89E6-25EDC3E7D44A}"/>
              </a:ext>
            </a:extLst>
          </p:cNvPr>
          <p:cNvSpPr txBox="1"/>
          <p:nvPr/>
        </p:nvSpPr>
        <p:spPr>
          <a:xfrm>
            <a:off x="5434078" y="4853728"/>
            <a:ext cx="3286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Steps</a:t>
            </a:r>
            <a:r>
              <a:rPr lang="es-ES" sz="1600" dirty="0"/>
              <a:t>: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Select</a:t>
            </a:r>
            <a:r>
              <a:rPr lang="es-ES" sz="1600" dirty="0"/>
              <a:t> “data </a:t>
            </a:r>
            <a:r>
              <a:rPr lang="es-ES" sz="1600" dirty="0" err="1"/>
              <a:t>segmetion</a:t>
            </a:r>
            <a:r>
              <a:rPr lang="es-ES" sz="1600" dirty="0"/>
              <a:t>” </a:t>
            </a:r>
            <a:r>
              <a:rPr lang="es-ES" sz="1600" dirty="0" err="1"/>
              <a:t>option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visualization</a:t>
            </a:r>
            <a:r>
              <a:rPr lang="es-ES" sz="1600" dirty="0"/>
              <a:t> </a:t>
            </a:r>
            <a:r>
              <a:rPr lang="es-ES" sz="1600" dirty="0" err="1"/>
              <a:t>board</a:t>
            </a:r>
            <a:endParaRPr lang="es-ES" sz="1600" dirty="0"/>
          </a:p>
          <a:p>
            <a:pPr marL="342900" indent="-342900">
              <a:buAutoNum type="arabicPeriod"/>
            </a:pPr>
            <a:r>
              <a:rPr lang="es-ES" sz="1600" dirty="0" err="1"/>
              <a:t>Select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specific</a:t>
            </a:r>
            <a:r>
              <a:rPr lang="es-ES" sz="1600" dirty="0"/>
              <a:t> </a:t>
            </a:r>
            <a:r>
              <a:rPr lang="es-ES" sz="1600" dirty="0" err="1"/>
              <a:t>category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data base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each</a:t>
            </a:r>
            <a:r>
              <a:rPr lang="es-ES" sz="1600" dirty="0"/>
              <a:t> </a:t>
            </a:r>
            <a:r>
              <a:rPr lang="es-ES" sz="1600" dirty="0" err="1"/>
              <a:t>filter</a:t>
            </a:r>
            <a:r>
              <a:rPr lang="es-ES" sz="1600" dirty="0"/>
              <a:t>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32ACF7-2604-F99E-D344-2CB557880F6B}"/>
              </a:ext>
            </a:extLst>
          </p:cNvPr>
          <p:cNvSpPr txBox="1"/>
          <p:nvPr/>
        </p:nvSpPr>
        <p:spPr>
          <a:xfrm>
            <a:off x="812754" y="3376577"/>
            <a:ext cx="47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Steps</a:t>
            </a:r>
            <a:r>
              <a:rPr lang="es-ES" sz="1600" dirty="0"/>
              <a:t>:</a:t>
            </a:r>
          </a:p>
          <a:p>
            <a:pPr marL="342900" indent="-342900">
              <a:buAutoNum type="arabicPeriod"/>
            </a:pPr>
            <a:r>
              <a:rPr lang="es-ES" sz="1600" dirty="0"/>
              <a:t>Clic in “</a:t>
            </a:r>
            <a:r>
              <a:rPr lang="es-ES" sz="1600" dirty="0" err="1"/>
              <a:t>insert</a:t>
            </a:r>
            <a:r>
              <a:rPr lang="es-ES" sz="1600" dirty="0"/>
              <a:t>”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Select</a:t>
            </a:r>
            <a:r>
              <a:rPr lang="es-ES" sz="1600" dirty="0"/>
              <a:t> “</a:t>
            </a:r>
            <a:r>
              <a:rPr lang="es-ES" sz="1600" dirty="0" err="1"/>
              <a:t>text</a:t>
            </a:r>
            <a:r>
              <a:rPr lang="es-E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93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173C7-D29F-6A1E-469D-93A16B05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Cards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7330C7-1694-20DE-0DCE-8A87A62C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956"/>
            <a:ext cx="4534533" cy="21243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7928E21-3706-C32A-120F-A476236E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485" y="365125"/>
            <a:ext cx="2114845" cy="62492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B16B78F-F93E-158D-872C-3477B96FA656}"/>
              </a:ext>
            </a:extLst>
          </p:cNvPr>
          <p:cNvSpPr txBox="1"/>
          <p:nvPr/>
        </p:nvSpPr>
        <p:spPr>
          <a:xfrm>
            <a:off x="838200" y="4245312"/>
            <a:ext cx="471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Steps</a:t>
            </a:r>
            <a:r>
              <a:rPr lang="es-ES" sz="2400" dirty="0"/>
              <a:t>:</a:t>
            </a:r>
          </a:p>
          <a:p>
            <a:pPr marL="342900" indent="-342900">
              <a:buAutoNum type="arabicPeriod"/>
            </a:pPr>
            <a:r>
              <a:rPr lang="es-ES" sz="2400" dirty="0" err="1"/>
              <a:t>Select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“</a:t>
            </a:r>
            <a:r>
              <a:rPr lang="es-ES" sz="2400" dirty="0" err="1"/>
              <a:t>card</a:t>
            </a:r>
            <a:r>
              <a:rPr lang="es-ES" sz="2400" dirty="0"/>
              <a:t>” </a:t>
            </a:r>
            <a:r>
              <a:rPr lang="es-ES" sz="2400" dirty="0" err="1"/>
              <a:t>option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visualization</a:t>
            </a:r>
            <a:r>
              <a:rPr lang="es-ES" sz="2400" dirty="0"/>
              <a:t> </a:t>
            </a:r>
            <a:r>
              <a:rPr lang="es-ES" sz="2400" dirty="0" err="1"/>
              <a:t>board</a:t>
            </a:r>
            <a:endParaRPr lang="es-ES" sz="2400" dirty="0"/>
          </a:p>
          <a:p>
            <a:pPr marL="342900" indent="-342900">
              <a:buAutoNum type="arabicPeriod"/>
            </a:pPr>
            <a:r>
              <a:rPr lang="es-ES" sz="2400" dirty="0" err="1"/>
              <a:t>Select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category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data base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card</a:t>
            </a:r>
            <a:r>
              <a:rPr lang="es-ES" sz="2400" dirty="0"/>
              <a:t>. 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B736DCA-0EBE-33F9-DE8E-73AAAFA9217C}"/>
              </a:ext>
            </a:extLst>
          </p:cNvPr>
          <p:cNvSpPr/>
          <p:nvPr/>
        </p:nvSpPr>
        <p:spPr>
          <a:xfrm rot="12313195">
            <a:off x="10187693" y="2823350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89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1CB98-0229-697E-6A64-92E8EE39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Graph</a:t>
            </a:r>
            <a:r>
              <a:rPr lang="es-ES" dirty="0"/>
              <a:t> Nº1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D98436-F853-8BE9-B671-D7FBC801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562600" cy="19808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F9403D-8BED-37C1-E6D6-74DAABDE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387" y="718759"/>
            <a:ext cx="2057687" cy="5420481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B0BBB4A4-7747-E5FC-B2BF-393B90AC9F51}"/>
              </a:ext>
            </a:extLst>
          </p:cNvPr>
          <p:cNvSpPr/>
          <p:nvPr/>
        </p:nvSpPr>
        <p:spPr>
          <a:xfrm rot="12313195">
            <a:off x="9628451" y="2340771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BC6D32-FCD0-8F27-6D81-0387B6565D0E}"/>
              </a:ext>
            </a:extLst>
          </p:cNvPr>
          <p:cNvSpPr txBox="1"/>
          <p:nvPr/>
        </p:nvSpPr>
        <p:spPr>
          <a:xfrm>
            <a:off x="838200" y="4029424"/>
            <a:ext cx="7784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expalin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day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promote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selected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Steps</a:t>
            </a:r>
            <a:r>
              <a:rPr lang="es-ES" dirty="0"/>
              <a:t>:</a:t>
            </a:r>
          </a:p>
          <a:p>
            <a:pPr marL="342900" indent="-342900"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“line </a:t>
            </a:r>
            <a:r>
              <a:rPr lang="es-ES" dirty="0" err="1"/>
              <a:t>graph</a:t>
            </a:r>
            <a:r>
              <a:rPr lang="es-ES" dirty="0"/>
              <a:t>” 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board</a:t>
            </a:r>
            <a:r>
              <a:rPr lang="es-ES" dirty="0"/>
              <a:t>.</a:t>
            </a:r>
          </a:p>
          <a:p>
            <a:pPr marL="342900" indent="-342900"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 “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day</a:t>
            </a:r>
            <a:r>
              <a:rPr lang="es-ES" dirty="0"/>
              <a:t>” </a:t>
            </a:r>
            <a:r>
              <a:rPr lang="es-ES" dirty="0" err="1"/>
              <a:t>for</a:t>
            </a:r>
            <a:r>
              <a:rPr lang="es-ES" dirty="0"/>
              <a:t> axis X. </a:t>
            </a:r>
          </a:p>
          <a:p>
            <a:pPr marL="342900" indent="-342900"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 “</a:t>
            </a:r>
            <a:r>
              <a:rPr lang="es-ES" dirty="0" err="1"/>
              <a:t>product</a:t>
            </a:r>
            <a:r>
              <a:rPr lang="es-ES" dirty="0"/>
              <a:t> id” (as a </a:t>
            </a:r>
            <a:r>
              <a:rPr lang="es-ES" dirty="0" err="1"/>
              <a:t>recount</a:t>
            </a:r>
            <a:r>
              <a:rPr lang="es-ES" dirty="0"/>
              <a:t>) </a:t>
            </a:r>
            <a:r>
              <a:rPr lang="es-ES" dirty="0" err="1"/>
              <a:t>for</a:t>
            </a:r>
            <a:r>
              <a:rPr lang="es-ES" dirty="0"/>
              <a:t> axis Y.</a:t>
            </a:r>
          </a:p>
        </p:txBody>
      </p:sp>
    </p:spTree>
    <p:extLst>
      <p:ext uri="{BB962C8B-B14F-4D97-AF65-F5344CB8AC3E}">
        <p14:creationId xmlns:p14="http://schemas.microsoft.com/office/powerpoint/2010/main" val="347448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F6E90-3D6F-51EA-393F-6DC40CC7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Graph</a:t>
            </a:r>
            <a:r>
              <a:rPr lang="es-ES" dirty="0"/>
              <a:t> Nº2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F92C66-ECCC-9362-55BF-9302CC3D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8685"/>
            <a:ext cx="5149645" cy="21415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BE6426-F690-6D6C-BE49-DF6A9301F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964" y="419396"/>
            <a:ext cx="2000529" cy="5496692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6C72D49-FABB-22BB-390E-09C2747ABD68}"/>
              </a:ext>
            </a:extLst>
          </p:cNvPr>
          <p:cNvSpPr/>
          <p:nvPr/>
        </p:nvSpPr>
        <p:spPr>
          <a:xfrm rot="12313195">
            <a:off x="9599864" y="2094450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A05F1A-A497-2C04-904E-354DD656C34F}"/>
              </a:ext>
            </a:extLst>
          </p:cNvPr>
          <p:cNvSpPr txBox="1"/>
          <p:nvPr/>
        </p:nvSpPr>
        <p:spPr>
          <a:xfrm>
            <a:off x="838200" y="4184551"/>
            <a:ext cx="7784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expalin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day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promote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selected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Steps</a:t>
            </a:r>
            <a:r>
              <a:rPr lang="es-ES" dirty="0"/>
              <a:t>:</a:t>
            </a:r>
          </a:p>
          <a:p>
            <a:pPr marL="342900" indent="-342900"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“área </a:t>
            </a:r>
            <a:r>
              <a:rPr lang="es-ES" dirty="0" err="1"/>
              <a:t>graph</a:t>
            </a:r>
            <a:r>
              <a:rPr lang="es-ES" dirty="0"/>
              <a:t>” 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board</a:t>
            </a:r>
            <a:r>
              <a:rPr lang="es-ES" dirty="0"/>
              <a:t>.</a:t>
            </a:r>
          </a:p>
          <a:p>
            <a:pPr marL="342900" indent="-342900"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 “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hour</a:t>
            </a:r>
            <a:r>
              <a:rPr lang="es-ES" dirty="0"/>
              <a:t>” </a:t>
            </a:r>
            <a:r>
              <a:rPr lang="es-ES" dirty="0" err="1"/>
              <a:t>for</a:t>
            </a:r>
            <a:r>
              <a:rPr lang="es-ES" dirty="0"/>
              <a:t> axis X. </a:t>
            </a:r>
          </a:p>
          <a:p>
            <a:pPr marL="342900" indent="-342900"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 “producto id” (as a </a:t>
            </a:r>
            <a:r>
              <a:rPr lang="es-ES" dirty="0" err="1"/>
              <a:t>recount</a:t>
            </a:r>
            <a:r>
              <a:rPr lang="es-ES" dirty="0"/>
              <a:t>) </a:t>
            </a:r>
            <a:r>
              <a:rPr lang="es-ES" dirty="0" err="1"/>
              <a:t>for</a:t>
            </a:r>
            <a:r>
              <a:rPr lang="es-ES" dirty="0"/>
              <a:t> axis Y.</a:t>
            </a:r>
          </a:p>
        </p:txBody>
      </p:sp>
    </p:spTree>
    <p:extLst>
      <p:ext uri="{BB962C8B-B14F-4D97-AF65-F5344CB8AC3E}">
        <p14:creationId xmlns:p14="http://schemas.microsoft.com/office/powerpoint/2010/main" val="173729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E4083-27B7-A3BA-73BA-B8D4A3AB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Graph</a:t>
            </a:r>
            <a:r>
              <a:rPr lang="es-ES" dirty="0"/>
              <a:t> Nº3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FFC147-28D9-2CA0-D631-04AFA6BF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96427" cy="23720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D6E95A-8F04-43EC-2E1F-B769B36B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689" y="755559"/>
            <a:ext cx="2029108" cy="4563112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9829062-710A-6E81-E399-106932D5C890}"/>
              </a:ext>
            </a:extLst>
          </p:cNvPr>
          <p:cNvSpPr/>
          <p:nvPr/>
        </p:nvSpPr>
        <p:spPr>
          <a:xfrm rot="12313195">
            <a:off x="10207836" y="3396333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94279A-0C7F-276B-EC8F-AF86F0A63589}"/>
              </a:ext>
            </a:extLst>
          </p:cNvPr>
          <p:cNvSpPr txBox="1"/>
          <p:nvPr/>
        </p:nvSpPr>
        <p:spPr>
          <a:xfrm>
            <a:off x="838200" y="4184551"/>
            <a:ext cx="7784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expalin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recomended</a:t>
            </a:r>
            <a:r>
              <a:rPr lang="es-ES" dirty="0"/>
              <a:t> </a:t>
            </a:r>
            <a:r>
              <a:rPr lang="es-ES" dirty="0" err="1"/>
              <a:t>products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promote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selected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co-purchases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Steps</a:t>
            </a:r>
            <a:r>
              <a:rPr lang="es-ES" dirty="0"/>
              <a:t>:</a:t>
            </a:r>
          </a:p>
          <a:p>
            <a:pPr marL="342900" indent="-342900"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“table </a:t>
            </a:r>
            <a:r>
              <a:rPr lang="es-ES" dirty="0" err="1"/>
              <a:t>graph</a:t>
            </a:r>
            <a:r>
              <a:rPr lang="es-ES" dirty="0"/>
              <a:t>” 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board</a:t>
            </a:r>
            <a:r>
              <a:rPr lang="es-ES" dirty="0"/>
              <a:t>.</a:t>
            </a:r>
          </a:p>
          <a:p>
            <a:pPr marL="342900" indent="-342900"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 “</a:t>
            </a:r>
            <a:r>
              <a:rPr lang="es-ES" dirty="0" err="1"/>
              <a:t>co_purchases</a:t>
            </a:r>
            <a:r>
              <a:rPr lang="es-ES" dirty="0"/>
              <a:t>” in </a:t>
            </a:r>
            <a:r>
              <a:rPr lang="es-ES" dirty="0" err="1"/>
              <a:t>the</a:t>
            </a:r>
            <a:r>
              <a:rPr lang="es-ES" dirty="0"/>
              <a:t> columna </a:t>
            </a:r>
            <a:r>
              <a:rPr lang="es-ES" dirty="0" err="1"/>
              <a:t>option</a:t>
            </a:r>
            <a:r>
              <a:rPr lang="es-ES" dirty="0"/>
              <a:t>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95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A0B14-861F-0698-18EF-B34B76DB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Upload</a:t>
            </a:r>
            <a:r>
              <a:rPr lang="es-ES" dirty="0"/>
              <a:t> de data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3CB12A-61EC-4040-8D13-33A369B7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370" y="365125"/>
            <a:ext cx="5944430" cy="14098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63CCCA-3867-A744-2921-AA7419E645E7}"/>
              </a:ext>
            </a:extLst>
          </p:cNvPr>
          <p:cNvSpPr txBox="1"/>
          <p:nvPr/>
        </p:nvSpPr>
        <p:spPr>
          <a:xfrm>
            <a:off x="7935686" y="2530929"/>
            <a:ext cx="37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Steps</a:t>
            </a:r>
            <a:r>
              <a:rPr lang="es-ES" dirty="0"/>
              <a:t>:</a:t>
            </a:r>
          </a:p>
          <a:p>
            <a:pPr marL="342900" indent="-342900"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file</a:t>
            </a:r>
          </a:p>
          <a:p>
            <a:pPr marL="342900" indent="-342900"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file</a:t>
            </a:r>
          </a:p>
          <a:p>
            <a:pPr marL="342900" indent="-342900">
              <a:buAutoNum type="arabicPeriod"/>
            </a:pPr>
            <a:r>
              <a:rPr lang="es-ES" dirty="0" err="1"/>
              <a:t>Clicl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transform</a:t>
            </a:r>
            <a:r>
              <a:rPr lang="es-ES" dirty="0"/>
              <a:t> data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necesary</a:t>
            </a:r>
            <a:r>
              <a:rPr lang="es-ES" dirty="0"/>
              <a:t> 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format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columna</a:t>
            </a:r>
          </a:p>
          <a:p>
            <a:pPr marL="342900" indent="-342900">
              <a:buAutoNum type="arabicPeriod"/>
            </a:pPr>
            <a:r>
              <a:rPr lang="es-ES" dirty="0" err="1"/>
              <a:t>Upload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file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bi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9386E3-A0E0-9D97-8B7D-D571B361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5" y="1942158"/>
            <a:ext cx="5956997" cy="4478821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16E6227-14C4-F693-79D6-F2E963A4CF53}"/>
              </a:ext>
            </a:extLst>
          </p:cNvPr>
          <p:cNvSpPr/>
          <p:nvPr/>
        </p:nvSpPr>
        <p:spPr>
          <a:xfrm rot="12313195">
            <a:off x="7041722" y="1220915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B9132B-CEF9-CB8A-8B22-189535CA95CE}"/>
              </a:ext>
            </a:extLst>
          </p:cNvPr>
          <p:cNvSpPr txBox="1"/>
          <p:nvPr/>
        </p:nvSpPr>
        <p:spPr>
          <a:xfrm>
            <a:off x="7935686" y="5205856"/>
            <a:ext cx="3771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*Note: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data base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upload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31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A3DCF-CA60-3754-3A44-F19DA8396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Dashboard</a:t>
            </a:r>
            <a:r>
              <a:rPr lang="es-ES" dirty="0"/>
              <a:t> Nº1: </a:t>
            </a:r>
            <a:r>
              <a:rPr lang="es-ES" dirty="0" err="1"/>
              <a:t>Purchases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853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E07D36B-2609-3661-041C-EC56F5D5E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9080-18C5-C2F4-41CA-AB2E2A2F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Category</a:t>
            </a:r>
            <a:r>
              <a:rPr lang="es-ES" dirty="0"/>
              <a:t> </a:t>
            </a:r>
            <a:r>
              <a:rPr lang="es-ES" dirty="0" err="1"/>
              <a:t>filters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CD9C0D-8B80-2077-FEB1-9B3414C1FC05}"/>
              </a:ext>
            </a:extLst>
          </p:cNvPr>
          <p:cNvSpPr txBox="1"/>
          <p:nvPr/>
        </p:nvSpPr>
        <p:spPr>
          <a:xfrm>
            <a:off x="838200" y="3751088"/>
            <a:ext cx="47189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Steps</a:t>
            </a:r>
            <a:r>
              <a:rPr lang="es-ES" sz="2400" dirty="0"/>
              <a:t>:</a:t>
            </a:r>
          </a:p>
          <a:p>
            <a:pPr marL="342900" indent="-342900">
              <a:buAutoNum type="arabicPeriod"/>
            </a:pPr>
            <a:r>
              <a:rPr lang="es-ES" sz="2400" dirty="0" err="1"/>
              <a:t>Select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“data </a:t>
            </a:r>
            <a:r>
              <a:rPr lang="es-ES" sz="2400" dirty="0" err="1"/>
              <a:t>segmetion</a:t>
            </a:r>
            <a:r>
              <a:rPr lang="es-ES" sz="2400" dirty="0"/>
              <a:t>” </a:t>
            </a:r>
            <a:r>
              <a:rPr lang="es-ES" sz="2400" dirty="0" err="1"/>
              <a:t>option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visualization</a:t>
            </a:r>
            <a:r>
              <a:rPr lang="es-ES" sz="2400" dirty="0"/>
              <a:t> </a:t>
            </a:r>
            <a:r>
              <a:rPr lang="es-ES" sz="2400" dirty="0" err="1"/>
              <a:t>board</a:t>
            </a:r>
            <a:endParaRPr lang="es-ES" sz="2400" dirty="0"/>
          </a:p>
          <a:p>
            <a:pPr marL="342900" indent="-342900">
              <a:buAutoNum type="arabicPeriod"/>
            </a:pPr>
            <a:r>
              <a:rPr lang="es-ES" sz="2400" dirty="0" err="1"/>
              <a:t>Select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category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data base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filter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de data </a:t>
            </a:r>
            <a:r>
              <a:rPr lang="es-ES" sz="2400" dirty="0" err="1"/>
              <a:t>setction</a:t>
            </a:r>
            <a:r>
              <a:rPr lang="es-ES" sz="2400" dirty="0"/>
              <a:t>.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BC3488E-991D-FD78-1920-989B3BB62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08"/>
          <a:stretch/>
        </p:blipFill>
        <p:spPr>
          <a:xfrm>
            <a:off x="7185274" y="2689793"/>
            <a:ext cx="2257740" cy="382133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6AB5FEC-8740-BB26-B858-40076258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1923"/>
            <a:ext cx="7287642" cy="85737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E4FF5EF-0FB0-D631-4221-2337D085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76666"/>
            <a:ext cx="4753638" cy="771633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4728EEB-597A-736F-CBE2-57A4BDBC5DD5}"/>
              </a:ext>
            </a:extLst>
          </p:cNvPr>
          <p:cNvSpPr/>
          <p:nvPr/>
        </p:nvSpPr>
        <p:spPr>
          <a:xfrm rot="12313195">
            <a:off x="8241657" y="5478905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BA5680-4833-6037-067D-B22DA9B3E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279" y="2689793"/>
            <a:ext cx="209579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2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12E51-1A98-98C6-0182-0BFF9960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Cards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9705E5-C4C2-0F51-7509-67BAB87C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1570856"/>
            <a:ext cx="5277587" cy="12670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85D448-BF3B-FED8-5B2C-ED0DD3C72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556" y="304364"/>
            <a:ext cx="2114845" cy="62492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899932A-7480-1375-37E1-49C8773D3448}"/>
              </a:ext>
            </a:extLst>
          </p:cNvPr>
          <p:cNvSpPr txBox="1"/>
          <p:nvPr/>
        </p:nvSpPr>
        <p:spPr>
          <a:xfrm>
            <a:off x="838200" y="3751088"/>
            <a:ext cx="66566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Steps</a:t>
            </a:r>
            <a:r>
              <a:rPr lang="es-ES" sz="2400" dirty="0"/>
              <a:t>:</a:t>
            </a:r>
          </a:p>
          <a:p>
            <a:pPr marL="342900" indent="-342900">
              <a:buAutoNum type="arabicPeriod"/>
            </a:pPr>
            <a:r>
              <a:rPr lang="es-ES" sz="2400" dirty="0" err="1"/>
              <a:t>Select</a:t>
            </a:r>
            <a:r>
              <a:rPr lang="es-ES" sz="2400" dirty="0"/>
              <a:t> </a:t>
            </a:r>
            <a:r>
              <a:rPr lang="es-ES" sz="2400" dirty="0" err="1"/>
              <a:t>the“card</a:t>
            </a:r>
            <a:r>
              <a:rPr lang="es-ES" sz="2400" dirty="0"/>
              <a:t>” </a:t>
            </a:r>
            <a:r>
              <a:rPr lang="es-ES" sz="2400" dirty="0" err="1"/>
              <a:t>option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visualization</a:t>
            </a:r>
            <a:r>
              <a:rPr lang="es-ES" sz="2400" dirty="0"/>
              <a:t> </a:t>
            </a:r>
            <a:r>
              <a:rPr lang="es-ES" sz="2400" dirty="0" err="1"/>
              <a:t>board</a:t>
            </a:r>
            <a:endParaRPr lang="es-ES" sz="2400" dirty="0"/>
          </a:p>
          <a:p>
            <a:pPr marL="342900" indent="-342900">
              <a:buAutoNum type="arabicPeriod"/>
            </a:pPr>
            <a:r>
              <a:rPr lang="es-ES" sz="2400" dirty="0" err="1"/>
              <a:t>Select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category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data base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card</a:t>
            </a:r>
            <a:r>
              <a:rPr lang="es-ES" sz="2400" dirty="0"/>
              <a:t>. </a:t>
            </a:r>
          </a:p>
          <a:p>
            <a:pPr marL="342900" indent="-342900">
              <a:buAutoNum type="arabicPeriod"/>
            </a:pPr>
            <a:r>
              <a:rPr lang="es-ES" sz="2400" dirty="0" err="1"/>
              <a:t>Add</a:t>
            </a:r>
            <a:r>
              <a:rPr lang="es-ES" sz="2400" dirty="0"/>
              <a:t> a </a:t>
            </a:r>
            <a:r>
              <a:rPr lang="es-ES" sz="2400" dirty="0" err="1"/>
              <a:t>filter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select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event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r>
              <a:rPr lang="es-ES" sz="2400" dirty="0"/>
              <a:t> (</a:t>
            </a:r>
            <a:r>
              <a:rPr lang="es-ES" sz="2400" dirty="0" err="1"/>
              <a:t>purcharse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view</a:t>
            </a:r>
            <a:r>
              <a:rPr lang="es-ES" sz="24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C72BEF5-BA3A-D765-FF35-2927A83CDE87}"/>
              </a:ext>
            </a:extLst>
          </p:cNvPr>
          <p:cNvSpPr/>
          <p:nvPr/>
        </p:nvSpPr>
        <p:spPr>
          <a:xfrm rot="18688492">
            <a:off x="8328805" y="2853174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AEB71E-05DD-ADEE-571C-A02C5A6DC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071" y="1207662"/>
            <a:ext cx="2267266" cy="463932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00D1C3C-71E3-C516-E511-A5B93BEE598E}"/>
              </a:ext>
            </a:extLst>
          </p:cNvPr>
          <p:cNvSpPr/>
          <p:nvPr/>
        </p:nvSpPr>
        <p:spPr>
          <a:xfrm>
            <a:off x="9792929" y="3333135"/>
            <a:ext cx="2186408" cy="2513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47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37D12-05A3-84C9-0BB7-16966F4D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Nº</a:t>
            </a:r>
            <a:r>
              <a:rPr lang="es-ES" dirty="0"/>
              <a:t>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1DC59D-55B7-F12B-9C94-077961A4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5682"/>
            <a:ext cx="4848902" cy="17433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6E867E-815E-F0D9-6B49-C2DB469E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58" y="365125"/>
            <a:ext cx="2076740" cy="5563376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515B81-31E4-8752-D93F-3374C9254C7D}"/>
              </a:ext>
            </a:extLst>
          </p:cNvPr>
          <p:cNvSpPr/>
          <p:nvPr/>
        </p:nvSpPr>
        <p:spPr>
          <a:xfrm rot="12313195">
            <a:off x="9795807" y="1744385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F5E43D-FD90-A028-9A57-67D3D410D366}"/>
              </a:ext>
            </a:extLst>
          </p:cNvPr>
          <p:cNvSpPr txBox="1"/>
          <p:nvPr/>
        </p:nvSpPr>
        <p:spPr>
          <a:xfrm>
            <a:off x="838200" y="3751088"/>
            <a:ext cx="77846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graph</a:t>
            </a:r>
            <a:r>
              <a:rPr lang="es-ES" sz="2000" dirty="0"/>
              <a:t> </a:t>
            </a:r>
            <a:r>
              <a:rPr lang="es-ES" sz="2000" dirty="0" err="1"/>
              <a:t>expalin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total </a:t>
            </a:r>
            <a:r>
              <a:rPr lang="es-ES" sz="2000" dirty="0" err="1"/>
              <a:t>purchases</a:t>
            </a:r>
            <a:r>
              <a:rPr lang="es-ES" sz="2000" dirty="0"/>
              <a:t> </a:t>
            </a:r>
            <a:r>
              <a:rPr lang="es-ES" sz="2000" dirty="0" err="1"/>
              <a:t>made</a:t>
            </a:r>
            <a:r>
              <a:rPr lang="es-ES" sz="2000" dirty="0"/>
              <a:t> </a:t>
            </a:r>
            <a:r>
              <a:rPr lang="es-ES" sz="2000" dirty="0" err="1"/>
              <a:t>by</a:t>
            </a:r>
            <a:r>
              <a:rPr lang="es-ES" sz="2000" dirty="0"/>
              <a:t> </a:t>
            </a:r>
            <a:r>
              <a:rPr lang="es-ES" sz="2000" dirty="0" err="1"/>
              <a:t>category</a:t>
            </a:r>
            <a:r>
              <a:rPr lang="es-ES" sz="2000" dirty="0"/>
              <a:t> and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great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illustrate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difference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categories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 err="1"/>
              <a:t>Steps</a:t>
            </a:r>
            <a:r>
              <a:rPr lang="es-ES" sz="2000" dirty="0"/>
              <a:t>: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“</a:t>
            </a:r>
            <a:r>
              <a:rPr lang="es-ES" sz="2000" dirty="0" err="1"/>
              <a:t>stack</a:t>
            </a:r>
            <a:r>
              <a:rPr lang="es-ES" sz="2000" dirty="0"/>
              <a:t> bar </a:t>
            </a:r>
            <a:r>
              <a:rPr lang="es-ES" sz="2000" dirty="0" err="1"/>
              <a:t>graph</a:t>
            </a:r>
            <a:r>
              <a:rPr lang="es-ES" sz="2000" dirty="0"/>
              <a:t>” </a:t>
            </a:r>
            <a:r>
              <a:rPr lang="es-ES" sz="2000" dirty="0" err="1"/>
              <a:t>option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visualization</a:t>
            </a:r>
            <a:r>
              <a:rPr lang="es-ES" sz="2000" dirty="0"/>
              <a:t> </a:t>
            </a:r>
            <a:r>
              <a:rPr lang="es-ES" sz="2000" dirty="0" err="1"/>
              <a:t>board</a:t>
            </a:r>
            <a:r>
              <a:rPr lang="es-ES" sz="2000" dirty="0"/>
              <a:t>.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variable </a:t>
            </a:r>
            <a:r>
              <a:rPr lang="es-ES" sz="2000" dirty="0" err="1"/>
              <a:t>category</a:t>
            </a:r>
            <a:r>
              <a:rPr lang="es-ES" sz="2000" dirty="0"/>
              <a:t> </a:t>
            </a:r>
            <a:r>
              <a:rPr lang="es-ES" sz="2000" dirty="0" err="1"/>
              <a:t>code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axis Y. 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variable </a:t>
            </a: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type</a:t>
            </a:r>
            <a:r>
              <a:rPr lang="es-ES" sz="2000" dirty="0"/>
              <a:t> (as a </a:t>
            </a:r>
            <a:r>
              <a:rPr lang="es-ES" sz="2000" dirty="0" err="1"/>
              <a:t>recount</a:t>
            </a:r>
            <a:r>
              <a:rPr lang="es-ES" sz="2000" dirty="0"/>
              <a:t>) </a:t>
            </a:r>
            <a:r>
              <a:rPr lang="es-ES" sz="2000" dirty="0" err="1"/>
              <a:t>for</a:t>
            </a:r>
            <a:r>
              <a:rPr lang="es-ES" sz="2000" dirty="0"/>
              <a:t> axis X.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Add</a:t>
            </a:r>
            <a:r>
              <a:rPr lang="es-ES" sz="2000" dirty="0"/>
              <a:t> a </a:t>
            </a:r>
            <a:r>
              <a:rPr lang="es-ES" sz="2000" dirty="0" err="1"/>
              <a:t>filter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specific</a:t>
            </a:r>
            <a:r>
              <a:rPr lang="es-ES" sz="2000" dirty="0"/>
              <a:t> </a:t>
            </a: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type</a:t>
            </a:r>
            <a:r>
              <a:rPr lang="es-ES" sz="2000" dirty="0"/>
              <a:t> (</a:t>
            </a:r>
            <a:r>
              <a:rPr lang="es-ES" sz="2000" dirty="0" err="1"/>
              <a:t>purcharse</a:t>
            </a:r>
            <a:r>
              <a:rPr lang="es-E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0484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15115-44EF-9F7B-766E-A8E73829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Nº</a:t>
            </a:r>
            <a:r>
              <a:rPr lang="es-ES" dirty="0"/>
              <a:t> 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EFA51E-11B2-AD9B-2547-54B42160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2255"/>
            <a:ext cx="5946058" cy="21381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C080B3-6B0C-8D5B-26F5-B5A98EA8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765" y="365125"/>
            <a:ext cx="2133898" cy="5487166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6430B0A-7E5C-BC7A-1F25-599258EF2818}"/>
              </a:ext>
            </a:extLst>
          </p:cNvPr>
          <p:cNvSpPr/>
          <p:nvPr/>
        </p:nvSpPr>
        <p:spPr>
          <a:xfrm rot="12313195">
            <a:off x="10093031" y="2018529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137AB7-698A-523B-0594-68A488870404}"/>
              </a:ext>
            </a:extLst>
          </p:cNvPr>
          <p:cNvSpPr txBox="1"/>
          <p:nvPr/>
        </p:nvSpPr>
        <p:spPr>
          <a:xfrm>
            <a:off x="838200" y="3751088"/>
            <a:ext cx="77846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graph</a:t>
            </a:r>
            <a:r>
              <a:rPr lang="es-ES" sz="2000" dirty="0"/>
              <a:t> </a:t>
            </a:r>
            <a:r>
              <a:rPr lang="es-ES" sz="2000" dirty="0" err="1"/>
              <a:t>expalin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total </a:t>
            </a:r>
            <a:r>
              <a:rPr lang="es-ES" sz="2000" dirty="0" err="1"/>
              <a:t>purchases</a:t>
            </a:r>
            <a:r>
              <a:rPr lang="es-ES" sz="2000" dirty="0"/>
              <a:t> </a:t>
            </a:r>
            <a:r>
              <a:rPr lang="es-ES" sz="2000" dirty="0" err="1"/>
              <a:t>by</a:t>
            </a:r>
            <a:r>
              <a:rPr lang="es-ES" sz="2000" dirty="0"/>
              <a:t> </a:t>
            </a:r>
            <a:r>
              <a:rPr lang="es-ES" sz="2000" dirty="0" err="1"/>
              <a:t>hour</a:t>
            </a:r>
            <a:r>
              <a:rPr lang="es-ES" sz="2000" dirty="0"/>
              <a:t> and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clearly</a:t>
            </a:r>
            <a:r>
              <a:rPr lang="es-ES" sz="2000" dirty="0"/>
              <a:t> shows in </a:t>
            </a:r>
            <a:r>
              <a:rPr lang="es-ES" sz="2000" dirty="0" err="1"/>
              <a:t>what</a:t>
            </a:r>
            <a:r>
              <a:rPr lang="es-ES" sz="2000" dirty="0"/>
              <a:t> time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day</a:t>
            </a:r>
            <a:r>
              <a:rPr lang="es-ES" sz="2000" dirty="0"/>
              <a:t> </a:t>
            </a:r>
            <a:r>
              <a:rPr lang="es-ES" sz="2000" dirty="0" err="1"/>
              <a:t>there</a:t>
            </a:r>
            <a:r>
              <a:rPr lang="es-ES" sz="2000" dirty="0"/>
              <a:t> </a:t>
            </a:r>
            <a:r>
              <a:rPr lang="es-ES" sz="2000" dirty="0" err="1"/>
              <a:t>were</a:t>
            </a:r>
            <a:r>
              <a:rPr lang="es-ES" sz="2000" dirty="0"/>
              <a:t> more </a:t>
            </a:r>
            <a:r>
              <a:rPr lang="es-ES" sz="2000" dirty="0" err="1"/>
              <a:t>purchases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 err="1"/>
              <a:t>Steps</a:t>
            </a:r>
            <a:r>
              <a:rPr lang="es-ES" sz="2000" dirty="0"/>
              <a:t>: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“área </a:t>
            </a:r>
            <a:r>
              <a:rPr lang="es-ES" sz="2000" dirty="0" err="1"/>
              <a:t>graph</a:t>
            </a:r>
            <a:r>
              <a:rPr lang="es-ES" sz="2000" dirty="0"/>
              <a:t>” </a:t>
            </a:r>
            <a:r>
              <a:rPr lang="es-ES" sz="2000" dirty="0" err="1"/>
              <a:t>option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visualization</a:t>
            </a:r>
            <a:r>
              <a:rPr lang="es-ES" sz="2000" dirty="0"/>
              <a:t> </a:t>
            </a:r>
            <a:r>
              <a:rPr lang="es-ES" sz="2000" dirty="0" err="1"/>
              <a:t>board</a:t>
            </a:r>
            <a:r>
              <a:rPr lang="es-ES" sz="2000" dirty="0"/>
              <a:t>.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variable “</a:t>
            </a:r>
            <a:r>
              <a:rPr lang="es-ES" sz="2000" dirty="0" err="1"/>
              <a:t>hour</a:t>
            </a:r>
            <a:r>
              <a:rPr lang="es-ES" sz="2000" dirty="0"/>
              <a:t>” </a:t>
            </a:r>
            <a:r>
              <a:rPr lang="es-ES" sz="2000" dirty="0" err="1"/>
              <a:t>for</a:t>
            </a:r>
            <a:r>
              <a:rPr lang="es-ES" sz="2000" dirty="0"/>
              <a:t> axis X. 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variable </a:t>
            </a: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type</a:t>
            </a:r>
            <a:r>
              <a:rPr lang="es-ES" sz="2000" dirty="0"/>
              <a:t> (as a </a:t>
            </a:r>
            <a:r>
              <a:rPr lang="es-ES" sz="2000" dirty="0" err="1"/>
              <a:t>recount</a:t>
            </a:r>
            <a:r>
              <a:rPr lang="es-ES" sz="2000" dirty="0"/>
              <a:t>) </a:t>
            </a:r>
            <a:r>
              <a:rPr lang="es-ES" sz="2000" dirty="0" err="1"/>
              <a:t>for</a:t>
            </a:r>
            <a:r>
              <a:rPr lang="es-ES" sz="2000" dirty="0"/>
              <a:t> axis Y.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Add</a:t>
            </a:r>
            <a:r>
              <a:rPr lang="es-ES" sz="2000" dirty="0"/>
              <a:t> a </a:t>
            </a:r>
            <a:r>
              <a:rPr lang="es-ES" sz="2000" dirty="0" err="1"/>
              <a:t>filter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specific</a:t>
            </a:r>
            <a:r>
              <a:rPr lang="es-ES" sz="2000" dirty="0"/>
              <a:t> </a:t>
            </a: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type</a:t>
            </a:r>
            <a:r>
              <a:rPr lang="es-ES" sz="2000" dirty="0"/>
              <a:t> (</a:t>
            </a:r>
            <a:r>
              <a:rPr lang="es-ES" sz="2000" dirty="0" err="1"/>
              <a:t>purcharse</a:t>
            </a:r>
            <a:r>
              <a:rPr lang="es-E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524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B9D25-7C49-E410-92E9-6736B76C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Nº</a:t>
            </a:r>
            <a:r>
              <a:rPr lang="es-ES" dirty="0"/>
              <a:t> 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827135-0CDF-9BED-C437-95F6FCA1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53903" cy="1790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1D2E8-F8E1-AA81-1454-27E7076D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253" y="365125"/>
            <a:ext cx="2086266" cy="5706271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F01C733-83C7-4D51-BFE6-EC1AE62D3222}"/>
              </a:ext>
            </a:extLst>
          </p:cNvPr>
          <p:cNvSpPr/>
          <p:nvPr/>
        </p:nvSpPr>
        <p:spPr>
          <a:xfrm rot="12313195">
            <a:off x="9799117" y="2051186"/>
            <a:ext cx="823365" cy="515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D9B2A9-C901-3986-F9B6-3FBEB21F4A2F}"/>
              </a:ext>
            </a:extLst>
          </p:cNvPr>
          <p:cNvSpPr txBox="1"/>
          <p:nvPr/>
        </p:nvSpPr>
        <p:spPr>
          <a:xfrm>
            <a:off x="838200" y="3751088"/>
            <a:ext cx="77846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graphs</a:t>
            </a:r>
            <a:r>
              <a:rPr lang="es-ES" sz="2000" dirty="0"/>
              <a:t> </a:t>
            </a:r>
            <a:r>
              <a:rPr lang="es-ES" sz="2000" dirty="0" err="1"/>
              <a:t>expalin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total </a:t>
            </a:r>
            <a:r>
              <a:rPr lang="es-ES" sz="2000" dirty="0" err="1"/>
              <a:t>purchases</a:t>
            </a:r>
            <a:r>
              <a:rPr lang="es-ES" sz="2000" dirty="0"/>
              <a:t> </a:t>
            </a:r>
            <a:r>
              <a:rPr lang="es-ES" sz="2000" dirty="0" err="1"/>
              <a:t>made</a:t>
            </a:r>
            <a:r>
              <a:rPr lang="es-ES" sz="2000" dirty="0"/>
              <a:t> </a:t>
            </a:r>
            <a:r>
              <a:rPr lang="es-ES" sz="2000" dirty="0" err="1"/>
              <a:t>by</a:t>
            </a:r>
            <a:r>
              <a:rPr lang="es-ES" sz="2000" dirty="0"/>
              <a:t> </a:t>
            </a:r>
            <a:r>
              <a:rPr lang="es-ES" sz="2000" dirty="0" err="1"/>
              <a:t>day</a:t>
            </a:r>
            <a:r>
              <a:rPr lang="es-ES" sz="2000" dirty="0"/>
              <a:t>,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very</a:t>
            </a:r>
            <a:r>
              <a:rPr lang="es-ES" sz="2000" dirty="0"/>
              <a:t> </a:t>
            </a:r>
            <a:r>
              <a:rPr lang="es-ES" sz="2000" dirty="0" err="1"/>
              <a:t>good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illustrate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difference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purchases</a:t>
            </a:r>
            <a:r>
              <a:rPr lang="es-ES" sz="2000" dirty="0"/>
              <a:t> in </a:t>
            </a:r>
            <a:r>
              <a:rPr lang="es-ES" sz="2000" dirty="0" err="1"/>
              <a:t>every</a:t>
            </a:r>
            <a:r>
              <a:rPr lang="es-ES" sz="2000" dirty="0"/>
              <a:t> </a:t>
            </a:r>
            <a:r>
              <a:rPr lang="es-ES" sz="2000" dirty="0" err="1"/>
              <a:t>day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 err="1"/>
              <a:t>Steps</a:t>
            </a:r>
            <a:r>
              <a:rPr lang="es-ES" sz="2000" dirty="0"/>
              <a:t>: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“line </a:t>
            </a:r>
            <a:r>
              <a:rPr lang="es-ES" sz="2000" dirty="0" err="1"/>
              <a:t>graph</a:t>
            </a:r>
            <a:r>
              <a:rPr lang="es-ES" sz="2000" dirty="0"/>
              <a:t>” </a:t>
            </a:r>
            <a:r>
              <a:rPr lang="es-ES" sz="2000" dirty="0" err="1"/>
              <a:t>option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visualization</a:t>
            </a:r>
            <a:r>
              <a:rPr lang="es-ES" sz="2000" dirty="0"/>
              <a:t> </a:t>
            </a:r>
            <a:r>
              <a:rPr lang="es-ES" sz="2000" dirty="0" err="1"/>
              <a:t>board</a:t>
            </a:r>
            <a:r>
              <a:rPr lang="es-ES" sz="2000" dirty="0"/>
              <a:t>.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variable “date” and </a:t>
            </a:r>
            <a:r>
              <a:rPr lang="es-ES" sz="2000" dirty="0" err="1"/>
              <a:t>choose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option</a:t>
            </a:r>
            <a:r>
              <a:rPr lang="es-ES" sz="2000" dirty="0"/>
              <a:t> “</a:t>
            </a:r>
            <a:r>
              <a:rPr lang="es-ES" sz="2000" dirty="0" err="1"/>
              <a:t>day</a:t>
            </a:r>
            <a:r>
              <a:rPr lang="es-ES" sz="2000" dirty="0"/>
              <a:t>” </a:t>
            </a:r>
            <a:r>
              <a:rPr lang="es-ES" sz="2000" dirty="0" err="1"/>
              <a:t>for</a:t>
            </a:r>
            <a:r>
              <a:rPr lang="es-ES" sz="2000" dirty="0"/>
              <a:t> axis X. 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variable </a:t>
            </a: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type</a:t>
            </a:r>
            <a:r>
              <a:rPr lang="es-ES" sz="2000" dirty="0"/>
              <a:t> (as a </a:t>
            </a:r>
            <a:r>
              <a:rPr lang="es-ES" sz="2000" dirty="0" err="1"/>
              <a:t>recount</a:t>
            </a:r>
            <a:r>
              <a:rPr lang="es-ES" sz="2000" dirty="0"/>
              <a:t>) </a:t>
            </a:r>
            <a:r>
              <a:rPr lang="es-ES" sz="2000" dirty="0" err="1"/>
              <a:t>for</a:t>
            </a:r>
            <a:r>
              <a:rPr lang="es-ES" sz="2000" dirty="0"/>
              <a:t> axis Y.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Add</a:t>
            </a:r>
            <a:r>
              <a:rPr lang="es-ES" sz="2000" dirty="0"/>
              <a:t> a </a:t>
            </a:r>
            <a:r>
              <a:rPr lang="es-ES" sz="2000" dirty="0" err="1"/>
              <a:t>filter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specific</a:t>
            </a:r>
            <a:r>
              <a:rPr lang="es-ES" sz="2000" dirty="0"/>
              <a:t> </a:t>
            </a: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type</a:t>
            </a:r>
            <a:r>
              <a:rPr lang="es-ES" sz="2000" dirty="0"/>
              <a:t> (</a:t>
            </a:r>
            <a:r>
              <a:rPr lang="es-ES" sz="2000" dirty="0" err="1"/>
              <a:t>purcharse</a:t>
            </a:r>
            <a:r>
              <a:rPr lang="es-E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8483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1061</TotalTime>
  <Words>671</Words>
  <Application>Microsoft Office PowerPoint</Application>
  <PresentationFormat>Panorámica</PresentationFormat>
  <Paragraphs>82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de Office</vt:lpstr>
      <vt:lpstr>Power BI Design</vt:lpstr>
      <vt:lpstr>Upload de data</vt:lpstr>
      <vt:lpstr>Dashboard Nº1: Purchases</vt:lpstr>
      <vt:lpstr>Presentación de PowerPoint</vt:lpstr>
      <vt:lpstr>Category filters</vt:lpstr>
      <vt:lpstr>Cards</vt:lpstr>
      <vt:lpstr>Graph Nº 1</vt:lpstr>
      <vt:lpstr>Graph Nº 2</vt:lpstr>
      <vt:lpstr>Graph Nº 3</vt:lpstr>
      <vt:lpstr>Graph Nº 4</vt:lpstr>
      <vt:lpstr>Dashboard Nº1: Sales Prediction</vt:lpstr>
      <vt:lpstr>Presentación de PowerPoint</vt:lpstr>
      <vt:lpstr>Text and filter categories</vt:lpstr>
      <vt:lpstr>Cards</vt:lpstr>
      <vt:lpstr>Graph Nº1</vt:lpstr>
      <vt:lpstr>Graph Nº2</vt:lpstr>
      <vt:lpstr>Graph Nº3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Armando Galvez</dc:creator>
  <cp:lastModifiedBy>Armando Galvez</cp:lastModifiedBy>
  <cp:revision>1</cp:revision>
  <dcterms:created xsi:type="dcterms:W3CDTF">2024-06-25T10:06:37Z</dcterms:created>
  <dcterms:modified xsi:type="dcterms:W3CDTF">2024-06-26T08:08:50Z</dcterms:modified>
</cp:coreProperties>
</file>