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59"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04706-FC2B-448F-A262-52625B3C00BA}"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151038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04706-FC2B-448F-A262-52625B3C00BA}"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331921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04706-FC2B-448F-A262-52625B3C00BA}"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270158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04706-FC2B-448F-A262-52625B3C00BA}"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347741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704706-FC2B-448F-A262-52625B3C00BA}"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349801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04706-FC2B-448F-A262-52625B3C00BA}"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1832044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04706-FC2B-448F-A262-52625B3C00BA}"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30706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04706-FC2B-448F-A262-52625B3C00BA}"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15034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04706-FC2B-448F-A262-52625B3C00BA}"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3547956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704706-FC2B-448F-A262-52625B3C00BA}"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84013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704706-FC2B-448F-A262-52625B3C00BA}"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E0781-F22D-40B3-878F-468784AA0391}" type="slidenum">
              <a:rPr lang="en-US" smtClean="0"/>
              <a:t>‹#›</a:t>
            </a:fld>
            <a:endParaRPr lang="en-US"/>
          </a:p>
        </p:txBody>
      </p:sp>
    </p:spTree>
    <p:extLst>
      <p:ext uri="{BB962C8B-B14F-4D97-AF65-F5344CB8AC3E}">
        <p14:creationId xmlns:p14="http://schemas.microsoft.com/office/powerpoint/2010/main" val="226742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04706-FC2B-448F-A262-52625B3C00BA}" type="datetimeFigureOut">
              <a:rPr lang="en-US" smtClean="0"/>
              <a:t>9/5/2023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E0781-F22D-40B3-878F-468784AA0391}" type="slidenum">
              <a:rPr lang="en-US" smtClean="0"/>
              <a:t>‹#›</a:t>
            </a:fld>
            <a:endParaRPr lang="en-US"/>
          </a:p>
        </p:txBody>
      </p:sp>
    </p:spTree>
    <p:extLst>
      <p:ext uri="{BB962C8B-B14F-4D97-AF65-F5344CB8AC3E}">
        <p14:creationId xmlns:p14="http://schemas.microsoft.com/office/powerpoint/2010/main" val="203773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50" y="1610043"/>
            <a:ext cx="11939450" cy="2387600"/>
          </a:xfrm>
        </p:spPr>
        <p:txBody>
          <a:bodyPr>
            <a:normAutofit fontScale="90000"/>
          </a:bodyPr>
          <a:lstStyle/>
          <a:p>
            <a:r>
              <a:rPr lang="pt-PT" b="1" dirty="0"/>
              <a:t>Desenvolvimento de uma aplicação móvel de compartilhamento de ficheiro temporário</a:t>
            </a:r>
            <a:r>
              <a:rPr lang="en-US" dirty="0"/>
              <a:t/>
            </a:r>
            <a:br>
              <a:rPr lang="en-US" dirty="0"/>
            </a:br>
            <a:endParaRPr lang="en-US" dirty="0"/>
          </a:p>
        </p:txBody>
      </p:sp>
      <p:sp>
        <p:nvSpPr>
          <p:cNvPr id="3" name="Subtitle 2"/>
          <p:cNvSpPr>
            <a:spLocks noGrp="1"/>
          </p:cNvSpPr>
          <p:nvPr>
            <p:ph type="subTitle" idx="1"/>
          </p:nvPr>
        </p:nvSpPr>
        <p:spPr>
          <a:xfrm>
            <a:off x="783772" y="4768987"/>
            <a:ext cx="2638697" cy="1074465"/>
          </a:xfrm>
        </p:spPr>
        <p:txBody>
          <a:bodyPr/>
          <a:lstStyle/>
          <a:p>
            <a:r>
              <a:rPr lang="pt-PT" dirty="0"/>
              <a:t>ARMANDO PAULO</a:t>
            </a:r>
            <a:endParaRPr lang="en-US" dirty="0"/>
          </a:p>
          <a:p>
            <a:r>
              <a:rPr lang="pt-PT" dirty="0"/>
              <a:t>ANCIO AMBROSIO</a:t>
            </a:r>
            <a:endParaRPr lang="en-US" dirty="0"/>
          </a:p>
          <a:p>
            <a:endParaRPr lang="en-US" dirty="0"/>
          </a:p>
        </p:txBody>
      </p:sp>
      <p:sp>
        <p:nvSpPr>
          <p:cNvPr id="4" name="TextBox 3"/>
          <p:cNvSpPr txBox="1"/>
          <p:nvPr/>
        </p:nvSpPr>
        <p:spPr>
          <a:xfrm>
            <a:off x="4519749" y="3803600"/>
            <a:ext cx="3756478" cy="369332"/>
          </a:xfrm>
          <a:prstGeom prst="rect">
            <a:avLst/>
          </a:prstGeom>
          <a:noFill/>
        </p:spPr>
        <p:txBody>
          <a:bodyPr wrap="none" rtlCol="0">
            <a:spAutoFit/>
          </a:bodyPr>
          <a:lstStyle/>
          <a:p>
            <a:r>
              <a:rPr lang="en-US" dirty="0" smtClean="0"/>
              <a:t>Programacao para dispositivos moveis</a:t>
            </a:r>
            <a:endParaRPr lang="en-US" dirty="0"/>
          </a:p>
        </p:txBody>
      </p:sp>
    </p:spTree>
    <p:extLst>
      <p:ext uri="{BB962C8B-B14F-4D97-AF65-F5344CB8AC3E}">
        <p14:creationId xmlns:p14="http://schemas.microsoft.com/office/powerpoint/2010/main" val="34775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8" y="147410"/>
            <a:ext cx="10515600" cy="775721"/>
          </a:xfrm>
        </p:spPr>
        <p:txBody>
          <a:bodyPr/>
          <a:lstStyle/>
          <a:p>
            <a:r>
              <a:rPr lang="en-US" dirty="0" err="1" smtClean="0"/>
              <a:t>Criacao</a:t>
            </a:r>
            <a:r>
              <a:rPr lang="en-US" dirty="0" smtClean="0"/>
              <a:t> /Upload de </a:t>
            </a:r>
            <a:r>
              <a:rPr lang="en-US" dirty="0" err="1" smtClean="0"/>
              <a:t>ficheiro</a:t>
            </a:r>
            <a:r>
              <a:rPr lang="en-US" dirty="0" smtClean="0"/>
              <a:t> para </a:t>
            </a:r>
            <a:r>
              <a:rPr lang="en-US" dirty="0" err="1" smtClean="0"/>
              <a:t>nuve</a:t>
            </a:r>
            <a:r>
              <a:rPr lang="en-US" dirty="0" err="1"/>
              <a:t>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3140" y="923131"/>
            <a:ext cx="2572719" cy="57171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755" y="845702"/>
            <a:ext cx="2650670" cy="58903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575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Futuo</a:t>
            </a:r>
            <a:r>
              <a:rPr lang="en-US" dirty="0" smtClean="0"/>
              <a:t> update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4584" y="1176379"/>
            <a:ext cx="2333896" cy="5186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949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Introducao</a:t>
            </a:r>
            <a:endParaRPr lang="en-US" b="1" dirty="0">
              <a:solidFill>
                <a:schemeClr val="accent2">
                  <a:lumMod val="75000"/>
                </a:schemeClr>
              </a:solidFill>
            </a:endParaRPr>
          </a:p>
        </p:txBody>
      </p:sp>
      <p:sp>
        <p:nvSpPr>
          <p:cNvPr id="3" name="Content Placeholder 2"/>
          <p:cNvSpPr>
            <a:spLocks noGrp="1"/>
          </p:cNvSpPr>
          <p:nvPr>
            <p:ph idx="1"/>
          </p:nvPr>
        </p:nvSpPr>
        <p:spPr>
          <a:xfrm>
            <a:off x="838200" y="1590493"/>
            <a:ext cx="10515600" cy="4351338"/>
          </a:xfrm>
        </p:spPr>
        <p:txBody>
          <a:bodyPr>
            <a:normAutofit fontScale="92500" lnSpcReduction="10000"/>
          </a:bodyPr>
          <a:lstStyle/>
          <a:p>
            <a:pPr algn="just"/>
            <a:r>
              <a:rPr lang="pt-PT" dirty="0">
                <a:latin typeface="Times New Roman" panose="02020603050405020304" pitchFamily="18" charset="0"/>
                <a:cs typeface="Times New Roman" panose="02020603050405020304" pitchFamily="18" charset="0"/>
              </a:rPr>
              <a:t>No cenário atual, marcado pela crescente dependência da tecnologia e mobilidade, o compartilhamento de arquivos tornou-se uma atividade essencial em nossa vida pessoal e profissional. Em um mundo onde a informação é a espinha dorsal de nossas interações diárias, a necessidade de compartilhar arquivos de forma eficiente e segura é mais premente do que nunca.</a:t>
            </a:r>
            <a:endParaRPr lang="en-US" dirty="0">
              <a:latin typeface="Times New Roman" panose="02020603050405020304" pitchFamily="18" charset="0"/>
              <a:cs typeface="Times New Roman" panose="02020603050405020304" pitchFamily="18" charset="0"/>
            </a:endParaRPr>
          </a:p>
          <a:p>
            <a:pPr algn="just"/>
            <a:r>
              <a:rPr lang="pt-PT" dirty="0">
                <a:latin typeface="Times New Roman" panose="02020603050405020304" pitchFamily="18" charset="0"/>
                <a:cs typeface="Times New Roman" panose="02020603050405020304" pitchFamily="18" charset="0"/>
              </a:rPr>
              <a:t>Este projeto tem como objetivo abordar uma faceta específica desse desafio digital: o compartilhamento de arquivos temporários. Muitas vezes, nos encontramos na situação de precisar compartilhar informações por um período limitado, seja na esfera acadêmica, profissional ou pessoal. No entanto, as soluções existentes frequentemente não atendem plenamente a essa necessidade específica, levando a preocupações com a segurança, privacidade e eficiência.</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59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solidFill>
                  <a:schemeClr val="accent2">
                    <a:lumMod val="75000"/>
                  </a:schemeClr>
                </a:solidFill>
              </a:rPr>
              <a:t>Objetivos</a:t>
            </a:r>
            <a:r>
              <a:rPr lang="en-US" sz="4800" b="1" dirty="0" smtClean="0"/>
              <a:t/>
            </a:r>
            <a:br>
              <a:rPr lang="en-US" sz="4800" b="1" dirty="0" smtClean="0"/>
            </a:br>
            <a:endParaRPr lang="en-US" dirty="0"/>
          </a:p>
        </p:txBody>
      </p:sp>
      <p:sp>
        <p:nvSpPr>
          <p:cNvPr id="3" name="Content Placeholder 2"/>
          <p:cNvSpPr>
            <a:spLocks noGrp="1"/>
          </p:cNvSpPr>
          <p:nvPr>
            <p:ph idx="1"/>
          </p:nvPr>
        </p:nvSpPr>
        <p:spPr>
          <a:xfrm>
            <a:off x="838199" y="1285693"/>
            <a:ext cx="11057709" cy="5219610"/>
          </a:xfrm>
        </p:spPr>
        <p:txBody>
          <a:bodyPr>
            <a:normAutofit fontScale="62500" lnSpcReduction="20000"/>
          </a:bodyPr>
          <a:lstStyle/>
          <a:p>
            <a:pPr lvl="2"/>
            <a:r>
              <a:rPr lang="pt-PT" b="1" dirty="0" smtClean="0">
                <a:solidFill>
                  <a:schemeClr val="accent2">
                    <a:lumMod val="75000"/>
                  </a:schemeClr>
                </a:solidFill>
              </a:rPr>
              <a:t>Geral</a:t>
            </a:r>
            <a:endParaRPr lang="en-US" b="1" dirty="0">
              <a:solidFill>
                <a:schemeClr val="accent2">
                  <a:lumMod val="75000"/>
                </a:schemeClr>
              </a:solidFill>
            </a:endParaRPr>
          </a:p>
          <a:p>
            <a:pPr algn="just">
              <a:lnSpc>
                <a:spcPct val="170000"/>
              </a:lnSpc>
            </a:pPr>
            <a:r>
              <a:rPr lang="pt-PT" dirty="0">
                <a:latin typeface="Times New Roman" panose="02020603050405020304" pitchFamily="18" charset="0"/>
                <a:cs typeface="Times New Roman" panose="02020603050405020304" pitchFamily="18" charset="0"/>
              </a:rPr>
              <a:t>Desenvolver uma aplicação móvel de compartilhamento de arquivos temporários que atenda às necessidades da comunidade acadêmica, promovendo a privacidade, a segurança e a eficiência no compartilhamento de </a:t>
            </a:r>
            <a:r>
              <a:rPr lang="pt-PT" dirty="0" smtClean="0">
                <a:latin typeface="Times New Roman" panose="02020603050405020304" pitchFamily="18" charset="0"/>
                <a:cs typeface="Times New Roman" panose="02020603050405020304" pitchFamily="18" charset="0"/>
              </a:rPr>
              <a:t>informaçõe </a:t>
            </a:r>
          </a:p>
          <a:p>
            <a:pPr lvl="2" algn="just">
              <a:lnSpc>
                <a:spcPct val="170000"/>
              </a:lnSpc>
            </a:pPr>
            <a:r>
              <a:rPr lang="pt-PT" b="1" dirty="0" smtClean="0">
                <a:solidFill>
                  <a:schemeClr val="accent2">
                    <a:lumMod val="75000"/>
                  </a:schemeClr>
                </a:solidFill>
                <a:latin typeface="Times New Roman" panose="02020603050405020304" pitchFamily="18" charset="0"/>
                <a:cs typeface="Times New Roman" panose="02020603050405020304" pitchFamily="18" charset="0"/>
              </a:rPr>
              <a:t>Específico: </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lvl="0" algn="just">
              <a:lnSpc>
                <a:spcPct val="170000"/>
              </a:lnSpc>
            </a:pPr>
            <a:r>
              <a:rPr lang="pt-PT" dirty="0">
                <a:latin typeface="Times New Roman" panose="02020603050405020304" pitchFamily="18" charset="0"/>
                <a:cs typeface="Times New Roman" panose="02020603050405020304" pitchFamily="18" charset="0"/>
              </a:rPr>
              <a:t>Definir Requisitos: Com base na pesquisa, definir os requisitos funcionais e não funcionais da aplicação, incluindo recursos de segurança, temporalidade de arquivos e facilidade de uso.</a:t>
            </a:r>
            <a:endParaRPr lang="en-US" dirty="0">
              <a:latin typeface="Times New Roman" panose="02020603050405020304" pitchFamily="18" charset="0"/>
              <a:cs typeface="Times New Roman" panose="02020603050405020304" pitchFamily="18" charset="0"/>
            </a:endParaRPr>
          </a:p>
          <a:p>
            <a:pPr lvl="0" algn="just">
              <a:lnSpc>
                <a:spcPct val="170000"/>
              </a:lnSpc>
            </a:pPr>
            <a:r>
              <a:rPr lang="pt-PT" dirty="0">
                <a:latin typeface="Times New Roman" panose="02020603050405020304" pitchFamily="18" charset="0"/>
                <a:cs typeface="Times New Roman" panose="02020603050405020304" pitchFamily="18" charset="0"/>
              </a:rPr>
              <a:t>Desenvolver a Aplicação: Projetar e desenvolver a aplicação móvel de compartilhamento de arquivos temporários, incluindo o front-end e o back-end, incorporando medidas avançadas de segurança de dados.</a:t>
            </a:r>
            <a:endParaRPr lang="en-US" dirty="0">
              <a:latin typeface="Times New Roman" panose="02020603050405020304" pitchFamily="18" charset="0"/>
              <a:cs typeface="Times New Roman" panose="02020603050405020304" pitchFamily="18" charset="0"/>
            </a:endParaRPr>
          </a:p>
          <a:p>
            <a:pPr lvl="0" algn="just">
              <a:lnSpc>
                <a:spcPct val="170000"/>
              </a:lnSpc>
            </a:pPr>
            <a:r>
              <a:rPr lang="pt-PT" dirty="0">
                <a:latin typeface="Times New Roman" panose="02020603050405020304" pitchFamily="18" charset="0"/>
                <a:cs typeface="Times New Roman" panose="02020603050405020304" pitchFamily="18" charset="0"/>
              </a:rPr>
              <a:t>Testar e Refinar: Realizar testes rigorosos para garantir a estabilidade, segurança e usabilidade da aplicação. Refinar a aplicação com base nos feedbacks dos testes.</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26211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solidFill>
                  <a:schemeClr val="accent2">
                    <a:lumMod val="75000"/>
                  </a:schemeClr>
                </a:solidFill>
              </a:rPr>
              <a:t>Contextualização</a:t>
            </a:r>
            <a:r>
              <a:rPr lang="en-US" b="1" dirty="0"/>
              <a:t/>
            </a:r>
            <a:br>
              <a:rPr lang="en-US" b="1" dirty="0"/>
            </a:br>
            <a:endParaRPr lang="en-US" dirty="0"/>
          </a:p>
        </p:txBody>
      </p:sp>
      <p:sp>
        <p:nvSpPr>
          <p:cNvPr id="3" name="Content Placeholder 2"/>
          <p:cNvSpPr>
            <a:spLocks noGrp="1"/>
          </p:cNvSpPr>
          <p:nvPr>
            <p:ph idx="1"/>
          </p:nvPr>
        </p:nvSpPr>
        <p:spPr>
          <a:xfrm>
            <a:off x="933994" y="1372779"/>
            <a:ext cx="10515600" cy="4351338"/>
          </a:xfrm>
        </p:spPr>
        <p:txBody>
          <a:bodyPr>
            <a:normAutofit fontScale="92500"/>
          </a:bodyPr>
          <a:lstStyle/>
          <a:p>
            <a:pPr marL="0" indent="0" algn="just">
              <a:lnSpc>
                <a:spcPct val="150000"/>
              </a:lnSpc>
              <a:buNone/>
            </a:pPr>
            <a:r>
              <a:rPr lang="pt-PT" dirty="0"/>
              <a:t>O ambiente acadêmico é caracterizado pela intensa troca de informações e colaboração entre estudantes, professores e pesquisadores. No entanto, esse ecossistema frequentemente enfrenta desafios significativos relacionados ao compartilhamento de arquivos. Atualmente, as ferramentas disponíveis não atendem completamente às necessidades específicas dessa comunidade, especialmente quando se trata de garantir a privacidade dos dados compartilhados e a gestão eficiente de informações sensíveis</a:t>
            </a:r>
            <a:endParaRPr lang="en-US" dirty="0"/>
          </a:p>
        </p:txBody>
      </p:sp>
    </p:spTree>
    <p:extLst>
      <p:ext uri="{BB962C8B-B14F-4D97-AF65-F5344CB8AC3E}">
        <p14:creationId xmlns:p14="http://schemas.microsoft.com/office/powerpoint/2010/main" val="200245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solidFill>
                  <a:schemeClr val="accent2">
                    <a:lumMod val="75000"/>
                  </a:schemeClr>
                </a:solidFill>
              </a:rPr>
              <a:t>Justificativa</a:t>
            </a:r>
            <a:r>
              <a:rPr lang="en-US" b="1" dirty="0"/>
              <a:t/>
            </a:r>
            <a:br>
              <a:rPr lang="en-US" b="1" dirty="0"/>
            </a:br>
            <a:endParaRPr lang="en-US" dirty="0"/>
          </a:p>
        </p:txBody>
      </p:sp>
      <p:sp>
        <p:nvSpPr>
          <p:cNvPr id="3" name="Content Placeholder 2"/>
          <p:cNvSpPr>
            <a:spLocks noGrp="1"/>
          </p:cNvSpPr>
          <p:nvPr>
            <p:ph idx="1"/>
          </p:nvPr>
        </p:nvSpPr>
        <p:spPr>
          <a:xfrm>
            <a:off x="777240" y="1459865"/>
            <a:ext cx="10515600" cy="4351338"/>
          </a:xfrm>
        </p:spPr>
        <p:txBody>
          <a:bodyPr/>
          <a:lstStyle/>
          <a:p>
            <a:r>
              <a:rPr lang="pt-PT" dirty="0"/>
              <a:t>Diante desse cenário, é evidente a necessidade de desenvolver uma aplicação móvel dedicada ao compartilhamento de arquivos temporários. A justificativa para essa iniciativa repousa em vários pontos críticos</a:t>
            </a:r>
            <a:r>
              <a:rPr lang="pt-PT" dirty="0" smtClean="0"/>
              <a:t>: </a:t>
            </a:r>
          </a:p>
          <a:p>
            <a:r>
              <a:rPr lang="pt-PT" dirty="0"/>
              <a:t>Privacidade e </a:t>
            </a:r>
            <a:r>
              <a:rPr lang="pt-PT" dirty="0" smtClean="0"/>
              <a:t>Segurança ( Pode ser limitada de acordo com os recursos)</a:t>
            </a:r>
            <a:endParaRPr lang="en-US" dirty="0"/>
          </a:p>
          <a:p>
            <a:r>
              <a:rPr lang="pt-PT" dirty="0"/>
              <a:t>Eficiência e Foco</a:t>
            </a:r>
            <a:endParaRPr lang="en-US" dirty="0"/>
          </a:p>
          <a:p>
            <a:r>
              <a:rPr lang="pt-PT" dirty="0"/>
              <a:t>Controle e Rastreabilidade</a:t>
            </a:r>
            <a:endParaRPr lang="en-US" dirty="0"/>
          </a:p>
          <a:p>
            <a:r>
              <a:rPr lang="pt-PT" dirty="0"/>
              <a:t>Melhoria na Colaboração</a:t>
            </a:r>
            <a:endParaRPr lang="en-US" dirty="0"/>
          </a:p>
          <a:p>
            <a:endParaRPr lang="en-US" dirty="0"/>
          </a:p>
        </p:txBody>
      </p:sp>
    </p:spTree>
    <p:extLst>
      <p:ext uri="{BB962C8B-B14F-4D97-AF65-F5344CB8AC3E}">
        <p14:creationId xmlns:p14="http://schemas.microsoft.com/office/powerpoint/2010/main" val="394028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t>Problematização</a:t>
            </a:r>
            <a:r>
              <a:rPr lang="en-US" b="1" dirty="0"/>
              <a:t/>
            </a:r>
            <a:br>
              <a:rPr lang="en-US" b="1" dirty="0"/>
            </a:br>
            <a:endParaRPr lang="en-US" dirty="0"/>
          </a:p>
        </p:txBody>
      </p:sp>
      <p:pic>
        <p:nvPicPr>
          <p:cNvPr id="1026" name="Picture 2" descr="https://banner2.cleanpng.com/20180202/hiq/kisspng-question-mark-thought-icon-light-bulb-with-question-mark-5a748baa68a528.4542580515175873704286.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328511" y="1690688"/>
            <a:ext cx="301246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79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t>Resultados Esperados</a:t>
            </a:r>
            <a:r>
              <a:rPr lang="en-US" b="1" dirty="0"/>
              <a:t/>
            </a:r>
            <a:br>
              <a:rPr lang="en-US" b="1" dirty="0"/>
            </a:br>
            <a:endParaRPr lang="en-US" dirty="0"/>
          </a:p>
        </p:txBody>
      </p:sp>
      <p:sp>
        <p:nvSpPr>
          <p:cNvPr id="3" name="Content Placeholder 2"/>
          <p:cNvSpPr>
            <a:spLocks noGrp="1"/>
          </p:cNvSpPr>
          <p:nvPr>
            <p:ph idx="1"/>
          </p:nvPr>
        </p:nvSpPr>
        <p:spPr>
          <a:xfrm>
            <a:off x="838199" y="1346653"/>
            <a:ext cx="10909663" cy="5036730"/>
          </a:xfrm>
        </p:spPr>
        <p:txBody>
          <a:bodyPr>
            <a:normAutofit fontScale="70000" lnSpcReduction="20000"/>
          </a:bodyPr>
          <a:lstStyle/>
          <a:p>
            <a:pPr lvl="0" algn="just">
              <a:lnSpc>
                <a:spcPct val="170000"/>
              </a:lnSpc>
            </a:pPr>
            <a:r>
              <a:rPr lang="pt-PT" b="1" dirty="0"/>
              <a:t>Controle do Compartilhamento</a:t>
            </a:r>
            <a:r>
              <a:rPr lang="pt-PT" dirty="0"/>
              <a:t>: Os usuários terão controle total sobre quem pode acessar seus arquivos e por quanto tempo. Isso é especialmente útil em ambientes acadêmicos, onde os materiais podem conter informações confidenciais ou em fase de desenvolvimento.</a:t>
            </a:r>
            <a:endParaRPr lang="en-US" dirty="0"/>
          </a:p>
          <a:p>
            <a:pPr lvl="0" algn="just">
              <a:lnSpc>
                <a:spcPct val="170000"/>
              </a:lnSpc>
            </a:pPr>
            <a:r>
              <a:rPr lang="pt-PT" b="1" dirty="0"/>
              <a:t>Eficiência no Compartilhamento</a:t>
            </a:r>
            <a:r>
              <a:rPr lang="pt-PT" dirty="0"/>
              <a:t>: A funcionalidade de compartilhamento temporário elimina a necessidade de limpar manualmente os arquivos após a conclusão do compartilhamento. Isso economiza tempo para tanto o remetente quanto o destinatário.</a:t>
            </a:r>
            <a:endParaRPr lang="en-US" dirty="0"/>
          </a:p>
          <a:p>
            <a:pPr lvl="0" algn="just">
              <a:lnSpc>
                <a:spcPct val="170000"/>
              </a:lnSpc>
            </a:pPr>
            <a:r>
              <a:rPr lang="pt-PT" b="1" dirty="0"/>
              <a:t>Colaboração Dinâmica</a:t>
            </a:r>
            <a:r>
              <a:rPr lang="pt-PT" dirty="0"/>
              <a:t>: A aplicação permitirá uma colaboração mais dinâmica entre estudantes, professores e pesquisadores. O compartilhamento de materiais relevantes se tornará mais ágil, o que é essencial em ambientes acadêmicos que valorizam a troca constante de informações.</a:t>
            </a:r>
            <a:endParaRPr lang="en-US" dirty="0"/>
          </a:p>
          <a:p>
            <a:endParaRPr lang="en-US" dirty="0"/>
          </a:p>
        </p:txBody>
      </p:sp>
    </p:spTree>
    <p:extLst>
      <p:ext uri="{BB962C8B-B14F-4D97-AF65-F5344CB8AC3E}">
        <p14:creationId xmlns:p14="http://schemas.microsoft.com/office/powerpoint/2010/main" val="75055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Requisito </a:t>
            </a:r>
            <a:r>
              <a:rPr lang="en-US" dirty="0" err="1" smtClean="0"/>
              <a:t>adicional</a:t>
            </a:r>
            <a:r>
              <a:rPr lang="en-US" dirty="0" smtClean="0"/>
              <a:t> </a:t>
            </a:r>
            <a:endParaRPr lang="en-US" dirty="0"/>
          </a:p>
        </p:txBody>
      </p:sp>
      <p:sp>
        <p:nvSpPr>
          <p:cNvPr id="3" name="Content Placeholder 2"/>
          <p:cNvSpPr>
            <a:spLocks noGrp="1"/>
          </p:cNvSpPr>
          <p:nvPr>
            <p:ph idx="1"/>
          </p:nvPr>
        </p:nvSpPr>
        <p:spPr>
          <a:xfrm>
            <a:off x="838200" y="1538242"/>
            <a:ext cx="7718516" cy="4351338"/>
          </a:xfrm>
        </p:spPr>
        <p:txBody>
          <a:bodyPr/>
          <a:lstStyle/>
          <a:p>
            <a:r>
              <a:rPr lang="en-US" dirty="0" smtClean="0"/>
              <a:t>No </a:t>
            </a:r>
            <a:r>
              <a:rPr lang="en-US" dirty="0" err="1" smtClean="0"/>
              <a:t>decorrer</a:t>
            </a:r>
            <a:r>
              <a:rPr lang="en-US" dirty="0" smtClean="0"/>
              <a:t> do </a:t>
            </a:r>
            <a:r>
              <a:rPr lang="en-US" dirty="0" err="1" smtClean="0"/>
              <a:t>desenvolvimento</a:t>
            </a:r>
            <a:r>
              <a:rPr lang="en-US" dirty="0" smtClean="0"/>
              <a:t> </a:t>
            </a:r>
            <a:r>
              <a:rPr lang="en-US" dirty="0" err="1" smtClean="0"/>
              <a:t>nos</a:t>
            </a:r>
            <a:r>
              <a:rPr lang="en-US" dirty="0" smtClean="0"/>
              <a:t> </a:t>
            </a:r>
            <a:r>
              <a:rPr lang="en-US" dirty="0" err="1" smtClean="0"/>
              <a:t>foi</a:t>
            </a:r>
            <a:r>
              <a:rPr lang="en-US" dirty="0" smtClean="0"/>
              <a:t> </a:t>
            </a:r>
            <a:r>
              <a:rPr lang="en-US" dirty="0" err="1" smtClean="0"/>
              <a:t>desafiado</a:t>
            </a:r>
            <a:r>
              <a:rPr lang="en-US" dirty="0" smtClean="0"/>
              <a:t> a </a:t>
            </a:r>
            <a:r>
              <a:rPr lang="en-US" dirty="0" err="1" smtClean="0"/>
              <a:t>adicionar</a:t>
            </a:r>
            <a:r>
              <a:rPr lang="en-US" dirty="0" smtClean="0"/>
              <a:t> </a:t>
            </a:r>
            <a:r>
              <a:rPr lang="en-US" dirty="0" err="1" smtClean="0"/>
              <a:t>mais</a:t>
            </a:r>
            <a:r>
              <a:rPr lang="en-US" dirty="0" smtClean="0"/>
              <a:t> um </a:t>
            </a:r>
            <a:r>
              <a:rPr lang="en-US" dirty="0" err="1" smtClean="0"/>
              <a:t>requisto</a:t>
            </a:r>
            <a:r>
              <a:rPr lang="en-US" dirty="0" smtClean="0"/>
              <a:t>, </a:t>
            </a:r>
            <a:r>
              <a:rPr lang="en-US" dirty="0" err="1" smtClean="0"/>
              <a:t>nao</a:t>
            </a:r>
            <a:r>
              <a:rPr lang="en-US" dirty="0" smtClean="0"/>
              <a:t> for a do context mas que </a:t>
            </a:r>
            <a:r>
              <a:rPr lang="en-US" dirty="0" err="1" smtClean="0"/>
              <a:t>julgamos</a:t>
            </a:r>
            <a:r>
              <a:rPr lang="en-US" dirty="0" smtClean="0"/>
              <a:t> que </a:t>
            </a:r>
            <a:r>
              <a:rPr lang="en-US" dirty="0" err="1" smtClean="0"/>
              <a:t>seria</a:t>
            </a:r>
            <a:r>
              <a:rPr lang="en-US" dirty="0" smtClean="0"/>
              <a:t> </a:t>
            </a:r>
            <a:r>
              <a:rPr lang="en-US" dirty="0" err="1" smtClean="0"/>
              <a:t>util</a:t>
            </a:r>
            <a:r>
              <a:rPr lang="en-US" dirty="0" smtClean="0"/>
              <a:t> para o </a:t>
            </a:r>
            <a:r>
              <a:rPr lang="en-US" dirty="0" err="1" smtClean="0"/>
              <a:t>usuario</a:t>
            </a:r>
            <a:r>
              <a:rPr lang="en-US" dirty="0" smtClean="0"/>
              <a:t>. </a:t>
            </a:r>
            <a:r>
              <a:rPr lang="en-US" dirty="0" err="1" smtClean="0"/>
              <a:t>Conversao</a:t>
            </a:r>
            <a:r>
              <a:rPr lang="en-US" dirty="0" smtClean="0"/>
              <a:t> de </a:t>
            </a:r>
            <a:r>
              <a:rPr lang="en-US" dirty="0" err="1" smtClean="0"/>
              <a:t>arquivo</a:t>
            </a:r>
            <a:r>
              <a:rPr lang="en-US" dirty="0" smtClean="0"/>
              <a:t> </a:t>
            </a:r>
            <a:r>
              <a:rPr lang="en-US" dirty="0" err="1" smtClean="0"/>
              <a:t>docx</a:t>
            </a:r>
            <a:r>
              <a:rPr lang="en-US" dirty="0" smtClean="0"/>
              <a:t> para pdf</a:t>
            </a:r>
          </a:p>
          <a:p>
            <a:endParaRPr lang="en-US"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029" y="81038"/>
            <a:ext cx="2917372" cy="6483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32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Modelo</a:t>
            </a:r>
            <a:r>
              <a:rPr lang="en-US" dirty="0" smtClean="0"/>
              <a:t> 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7331" y="1198608"/>
            <a:ext cx="6737338" cy="5200753"/>
          </a:xfrm>
        </p:spPr>
      </p:pic>
    </p:spTree>
    <p:extLst>
      <p:ext uri="{BB962C8B-B14F-4D97-AF65-F5344CB8AC3E}">
        <p14:creationId xmlns:p14="http://schemas.microsoft.com/office/powerpoint/2010/main" val="4249733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567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Desenvolvimento de uma aplicação móvel de compartilhamento de ficheiro temporário </vt:lpstr>
      <vt:lpstr>Introducao</vt:lpstr>
      <vt:lpstr>Objetivos </vt:lpstr>
      <vt:lpstr>Contextualização </vt:lpstr>
      <vt:lpstr>Justificativa </vt:lpstr>
      <vt:lpstr>Problematização </vt:lpstr>
      <vt:lpstr>Resultados Esperados </vt:lpstr>
      <vt:lpstr>Requisito adicional </vt:lpstr>
      <vt:lpstr>Modelo ER</vt:lpstr>
      <vt:lpstr>Criacao /Upload de ficheiro para nuvem</vt:lpstr>
      <vt:lpstr>Futuo update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uma aplicação móvel de compartilhamento de ficheiro temporário </dc:title>
  <dc:creator>Armando Paulo</dc:creator>
  <cp:lastModifiedBy>Armando Paulo</cp:lastModifiedBy>
  <cp:revision>4</cp:revision>
  <dcterms:created xsi:type="dcterms:W3CDTF">2023-09-05T15:58:25Z</dcterms:created>
  <dcterms:modified xsi:type="dcterms:W3CDTF">2023-09-05T16:18:17Z</dcterms:modified>
</cp:coreProperties>
</file>