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82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oreira Batista" userId="59129b4606a9b8d1" providerId="LiveId" clId="{5DE1EAB7-663B-4D6F-9403-1F0EDE589441}"/>
    <pc:docChg chg="modSld">
      <pc:chgData name="Alexandre Moreira Batista" userId="59129b4606a9b8d1" providerId="LiveId" clId="{5DE1EAB7-663B-4D6F-9403-1F0EDE589441}" dt="2023-02-27T22:31:25.112" v="4" actId="113"/>
      <pc:docMkLst>
        <pc:docMk/>
      </pc:docMkLst>
      <pc:sldChg chg="modNotesTx">
        <pc:chgData name="Alexandre Moreira Batista" userId="59129b4606a9b8d1" providerId="LiveId" clId="{5DE1EAB7-663B-4D6F-9403-1F0EDE589441}" dt="2023-02-27T22:31:25.112" v="4" actId="113"/>
        <pc:sldMkLst>
          <pc:docMk/>
          <pc:sldMk cId="2145021378" sldId="25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4F220-7132-4FC8-8B8C-26EBF0415DB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74BFBE-399D-4697-8A5F-E8B0CD6F1219}">
      <dgm:prSet/>
      <dgm:spPr/>
      <dgm:t>
        <a:bodyPr/>
        <a:lstStyle/>
        <a:p>
          <a:r>
            <a:rPr lang="en-US"/>
            <a:t>Deliver accurate predictions for Major League Soccer (MLS) games to sports fans using web scraping, database management, machine learning analysis, and an Android application.</a:t>
          </a:r>
        </a:p>
      </dgm:t>
    </dgm:pt>
    <dgm:pt modelId="{056E6188-9325-4995-A33D-722B97731C0F}" type="parTrans" cxnId="{A8AE6587-0D7C-44AD-9C22-F11B1CB6D170}">
      <dgm:prSet/>
      <dgm:spPr/>
      <dgm:t>
        <a:bodyPr/>
        <a:lstStyle/>
        <a:p>
          <a:endParaRPr lang="en-US"/>
        </a:p>
      </dgm:t>
    </dgm:pt>
    <dgm:pt modelId="{629527A4-73C8-499B-8424-B7F7376C6BD2}" type="sibTrans" cxnId="{A8AE6587-0D7C-44AD-9C22-F11B1CB6D1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B83BE5E-F854-4339-8FC5-68EE3B9ED030}">
      <dgm:prSet/>
      <dgm:spPr/>
      <dgm:t>
        <a:bodyPr/>
        <a:lstStyle/>
        <a:p>
          <a:r>
            <a:rPr lang="en-US"/>
            <a:t>Provide valuable predictions to users without expensive fees.</a:t>
          </a:r>
        </a:p>
      </dgm:t>
    </dgm:pt>
    <dgm:pt modelId="{8770455E-179E-4B4A-A584-20084367BA90}" type="parTrans" cxnId="{CB4E0920-EB6D-4833-9CC9-F4FEAE8130C7}">
      <dgm:prSet/>
      <dgm:spPr/>
      <dgm:t>
        <a:bodyPr/>
        <a:lstStyle/>
        <a:p>
          <a:endParaRPr lang="en-US"/>
        </a:p>
      </dgm:t>
    </dgm:pt>
    <dgm:pt modelId="{A03A799E-098C-425F-9A20-2D3CB76A7A43}" type="sibTrans" cxnId="{CB4E0920-EB6D-4833-9CC9-F4FEAE8130C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4B3D725-0D71-4D1B-B737-8C67ABD305BD}">
      <dgm:prSet/>
      <dgm:spPr/>
      <dgm:t>
        <a:bodyPr/>
        <a:lstStyle/>
        <a:p>
          <a:r>
            <a:rPr lang="en-US"/>
            <a:t>Benefit soccer fans with access to accurate game predictions at no cost by covering all aspects of the Data Analytics program at Douglas College.</a:t>
          </a:r>
        </a:p>
      </dgm:t>
    </dgm:pt>
    <dgm:pt modelId="{929B7936-D116-4144-A76B-165B1758EFD4}" type="parTrans" cxnId="{1F55D7A8-3C8B-4A21-B26C-14411402588E}">
      <dgm:prSet/>
      <dgm:spPr/>
      <dgm:t>
        <a:bodyPr/>
        <a:lstStyle/>
        <a:p>
          <a:endParaRPr lang="en-US"/>
        </a:p>
      </dgm:t>
    </dgm:pt>
    <dgm:pt modelId="{C100AB6D-546E-41E5-A799-751247C1DA82}" type="sibTrans" cxnId="{1F55D7A8-3C8B-4A21-B26C-1441140258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1EC9464-0225-4C5F-AF9F-46F4E99A9DCF}" type="pres">
      <dgm:prSet presAssocID="{C754F220-7132-4FC8-8B8C-26EBF0415DB5}" presName="Name0" presStyleCnt="0">
        <dgm:presLayoutVars>
          <dgm:animLvl val="lvl"/>
          <dgm:resizeHandles val="exact"/>
        </dgm:presLayoutVars>
      </dgm:prSet>
      <dgm:spPr/>
    </dgm:pt>
    <dgm:pt modelId="{0EFA97B5-801F-41B2-8A32-6F29ADE2C8A1}" type="pres">
      <dgm:prSet presAssocID="{D774BFBE-399D-4697-8A5F-E8B0CD6F1219}" presName="compositeNode" presStyleCnt="0">
        <dgm:presLayoutVars>
          <dgm:bulletEnabled val="1"/>
        </dgm:presLayoutVars>
      </dgm:prSet>
      <dgm:spPr/>
    </dgm:pt>
    <dgm:pt modelId="{B5957791-BD48-4B69-89C8-D94FCEBFA6C3}" type="pres">
      <dgm:prSet presAssocID="{D774BFBE-399D-4697-8A5F-E8B0CD6F1219}" presName="bgRect" presStyleLbl="alignNode1" presStyleIdx="0" presStyleCnt="3"/>
      <dgm:spPr/>
    </dgm:pt>
    <dgm:pt modelId="{01B5122B-B6E0-42B2-A20F-A9B8F25EEB22}" type="pres">
      <dgm:prSet presAssocID="{629527A4-73C8-499B-8424-B7F7376C6BD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6A950B2-6D9B-4257-B6DD-97D5EEC9EE93}" type="pres">
      <dgm:prSet presAssocID="{D774BFBE-399D-4697-8A5F-E8B0CD6F1219}" presName="nodeRect" presStyleLbl="alignNode1" presStyleIdx="0" presStyleCnt="3">
        <dgm:presLayoutVars>
          <dgm:bulletEnabled val="1"/>
        </dgm:presLayoutVars>
      </dgm:prSet>
      <dgm:spPr/>
    </dgm:pt>
    <dgm:pt modelId="{985B5249-2C56-4BCD-A383-38FFD459FB1A}" type="pres">
      <dgm:prSet presAssocID="{629527A4-73C8-499B-8424-B7F7376C6BD2}" presName="sibTrans" presStyleCnt="0"/>
      <dgm:spPr/>
    </dgm:pt>
    <dgm:pt modelId="{8CEE5A06-072A-42F8-8A54-3EA58C01B57B}" type="pres">
      <dgm:prSet presAssocID="{5B83BE5E-F854-4339-8FC5-68EE3B9ED030}" presName="compositeNode" presStyleCnt="0">
        <dgm:presLayoutVars>
          <dgm:bulletEnabled val="1"/>
        </dgm:presLayoutVars>
      </dgm:prSet>
      <dgm:spPr/>
    </dgm:pt>
    <dgm:pt modelId="{D1120DEF-C7AB-4BA0-B9C9-093CEABCF4E3}" type="pres">
      <dgm:prSet presAssocID="{5B83BE5E-F854-4339-8FC5-68EE3B9ED030}" presName="bgRect" presStyleLbl="alignNode1" presStyleIdx="1" presStyleCnt="3"/>
      <dgm:spPr/>
    </dgm:pt>
    <dgm:pt modelId="{9146207C-4460-4C74-B585-2A15608141A0}" type="pres">
      <dgm:prSet presAssocID="{A03A799E-098C-425F-9A20-2D3CB76A7A4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3F0D16B-4DBE-4E38-B1D0-97B6D408A088}" type="pres">
      <dgm:prSet presAssocID="{5B83BE5E-F854-4339-8FC5-68EE3B9ED030}" presName="nodeRect" presStyleLbl="alignNode1" presStyleIdx="1" presStyleCnt="3">
        <dgm:presLayoutVars>
          <dgm:bulletEnabled val="1"/>
        </dgm:presLayoutVars>
      </dgm:prSet>
      <dgm:spPr/>
    </dgm:pt>
    <dgm:pt modelId="{73493B8E-EB08-45D3-8143-AD42AB03F518}" type="pres">
      <dgm:prSet presAssocID="{A03A799E-098C-425F-9A20-2D3CB76A7A43}" presName="sibTrans" presStyleCnt="0"/>
      <dgm:spPr/>
    </dgm:pt>
    <dgm:pt modelId="{618FFFD8-453D-437D-9454-48DB66F0AF66}" type="pres">
      <dgm:prSet presAssocID="{C4B3D725-0D71-4D1B-B737-8C67ABD305BD}" presName="compositeNode" presStyleCnt="0">
        <dgm:presLayoutVars>
          <dgm:bulletEnabled val="1"/>
        </dgm:presLayoutVars>
      </dgm:prSet>
      <dgm:spPr/>
    </dgm:pt>
    <dgm:pt modelId="{56B093D1-941E-46C2-A211-E795A6180C6B}" type="pres">
      <dgm:prSet presAssocID="{C4B3D725-0D71-4D1B-B737-8C67ABD305BD}" presName="bgRect" presStyleLbl="alignNode1" presStyleIdx="2" presStyleCnt="3"/>
      <dgm:spPr/>
    </dgm:pt>
    <dgm:pt modelId="{A4066218-6344-40E2-9523-677A23077AB9}" type="pres">
      <dgm:prSet presAssocID="{C100AB6D-546E-41E5-A799-751247C1DA8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AAD8359-8188-4152-AB92-210D0D1E0D15}" type="pres">
      <dgm:prSet presAssocID="{C4B3D725-0D71-4D1B-B737-8C67ABD305B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B4E0920-EB6D-4833-9CC9-F4FEAE8130C7}" srcId="{C754F220-7132-4FC8-8B8C-26EBF0415DB5}" destId="{5B83BE5E-F854-4339-8FC5-68EE3B9ED030}" srcOrd="1" destOrd="0" parTransId="{8770455E-179E-4B4A-A584-20084367BA90}" sibTransId="{A03A799E-098C-425F-9A20-2D3CB76A7A43}"/>
    <dgm:cxn modelId="{7A7CB132-9E22-4033-86CF-09C03CF4BA88}" type="presOf" srcId="{C4B3D725-0D71-4D1B-B737-8C67ABD305BD}" destId="{56B093D1-941E-46C2-A211-E795A6180C6B}" srcOrd="0" destOrd="0" presId="urn:microsoft.com/office/officeart/2016/7/layout/LinearBlockProcessNumbered"/>
    <dgm:cxn modelId="{BFCB8037-D204-4452-BD5C-2705B0EE7ADF}" type="presOf" srcId="{5B83BE5E-F854-4339-8FC5-68EE3B9ED030}" destId="{63F0D16B-4DBE-4E38-B1D0-97B6D408A088}" srcOrd="1" destOrd="0" presId="urn:microsoft.com/office/officeart/2016/7/layout/LinearBlockProcessNumbered"/>
    <dgm:cxn modelId="{3FF3EA3E-E599-42F7-AE27-6A3D89F937CF}" type="presOf" srcId="{629527A4-73C8-499B-8424-B7F7376C6BD2}" destId="{01B5122B-B6E0-42B2-A20F-A9B8F25EEB22}" srcOrd="0" destOrd="0" presId="urn:microsoft.com/office/officeart/2016/7/layout/LinearBlockProcessNumbered"/>
    <dgm:cxn modelId="{A1719976-B66C-4748-923B-186886D15565}" type="presOf" srcId="{5B83BE5E-F854-4339-8FC5-68EE3B9ED030}" destId="{D1120DEF-C7AB-4BA0-B9C9-093CEABCF4E3}" srcOrd="0" destOrd="0" presId="urn:microsoft.com/office/officeart/2016/7/layout/LinearBlockProcessNumbered"/>
    <dgm:cxn modelId="{B0345578-4FE6-4FB2-8F16-5F427A4D8D5E}" type="presOf" srcId="{D774BFBE-399D-4697-8A5F-E8B0CD6F1219}" destId="{D6A950B2-6D9B-4257-B6DD-97D5EEC9EE93}" srcOrd="1" destOrd="0" presId="urn:microsoft.com/office/officeart/2016/7/layout/LinearBlockProcessNumbered"/>
    <dgm:cxn modelId="{C0BC7A7B-5091-4298-A2FB-EB46937F2777}" type="presOf" srcId="{A03A799E-098C-425F-9A20-2D3CB76A7A43}" destId="{9146207C-4460-4C74-B585-2A15608141A0}" srcOrd="0" destOrd="0" presId="urn:microsoft.com/office/officeart/2016/7/layout/LinearBlockProcessNumbered"/>
    <dgm:cxn modelId="{A8AE6587-0D7C-44AD-9C22-F11B1CB6D170}" srcId="{C754F220-7132-4FC8-8B8C-26EBF0415DB5}" destId="{D774BFBE-399D-4697-8A5F-E8B0CD6F1219}" srcOrd="0" destOrd="0" parTransId="{056E6188-9325-4995-A33D-722B97731C0F}" sibTransId="{629527A4-73C8-499B-8424-B7F7376C6BD2}"/>
    <dgm:cxn modelId="{1F55D7A8-3C8B-4A21-B26C-14411402588E}" srcId="{C754F220-7132-4FC8-8B8C-26EBF0415DB5}" destId="{C4B3D725-0D71-4D1B-B737-8C67ABD305BD}" srcOrd="2" destOrd="0" parTransId="{929B7936-D116-4144-A76B-165B1758EFD4}" sibTransId="{C100AB6D-546E-41E5-A799-751247C1DA82}"/>
    <dgm:cxn modelId="{DCD062B3-5DAC-4D37-B8CB-E5EE73B298E5}" type="presOf" srcId="{C4B3D725-0D71-4D1B-B737-8C67ABD305BD}" destId="{CAAD8359-8188-4152-AB92-210D0D1E0D15}" srcOrd="1" destOrd="0" presId="urn:microsoft.com/office/officeart/2016/7/layout/LinearBlockProcessNumbered"/>
    <dgm:cxn modelId="{687DCDB4-EFEF-45C0-8338-7D9455368C0E}" type="presOf" srcId="{C100AB6D-546E-41E5-A799-751247C1DA82}" destId="{A4066218-6344-40E2-9523-677A23077AB9}" srcOrd="0" destOrd="0" presId="urn:microsoft.com/office/officeart/2016/7/layout/LinearBlockProcessNumbered"/>
    <dgm:cxn modelId="{805BABF2-0111-4606-AA4C-6924DB1EF4A8}" type="presOf" srcId="{C754F220-7132-4FC8-8B8C-26EBF0415DB5}" destId="{01EC9464-0225-4C5F-AF9F-46F4E99A9DCF}" srcOrd="0" destOrd="0" presId="urn:microsoft.com/office/officeart/2016/7/layout/LinearBlockProcessNumbered"/>
    <dgm:cxn modelId="{9BD0ABF3-B42F-4463-A1CB-B06FADB1F480}" type="presOf" srcId="{D774BFBE-399D-4697-8A5F-E8B0CD6F1219}" destId="{B5957791-BD48-4B69-89C8-D94FCEBFA6C3}" srcOrd="0" destOrd="0" presId="urn:microsoft.com/office/officeart/2016/7/layout/LinearBlockProcessNumbered"/>
    <dgm:cxn modelId="{E8F4575C-9078-45F3-8F90-0E3FCCF86A4D}" type="presParOf" srcId="{01EC9464-0225-4C5F-AF9F-46F4E99A9DCF}" destId="{0EFA97B5-801F-41B2-8A32-6F29ADE2C8A1}" srcOrd="0" destOrd="0" presId="urn:microsoft.com/office/officeart/2016/7/layout/LinearBlockProcessNumbered"/>
    <dgm:cxn modelId="{3818902E-24F6-4421-A19A-B5ECE57C2AC4}" type="presParOf" srcId="{0EFA97B5-801F-41B2-8A32-6F29ADE2C8A1}" destId="{B5957791-BD48-4B69-89C8-D94FCEBFA6C3}" srcOrd="0" destOrd="0" presId="urn:microsoft.com/office/officeart/2016/7/layout/LinearBlockProcessNumbered"/>
    <dgm:cxn modelId="{2E544A11-C7AD-4DD0-B46D-FA9A856684A0}" type="presParOf" srcId="{0EFA97B5-801F-41B2-8A32-6F29ADE2C8A1}" destId="{01B5122B-B6E0-42B2-A20F-A9B8F25EEB22}" srcOrd="1" destOrd="0" presId="urn:microsoft.com/office/officeart/2016/7/layout/LinearBlockProcessNumbered"/>
    <dgm:cxn modelId="{B7B2FF87-D5BF-422F-B635-247173A9A4EF}" type="presParOf" srcId="{0EFA97B5-801F-41B2-8A32-6F29ADE2C8A1}" destId="{D6A950B2-6D9B-4257-B6DD-97D5EEC9EE93}" srcOrd="2" destOrd="0" presId="urn:microsoft.com/office/officeart/2016/7/layout/LinearBlockProcessNumbered"/>
    <dgm:cxn modelId="{15E5EEBF-3997-423A-B48C-12A68570E641}" type="presParOf" srcId="{01EC9464-0225-4C5F-AF9F-46F4E99A9DCF}" destId="{985B5249-2C56-4BCD-A383-38FFD459FB1A}" srcOrd="1" destOrd="0" presId="urn:microsoft.com/office/officeart/2016/7/layout/LinearBlockProcessNumbered"/>
    <dgm:cxn modelId="{6CCA996B-51DD-44E0-B62D-D3DEBE7EC969}" type="presParOf" srcId="{01EC9464-0225-4C5F-AF9F-46F4E99A9DCF}" destId="{8CEE5A06-072A-42F8-8A54-3EA58C01B57B}" srcOrd="2" destOrd="0" presId="urn:microsoft.com/office/officeart/2016/7/layout/LinearBlockProcessNumbered"/>
    <dgm:cxn modelId="{6FA98939-86BB-4DE1-862C-839A90E5C2AA}" type="presParOf" srcId="{8CEE5A06-072A-42F8-8A54-3EA58C01B57B}" destId="{D1120DEF-C7AB-4BA0-B9C9-093CEABCF4E3}" srcOrd="0" destOrd="0" presId="urn:microsoft.com/office/officeart/2016/7/layout/LinearBlockProcessNumbered"/>
    <dgm:cxn modelId="{7D4B6EAC-2A7D-4B8B-844A-52D7A6C2E82A}" type="presParOf" srcId="{8CEE5A06-072A-42F8-8A54-3EA58C01B57B}" destId="{9146207C-4460-4C74-B585-2A15608141A0}" srcOrd="1" destOrd="0" presId="urn:microsoft.com/office/officeart/2016/7/layout/LinearBlockProcessNumbered"/>
    <dgm:cxn modelId="{0EA9B30E-C32E-42DE-B8B6-274CAFC1950B}" type="presParOf" srcId="{8CEE5A06-072A-42F8-8A54-3EA58C01B57B}" destId="{63F0D16B-4DBE-4E38-B1D0-97B6D408A088}" srcOrd="2" destOrd="0" presId="urn:microsoft.com/office/officeart/2016/7/layout/LinearBlockProcessNumbered"/>
    <dgm:cxn modelId="{D98616EA-B1E8-47B6-865D-8BBFD318841E}" type="presParOf" srcId="{01EC9464-0225-4C5F-AF9F-46F4E99A9DCF}" destId="{73493B8E-EB08-45D3-8143-AD42AB03F518}" srcOrd="3" destOrd="0" presId="urn:microsoft.com/office/officeart/2016/7/layout/LinearBlockProcessNumbered"/>
    <dgm:cxn modelId="{B6854E90-EBB1-4443-B35A-7DBE47B5E1F1}" type="presParOf" srcId="{01EC9464-0225-4C5F-AF9F-46F4E99A9DCF}" destId="{618FFFD8-453D-437D-9454-48DB66F0AF66}" srcOrd="4" destOrd="0" presId="urn:microsoft.com/office/officeart/2016/7/layout/LinearBlockProcessNumbered"/>
    <dgm:cxn modelId="{BD79A6F3-440E-42A3-A2B0-7EA25108664E}" type="presParOf" srcId="{618FFFD8-453D-437D-9454-48DB66F0AF66}" destId="{56B093D1-941E-46C2-A211-E795A6180C6B}" srcOrd="0" destOrd="0" presId="urn:microsoft.com/office/officeart/2016/7/layout/LinearBlockProcessNumbered"/>
    <dgm:cxn modelId="{BFF5DB02-F82B-4008-B3B4-38AE9490251B}" type="presParOf" srcId="{618FFFD8-453D-437D-9454-48DB66F0AF66}" destId="{A4066218-6344-40E2-9523-677A23077AB9}" srcOrd="1" destOrd="0" presId="urn:microsoft.com/office/officeart/2016/7/layout/LinearBlockProcessNumbered"/>
    <dgm:cxn modelId="{F31EFBEC-034D-4F5E-B4D3-BED8BE0ED4C6}" type="presParOf" srcId="{618FFFD8-453D-437D-9454-48DB66F0AF66}" destId="{CAAD8359-8188-4152-AB92-210D0D1E0D1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18C19-A13D-45DE-B745-BAD59B7DD4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54634-3503-4CA1-BE88-9321AA3FB5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Programming Language: Python for web scraping and data prediction,</a:t>
          </a:r>
        </a:p>
      </dgm:t>
    </dgm:pt>
    <dgm:pt modelId="{16A555AB-2345-4E18-8ED4-679559F3B2D4}" type="parTrans" cxnId="{15DB8730-BFAD-49A1-AE20-4643DDA77AAF}">
      <dgm:prSet/>
      <dgm:spPr/>
      <dgm:t>
        <a:bodyPr/>
        <a:lstStyle/>
        <a:p>
          <a:endParaRPr lang="en-US"/>
        </a:p>
      </dgm:t>
    </dgm:pt>
    <dgm:pt modelId="{790551CB-B984-4D4C-A687-648AD582C98B}" type="sibTrans" cxnId="{15DB8730-BFAD-49A1-AE20-4643DDA77AAF}">
      <dgm:prSet/>
      <dgm:spPr/>
      <dgm:t>
        <a:bodyPr/>
        <a:lstStyle/>
        <a:p>
          <a:endParaRPr lang="en-US"/>
        </a:p>
      </dgm:t>
    </dgm:pt>
    <dgm:pt modelId="{9AD05A87-EF77-434B-9FC9-5ED9AC41F7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Database: MySQL</a:t>
          </a:r>
        </a:p>
      </dgm:t>
    </dgm:pt>
    <dgm:pt modelId="{A5D59276-6E99-427A-BCA6-1F224EF0225E}" type="parTrans" cxnId="{E891BDFB-9635-4DA8-A11B-11B3E80286D3}">
      <dgm:prSet/>
      <dgm:spPr/>
      <dgm:t>
        <a:bodyPr/>
        <a:lstStyle/>
        <a:p>
          <a:endParaRPr lang="en-US"/>
        </a:p>
      </dgm:t>
    </dgm:pt>
    <dgm:pt modelId="{19118C48-A169-43C6-A1F1-E75CA791F159}" type="sibTrans" cxnId="{E891BDFB-9635-4DA8-A11B-11B3E80286D3}">
      <dgm:prSet/>
      <dgm:spPr/>
      <dgm:t>
        <a:bodyPr/>
        <a:lstStyle/>
        <a:p>
          <a:endParaRPr lang="en-US"/>
        </a:p>
      </dgm:t>
    </dgm:pt>
    <dgm:pt modelId="{FD6F403C-77DB-44CA-8F42-69C0E4C7AD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Front-end and Backend: Android Studio AND PYTHON</a:t>
          </a:r>
        </a:p>
      </dgm:t>
    </dgm:pt>
    <dgm:pt modelId="{DD73B05C-5682-46D4-9180-CD35809DAB2F}" type="parTrans" cxnId="{C1E04C50-8F6F-4693-B525-C8717F9ED782}">
      <dgm:prSet/>
      <dgm:spPr/>
      <dgm:t>
        <a:bodyPr/>
        <a:lstStyle/>
        <a:p>
          <a:endParaRPr lang="en-US"/>
        </a:p>
      </dgm:t>
    </dgm:pt>
    <dgm:pt modelId="{C688D749-13BD-4229-B140-61B102F6C262}" type="sibTrans" cxnId="{C1E04C50-8F6F-4693-B525-C8717F9ED782}">
      <dgm:prSet/>
      <dgm:spPr/>
      <dgm:t>
        <a:bodyPr/>
        <a:lstStyle/>
        <a:p>
          <a:endParaRPr lang="en-US"/>
        </a:p>
      </dgm:t>
    </dgm:pt>
    <dgm:pt modelId="{78138AC1-4F41-4D7D-905D-3B513866FA53}" type="pres">
      <dgm:prSet presAssocID="{5FB18C19-A13D-45DE-B745-BAD59B7DD49D}" presName="root" presStyleCnt="0">
        <dgm:presLayoutVars>
          <dgm:dir/>
          <dgm:resizeHandles val="exact"/>
        </dgm:presLayoutVars>
      </dgm:prSet>
      <dgm:spPr/>
    </dgm:pt>
    <dgm:pt modelId="{204E3EC5-917A-4680-95DD-9D20779EED60}" type="pres">
      <dgm:prSet presAssocID="{67D54634-3503-4CA1-BE88-9321AA3FB5A1}" presName="compNode" presStyleCnt="0"/>
      <dgm:spPr/>
    </dgm:pt>
    <dgm:pt modelId="{A589EB03-3C80-4C35-A9A1-A40A5F8C7F48}" type="pres">
      <dgm:prSet presAssocID="{67D54634-3503-4CA1-BE88-9321AA3FB5A1}" presName="iconBgRect" presStyleLbl="bgShp" presStyleIdx="0" presStyleCnt="3"/>
      <dgm:spPr/>
    </dgm:pt>
    <dgm:pt modelId="{0747ACF5-605F-4B8B-93EE-A62376DCDA35}" type="pres">
      <dgm:prSet presAssocID="{67D54634-3503-4CA1-BE88-9321AA3FB5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7A68FEA-2965-4F54-B96B-034404DB0442}" type="pres">
      <dgm:prSet presAssocID="{67D54634-3503-4CA1-BE88-9321AA3FB5A1}" presName="spaceRect" presStyleCnt="0"/>
      <dgm:spPr/>
    </dgm:pt>
    <dgm:pt modelId="{9C526580-8BB2-4D3E-8F0A-9814CB09BA45}" type="pres">
      <dgm:prSet presAssocID="{67D54634-3503-4CA1-BE88-9321AA3FB5A1}" presName="textRect" presStyleLbl="revTx" presStyleIdx="0" presStyleCnt="3">
        <dgm:presLayoutVars>
          <dgm:chMax val="1"/>
          <dgm:chPref val="1"/>
        </dgm:presLayoutVars>
      </dgm:prSet>
      <dgm:spPr/>
    </dgm:pt>
    <dgm:pt modelId="{3E7AFAC4-DDED-479C-A7EA-3AC3996AAC88}" type="pres">
      <dgm:prSet presAssocID="{790551CB-B984-4D4C-A687-648AD582C98B}" presName="sibTrans" presStyleCnt="0"/>
      <dgm:spPr/>
    </dgm:pt>
    <dgm:pt modelId="{7CF6CF02-410E-40C6-92A3-7E0760E02C23}" type="pres">
      <dgm:prSet presAssocID="{9AD05A87-EF77-434B-9FC9-5ED9AC41F7BE}" presName="compNode" presStyleCnt="0"/>
      <dgm:spPr/>
    </dgm:pt>
    <dgm:pt modelId="{32143EB1-CCA1-4016-B6F7-340FAE66C915}" type="pres">
      <dgm:prSet presAssocID="{9AD05A87-EF77-434B-9FC9-5ED9AC41F7BE}" presName="iconBgRect" presStyleLbl="bgShp" presStyleIdx="1" presStyleCnt="3"/>
      <dgm:spPr/>
    </dgm:pt>
    <dgm:pt modelId="{17C0F023-3FE8-467D-86EC-6F1D8EAE421D}" type="pres">
      <dgm:prSet presAssocID="{9AD05A87-EF77-434B-9FC9-5ED9AC41F7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DE8B9C-7CBC-43B9-B870-76D27257F8D9}" type="pres">
      <dgm:prSet presAssocID="{9AD05A87-EF77-434B-9FC9-5ED9AC41F7BE}" presName="spaceRect" presStyleCnt="0"/>
      <dgm:spPr/>
    </dgm:pt>
    <dgm:pt modelId="{E3885899-6738-4FAD-86E5-5564EEA68505}" type="pres">
      <dgm:prSet presAssocID="{9AD05A87-EF77-434B-9FC9-5ED9AC41F7BE}" presName="textRect" presStyleLbl="revTx" presStyleIdx="1" presStyleCnt="3">
        <dgm:presLayoutVars>
          <dgm:chMax val="1"/>
          <dgm:chPref val="1"/>
        </dgm:presLayoutVars>
      </dgm:prSet>
      <dgm:spPr/>
    </dgm:pt>
    <dgm:pt modelId="{2777DB0F-9935-4F6D-85D0-EFBBCF656F1A}" type="pres">
      <dgm:prSet presAssocID="{19118C48-A169-43C6-A1F1-E75CA791F159}" presName="sibTrans" presStyleCnt="0"/>
      <dgm:spPr/>
    </dgm:pt>
    <dgm:pt modelId="{055696D1-17EA-44EB-84BC-0F8FEA86B63E}" type="pres">
      <dgm:prSet presAssocID="{FD6F403C-77DB-44CA-8F42-69C0E4C7AD43}" presName="compNode" presStyleCnt="0"/>
      <dgm:spPr/>
    </dgm:pt>
    <dgm:pt modelId="{BFF0A97A-D85A-405E-A78B-51BAD97F8A4A}" type="pres">
      <dgm:prSet presAssocID="{FD6F403C-77DB-44CA-8F42-69C0E4C7AD43}" presName="iconBgRect" presStyleLbl="bgShp" presStyleIdx="2" presStyleCnt="3"/>
      <dgm:spPr/>
    </dgm:pt>
    <dgm:pt modelId="{66CDF6B3-B4D1-438C-B3D8-E94FBA014021}" type="pres">
      <dgm:prSet presAssocID="{FD6F403C-77DB-44CA-8F42-69C0E4C7AD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0CCBB7-9F38-45A8-BB78-9206B97EEC47}" type="pres">
      <dgm:prSet presAssocID="{FD6F403C-77DB-44CA-8F42-69C0E4C7AD43}" presName="spaceRect" presStyleCnt="0"/>
      <dgm:spPr/>
    </dgm:pt>
    <dgm:pt modelId="{83CD07D0-B973-42B9-A563-B3DA74F886EA}" type="pres">
      <dgm:prSet presAssocID="{FD6F403C-77DB-44CA-8F42-69C0E4C7AD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87350D-E593-4C53-AE28-786BF24A6A8D}" type="presOf" srcId="{FD6F403C-77DB-44CA-8F42-69C0E4C7AD43}" destId="{83CD07D0-B973-42B9-A563-B3DA74F886EA}" srcOrd="0" destOrd="0" presId="urn:microsoft.com/office/officeart/2018/5/layout/IconCircleLabelList"/>
    <dgm:cxn modelId="{F1AFC614-7546-4EB3-B93D-9604D652431B}" type="presOf" srcId="{9AD05A87-EF77-434B-9FC9-5ED9AC41F7BE}" destId="{E3885899-6738-4FAD-86E5-5564EEA68505}" srcOrd="0" destOrd="0" presId="urn:microsoft.com/office/officeart/2018/5/layout/IconCircleLabelList"/>
    <dgm:cxn modelId="{15DB8730-BFAD-49A1-AE20-4643DDA77AAF}" srcId="{5FB18C19-A13D-45DE-B745-BAD59B7DD49D}" destId="{67D54634-3503-4CA1-BE88-9321AA3FB5A1}" srcOrd="0" destOrd="0" parTransId="{16A555AB-2345-4E18-8ED4-679559F3B2D4}" sibTransId="{790551CB-B984-4D4C-A687-648AD582C98B}"/>
    <dgm:cxn modelId="{E20C9464-94C9-4DA0-959C-DB57D4D98D96}" type="presOf" srcId="{67D54634-3503-4CA1-BE88-9321AA3FB5A1}" destId="{9C526580-8BB2-4D3E-8F0A-9814CB09BA45}" srcOrd="0" destOrd="0" presId="urn:microsoft.com/office/officeart/2018/5/layout/IconCircleLabelList"/>
    <dgm:cxn modelId="{C1E04C50-8F6F-4693-B525-C8717F9ED782}" srcId="{5FB18C19-A13D-45DE-B745-BAD59B7DD49D}" destId="{FD6F403C-77DB-44CA-8F42-69C0E4C7AD43}" srcOrd="2" destOrd="0" parTransId="{DD73B05C-5682-46D4-9180-CD35809DAB2F}" sibTransId="{C688D749-13BD-4229-B140-61B102F6C262}"/>
    <dgm:cxn modelId="{BACF9B95-541B-4D95-B2FD-397F1B32D83F}" type="presOf" srcId="{5FB18C19-A13D-45DE-B745-BAD59B7DD49D}" destId="{78138AC1-4F41-4D7D-905D-3B513866FA53}" srcOrd="0" destOrd="0" presId="urn:microsoft.com/office/officeart/2018/5/layout/IconCircleLabelList"/>
    <dgm:cxn modelId="{E891BDFB-9635-4DA8-A11B-11B3E80286D3}" srcId="{5FB18C19-A13D-45DE-B745-BAD59B7DD49D}" destId="{9AD05A87-EF77-434B-9FC9-5ED9AC41F7BE}" srcOrd="1" destOrd="0" parTransId="{A5D59276-6E99-427A-BCA6-1F224EF0225E}" sibTransId="{19118C48-A169-43C6-A1F1-E75CA791F159}"/>
    <dgm:cxn modelId="{1A71832E-E6A8-4083-AC4D-634DF7B8B1BB}" type="presParOf" srcId="{78138AC1-4F41-4D7D-905D-3B513866FA53}" destId="{204E3EC5-917A-4680-95DD-9D20779EED60}" srcOrd="0" destOrd="0" presId="urn:microsoft.com/office/officeart/2018/5/layout/IconCircleLabelList"/>
    <dgm:cxn modelId="{DCF12C6C-9CE0-4358-9EF7-EED5B983411B}" type="presParOf" srcId="{204E3EC5-917A-4680-95DD-9D20779EED60}" destId="{A589EB03-3C80-4C35-A9A1-A40A5F8C7F48}" srcOrd="0" destOrd="0" presId="urn:microsoft.com/office/officeart/2018/5/layout/IconCircleLabelList"/>
    <dgm:cxn modelId="{DEDDD909-35D3-4103-8550-D17A1F5490C5}" type="presParOf" srcId="{204E3EC5-917A-4680-95DD-9D20779EED60}" destId="{0747ACF5-605F-4B8B-93EE-A62376DCDA35}" srcOrd="1" destOrd="0" presId="urn:microsoft.com/office/officeart/2018/5/layout/IconCircleLabelList"/>
    <dgm:cxn modelId="{E847B6A4-3C38-4FF4-AA3A-8A0289A4E077}" type="presParOf" srcId="{204E3EC5-917A-4680-95DD-9D20779EED60}" destId="{B7A68FEA-2965-4F54-B96B-034404DB0442}" srcOrd="2" destOrd="0" presId="urn:microsoft.com/office/officeart/2018/5/layout/IconCircleLabelList"/>
    <dgm:cxn modelId="{1121D61F-B52D-48CE-A628-DF570E4BE0DA}" type="presParOf" srcId="{204E3EC5-917A-4680-95DD-9D20779EED60}" destId="{9C526580-8BB2-4D3E-8F0A-9814CB09BA45}" srcOrd="3" destOrd="0" presId="urn:microsoft.com/office/officeart/2018/5/layout/IconCircleLabelList"/>
    <dgm:cxn modelId="{50AB88AC-8044-4E55-8A8E-4BFDE0079027}" type="presParOf" srcId="{78138AC1-4F41-4D7D-905D-3B513866FA53}" destId="{3E7AFAC4-DDED-479C-A7EA-3AC3996AAC88}" srcOrd="1" destOrd="0" presId="urn:microsoft.com/office/officeart/2018/5/layout/IconCircleLabelList"/>
    <dgm:cxn modelId="{50EABDF9-A7FF-491E-8E3A-E83635EF4206}" type="presParOf" srcId="{78138AC1-4F41-4D7D-905D-3B513866FA53}" destId="{7CF6CF02-410E-40C6-92A3-7E0760E02C23}" srcOrd="2" destOrd="0" presId="urn:microsoft.com/office/officeart/2018/5/layout/IconCircleLabelList"/>
    <dgm:cxn modelId="{E889DD8E-DE9D-4982-B92C-F62613187660}" type="presParOf" srcId="{7CF6CF02-410E-40C6-92A3-7E0760E02C23}" destId="{32143EB1-CCA1-4016-B6F7-340FAE66C915}" srcOrd="0" destOrd="0" presId="urn:microsoft.com/office/officeart/2018/5/layout/IconCircleLabelList"/>
    <dgm:cxn modelId="{1C522C2B-5BF6-41E4-A75E-AEAAEDB6A926}" type="presParOf" srcId="{7CF6CF02-410E-40C6-92A3-7E0760E02C23}" destId="{17C0F023-3FE8-467D-86EC-6F1D8EAE421D}" srcOrd="1" destOrd="0" presId="urn:microsoft.com/office/officeart/2018/5/layout/IconCircleLabelList"/>
    <dgm:cxn modelId="{A17B4931-CEFF-4D7E-9330-5202DC00CDE9}" type="presParOf" srcId="{7CF6CF02-410E-40C6-92A3-7E0760E02C23}" destId="{B2DE8B9C-7CBC-43B9-B870-76D27257F8D9}" srcOrd="2" destOrd="0" presId="urn:microsoft.com/office/officeart/2018/5/layout/IconCircleLabelList"/>
    <dgm:cxn modelId="{1EEC0820-36BE-4460-9325-543275FEEEBC}" type="presParOf" srcId="{7CF6CF02-410E-40C6-92A3-7E0760E02C23}" destId="{E3885899-6738-4FAD-86E5-5564EEA68505}" srcOrd="3" destOrd="0" presId="urn:microsoft.com/office/officeart/2018/5/layout/IconCircleLabelList"/>
    <dgm:cxn modelId="{C8CEDB4D-3F0F-40A2-8EE9-68E5C3D466B8}" type="presParOf" srcId="{78138AC1-4F41-4D7D-905D-3B513866FA53}" destId="{2777DB0F-9935-4F6D-85D0-EFBBCF656F1A}" srcOrd="3" destOrd="0" presId="urn:microsoft.com/office/officeart/2018/5/layout/IconCircleLabelList"/>
    <dgm:cxn modelId="{CADDD1EF-99F9-4AA0-BED3-2F9B497BFC04}" type="presParOf" srcId="{78138AC1-4F41-4D7D-905D-3B513866FA53}" destId="{055696D1-17EA-44EB-84BC-0F8FEA86B63E}" srcOrd="4" destOrd="0" presId="urn:microsoft.com/office/officeart/2018/5/layout/IconCircleLabelList"/>
    <dgm:cxn modelId="{4EA5B943-9812-4C46-ABDE-BF4988281991}" type="presParOf" srcId="{055696D1-17EA-44EB-84BC-0F8FEA86B63E}" destId="{BFF0A97A-D85A-405E-A78B-51BAD97F8A4A}" srcOrd="0" destOrd="0" presId="urn:microsoft.com/office/officeart/2018/5/layout/IconCircleLabelList"/>
    <dgm:cxn modelId="{99BFAE4D-FC7A-4ACB-B7E9-E9B282C1FC48}" type="presParOf" srcId="{055696D1-17EA-44EB-84BC-0F8FEA86B63E}" destId="{66CDF6B3-B4D1-438C-B3D8-E94FBA014021}" srcOrd="1" destOrd="0" presId="urn:microsoft.com/office/officeart/2018/5/layout/IconCircleLabelList"/>
    <dgm:cxn modelId="{ECFAA5FB-47CC-48D5-A8E0-68E72664A0C7}" type="presParOf" srcId="{055696D1-17EA-44EB-84BC-0F8FEA86B63E}" destId="{AC0CCBB7-9F38-45A8-BB78-9206B97EEC47}" srcOrd="2" destOrd="0" presId="urn:microsoft.com/office/officeart/2018/5/layout/IconCircleLabelList"/>
    <dgm:cxn modelId="{5CB8DDE6-8A03-4759-AEB1-1380F4F0B7E4}" type="presParOf" srcId="{055696D1-17EA-44EB-84BC-0F8FEA86B63E}" destId="{83CD07D0-B973-42B9-A563-B3DA74F886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57791-BD48-4B69-89C8-D94FCEBFA6C3}">
      <dsp:nvSpPr>
        <dsp:cNvPr id="0" name=""/>
        <dsp:cNvSpPr/>
      </dsp:nvSpPr>
      <dsp:spPr>
        <a:xfrm>
          <a:off x="839" y="0"/>
          <a:ext cx="3398745" cy="371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0" rIns="33572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Deliver accurate predictions for Major League Soccer (MLS) games to sports fans using web scraping, database management, machine learning analysis, and an Android application.</a:t>
          </a:r>
        </a:p>
      </dsp:txBody>
      <dsp:txXfrm>
        <a:off x="839" y="1485575"/>
        <a:ext cx="3398745" cy="2228362"/>
      </dsp:txXfrm>
    </dsp:sp>
    <dsp:sp modelId="{01B5122B-B6E0-42B2-A20F-A9B8F25EEB22}">
      <dsp:nvSpPr>
        <dsp:cNvPr id="0" name=""/>
        <dsp:cNvSpPr/>
      </dsp:nvSpPr>
      <dsp:spPr>
        <a:xfrm>
          <a:off x="839" y="0"/>
          <a:ext cx="3398745" cy="1485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165100" rIns="3357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9" y="0"/>
        <a:ext cx="3398745" cy="1485575"/>
      </dsp:txXfrm>
    </dsp:sp>
    <dsp:sp modelId="{D1120DEF-C7AB-4BA0-B9C9-093CEABCF4E3}">
      <dsp:nvSpPr>
        <dsp:cNvPr id="0" name=""/>
        <dsp:cNvSpPr/>
      </dsp:nvSpPr>
      <dsp:spPr>
        <a:xfrm>
          <a:off x="3671484" y="0"/>
          <a:ext cx="3398745" cy="371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0" rIns="33572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valuable predictions to users without expensive fees.</a:t>
          </a:r>
        </a:p>
      </dsp:txBody>
      <dsp:txXfrm>
        <a:off x="3671484" y="1485575"/>
        <a:ext cx="3398745" cy="2228362"/>
      </dsp:txXfrm>
    </dsp:sp>
    <dsp:sp modelId="{9146207C-4460-4C74-B585-2A15608141A0}">
      <dsp:nvSpPr>
        <dsp:cNvPr id="0" name=""/>
        <dsp:cNvSpPr/>
      </dsp:nvSpPr>
      <dsp:spPr>
        <a:xfrm>
          <a:off x="3671484" y="0"/>
          <a:ext cx="3398745" cy="1485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165100" rIns="3357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71484" y="0"/>
        <a:ext cx="3398745" cy="1485575"/>
      </dsp:txXfrm>
    </dsp:sp>
    <dsp:sp modelId="{56B093D1-941E-46C2-A211-E795A6180C6B}">
      <dsp:nvSpPr>
        <dsp:cNvPr id="0" name=""/>
        <dsp:cNvSpPr/>
      </dsp:nvSpPr>
      <dsp:spPr>
        <a:xfrm>
          <a:off x="7342129" y="0"/>
          <a:ext cx="3398745" cy="371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0" rIns="33572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 soccer fans with access to accurate game predictions at no cost by covering all aspects of the Data Analytics program at Douglas College.</a:t>
          </a:r>
        </a:p>
      </dsp:txBody>
      <dsp:txXfrm>
        <a:off x="7342129" y="1485575"/>
        <a:ext cx="3398745" cy="2228362"/>
      </dsp:txXfrm>
    </dsp:sp>
    <dsp:sp modelId="{A4066218-6344-40E2-9523-677A23077AB9}">
      <dsp:nvSpPr>
        <dsp:cNvPr id="0" name=""/>
        <dsp:cNvSpPr/>
      </dsp:nvSpPr>
      <dsp:spPr>
        <a:xfrm>
          <a:off x="7342129" y="0"/>
          <a:ext cx="3398745" cy="14855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721" tIns="165100" rIns="3357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42129" y="0"/>
        <a:ext cx="3398745" cy="1485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9EB03-3C80-4C35-A9A1-A40A5F8C7F48}">
      <dsp:nvSpPr>
        <dsp:cNvPr id="0" name=""/>
        <dsp:cNvSpPr/>
      </dsp:nvSpPr>
      <dsp:spPr>
        <a:xfrm>
          <a:off x="474862" y="656856"/>
          <a:ext cx="1235250" cy="1235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7ACF5-605F-4B8B-93EE-A62376DCDA35}">
      <dsp:nvSpPr>
        <dsp:cNvPr id="0" name=""/>
        <dsp:cNvSpPr/>
      </dsp:nvSpPr>
      <dsp:spPr>
        <a:xfrm>
          <a:off x="738112" y="920106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26580-8BB2-4D3E-8F0A-9814CB09BA45}">
      <dsp:nvSpPr>
        <dsp:cNvPr id="0" name=""/>
        <dsp:cNvSpPr/>
      </dsp:nvSpPr>
      <dsp:spPr>
        <a:xfrm>
          <a:off x="79987" y="2276856"/>
          <a:ext cx="2025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Programming Language: Python for web scraping and data prediction,</a:t>
          </a:r>
        </a:p>
      </dsp:txBody>
      <dsp:txXfrm>
        <a:off x="79987" y="2276856"/>
        <a:ext cx="2025000" cy="945000"/>
      </dsp:txXfrm>
    </dsp:sp>
    <dsp:sp modelId="{32143EB1-CCA1-4016-B6F7-340FAE66C915}">
      <dsp:nvSpPr>
        <dsp:cNvPr id="0" name=""/>
        <dsp:cNvSpPr/>
      </dsp:nvSpPr>
      <dsp:spPr>
        <a:xfrm>
          <a:off x="2854237" y="656856"/>
          <a:ext cx="1235250" cy="1235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0F023-3FE8-467D-86EC-6F1D8EAE421D}">
      <dsp:nvSpPr>
        <dsp:cNvPr id="0" name=""/>
        <dsp:cNvSpPr/>
      </dsp:nvSpPr>
      <dsp:spPr>
        <a:xfrm>
          <a:off x="3117487" y="920106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85899-6738-4FAD-86E5-5564EEA68505}">
      <dsp:nvSpPr>
        <dsp:cNvPr id="0" name=""/>
        <dsp:cNvSpPr/>
      </dsp:nvSpPr>
      <dsp:spPr>
        <a:xfrm>
          <a:off x="2459362" y="2276856"/>
          <a:ext cx="2025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Database: MySQL</a:t>
          </a:r>
        </a:p>
      </dsp:txBody>
      <dsp:txXfrm>
        <a:off x="2459362" y="2276856"/>
        <a:ext cx="2025000" cy="945000"/>
      </dsp:txXfrm>
    </dsp:sp>
    <dsp:sp modelId="{BFF0A97A-D85A-405E-A78B-51BAD97F8A4A}">
      <dsp:nvSpPr>
        <dsp:cNvPr id="0" name=""/>
        <dsp:cNvSpPr/>
      </dsp:nvSpPr>
      <dsp:spPr>
        <a:xfrm>
          <a:off x="5233612" y="656856"/>
          <a:ext cx="1235250" cy="12352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DF6B3-B4D1-438C-B3D8-E94FBA014021}">
      <dsp:nvSpPr>
        <dsp:cNvPr id="0" name=""/>
        <dsp:cNvSpPr/>
      </dsp:nvSpPr>
      <dsp:spPr>
        <a:xfrm>
          <a:off x="5496862" y="920106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D07D0-B973-42B9-A563-B3DA74F886EA}">
      <dsp:nvSpPr>
        <dsp:cNvPr id="0" name=""/>
        <dsp:cNvSpPr/>
      </dsp:nvSpPr>
      <dsp:spPr>
        <a:xfrm>
          <a:off x="4838737" y="2276856"/>
          <a:ext cx="2025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Front-end and Backend: Android Studio AND PYTHON</a:t>
          </a:r>
        </a:p>
      </dsp:txBody>
      <dsp:txXfrm>
        <a:off x="4838737" y="2276856"/>
        <a:ext cx="2025000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DD58-7235-4029-9C36-1240880C8AF5}" type="datetimeFigureOut">
              <a:rPr lang="en-CA" smtClean="0"/>
              <a:t>2023-02-27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09CC-7C38-49B5-9021-00A8676EB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according to a report by Zion Market Research,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global sports betting market was valued at approximately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$144.44 billion in 2020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is expected to reach a value of around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$208.31 billion by 2028,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109CC-7C38-49B5-9021-00A8676EBDF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5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4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1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66254-A54B-063E-99A4-B2ADAB9C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4563482" cy="3063240"/>
          </a:xfrm>
        </p:spPr>
        <p:txBody>
          <a:bodyPr>
            <a:normAutofit/>
          </a:bodyPr>
          <a:lstStyle/>
          <a:p>
            <a:r>
              <a:rPr lang="en-CA" dirty="0"/>
              <a:t>Predicting MLS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83B7-A9AE-FE95-5B89-8DEC9364D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4563482" cy="2315845"/>
          </a:xfrm>
        </p:spPr>
        <p:txBody>
          <a:bodyPr>
            <a:normAutofit/>
          </a:bodyPr>
          <a:lstStyle/>
          <a:p>
            <a:r>
              <a:rPr lang="en-CA" dirty="0"/>
              <a:t>Alexandre Moreira Batista</a:t>
            </a:r>
          </a:p>
          <a:p>
            <a:r>
              <a:rPr lang="en-CA" dirty="0"/>
              <a:t>300344513</a:t>
            </a:r>
          </a:p>
          <a:p>
            <a:r>
              <a:rPr lang="en-CA" dirty="0"/>
              <a:t>Armando </a:t>
            </a:r>
            <a:r>
              <a:rPr lang="en-CA" dirty="0" err="1"/>
              <a:t>Defendi</a:t>
            </a:r>
            <a:r>
              <a:rPr lang="en-CA" dirty="0"/>
              <a:t> Rossi</a:t>
            </a:r>
          </a:p>
          <a:p>
            <a:r>
              <a:rPr lang="en-CA" dirty="0"/>
              <a:t>3003340211</a:t>
            </a:r>
          </a:p>
          <a:p>
            <a:r>
              <a:rPr lang="en-CA" dirty="0"/>
              <a:t>CSIS 4495-001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44D7DC9-2C47-2B0F-AB51-62E8F2273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21" y="824702"/>
            <a:ext cx="7422027" cy="55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D184DA16-AE6D-48E1-A4C2-38FF16FD1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pattFill prst="pct5">
            <a:fgClr>
              <a:schemeClr val="accent4">
                <a:lumMod val="50000"/>
              </a:schemeClr>
            </a:fgClr>
            <a:bgClr>
              <a:schemeClr val="accent4">
                <a:lumMod val="75000"/>
              </a:schemeClr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E6EAF81C-C73D-4B33-B264-ECF0C2A23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339603-7D99-48BF-9B43-B81E49DD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93710"/>
            <a:ext cx="11298473" cy="5668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EA67D-D741-ECD3-9FB2-7931A18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849394"/>
            <a:ext cx="10741713" cy="13607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AA138-D3EA-A476-8D23-79CEB58D5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28108"/>
              </p:ext>
            </p:extLst>
          </p:nvPr>
        </p:nvGraphicFramePr>
        <p:xfrm>
          <a:off x="729456" y="2340171"/>
          <a:ext cx="10741714" cy="371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3BAFE79-1C7C-A46E-872C-6B4C36684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73" y="440949"/>
            <a:ext cx="2735979" cy="20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2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BB35C-D7B5-2DBC-4D4A-726EB79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3"/>
            <a:ext cx="6943725" cy="1013864"/>
          </a:xfrm>
        </p:spPr>
        <p:txBody>
          <a:bodyPr anchor="b">
            <a:normAutofit/>
          </a:bodyPr>
          <a:lstStyle/>
          <a:p>
            <a:r>
              <a:rPr lang="en-US" dirty="0"/>
              <a:t>Statement of the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5C5B-C6B8-41CD-6193-FA986E1C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sports betting industry has seen significant growth recently, with large companies and start-ups competing for customers and revenue. While many companies offer predictions for game results, access to this valuable information often comes at a cost. This project aims to provide a cost-effective solution for all sports fans to access accurate predictions for MLS games.</a:t>
            </a:r>
            <a:endParaRPr lang="en-CA" sz="28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681840-E768-68BB-847F-23AC7772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05" y="2149652"/>
            <a:ext cx="3411595" cy="25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BB35C-D7B5-2DBC-4D4A-726EB79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3"/>
            <a:ext cx="6943725" cy="1013864"/>
          </a:xfrm>
        </p:spPr>
        <p:txBody>
          <a:bodyPr anchor="b">
            <a:normAutofit/>
          </a:bodyPr>
          <a:lstStyle/>
          <a:p>
            <a:r>
              <a:rPr lang="en-US" dirty="0"/>
              <a:t>Technologies</a:t>
            </a:r>
            <a:endParaRPr lang="en-CA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8F42EDF-810F-E069-10DC-95C4D3F96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592633"/>
              </p:ext>
            </p:extLst>
          </p:nvPr>
        </p:nvGraphicFramePr>
        <p:xfrm>
          <a:off x="457200" y="2286000"/>
          <a:ext cx="6943725" cy="387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681840-E768-68BB-847F-23AC7772E6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05" y="2149652"/>
            <a:ext cx="3411595" cy="25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BB35C-D7B5-2DBC-4D4A-726EB790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71" y="2922068"/>
            <a:ext cx="6943725" cy="101386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1) ML Web scraping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2) Android App</a:t>
            </a:r>
            <a:endParaRPr lang="en-CA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681840-E768-68BB-847F-23AC7772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05" y="2149652"/>
            <a:ext cx="3411595" cy="25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976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220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Nova</vt:lpstr>
      <vt:lpstr>Söhne</vt:lpstr>
      <vt:lpstr>TropicVTI</vt:lpstr>
      <vt:lpstr>Predicting MLS Results</vt:lpstr>
      <vt:lpstr>Executive Summary</vt:lpstr>
      <vt:lpstr>Statement of the Problem</vt:lpstr>
      <vt:lpstr>Technologies</vt:lpstr>
      <vt:lpstr>1) ML Web scraping  2) Android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MLS Results</dc:title>
  <dc:creator>Alexandre M. Batista</dc:creator>
  <cp:lastModifiedBy>Defendi Rossi, Armando</cp:lastModifiedBy>
  <cp:revision>2</cp:revision>
  <dcterms:created xsi:type="dcterms:W3CDTF">2023-02-27T22:18:05Z</dcterms:created>
  <dcterms:modified xsi:type="dcterms:W3CDTF">2023-02-27T22:55:30Z</dcterms:modified>
</cp:coreProperties>
</file>