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33"/>
  </p:notesMasterIdLst>
  <p:sldIdLst>
    <p:sldId id="355" r:id="rId5"/>
    <p:sldId id="415" r:id="rId6"/>
    <p:sldId id="416" r:id="rId7"/>
    <p:sldId id="423" r:id="rId8"/>
    <p:sldId id="434" r:id="rId9"/>
    <p:sldId id="417" r:id="rId10"/>
    <p:sldId id="435" r:id="rId11"/>
    <p:sldId id="418" r:id="rId12"/>
    <p:sldId id="419" r:id="rId13"/>
    <p:sldId id="420" r:id="rId14"/>
    <p:sldId id="424" r:id="rId15"/>
    <p:sldId id="422" r:id="rId16"/>
    <p:sldId id="425" r:id="rId17"/>
    <p:sldId id="426" r:id="rId18"/>
    <p:sldId id="427" r:id="rId19"/>
    <p:sldId id="436" r:id="rId20"/>
    <p:sldId id="437" r:id="rId21"/>
    <p:sldId id="438" r:id="rId22"/>
    <p:sldId id="439" r:id="rId23"/>
    <p:sldId id="440" r:id="rId24"/>
    <p:sldId id="441" r:id="rId25"/>
    <p:sldId id="428" r:id="rId26"/>
    <p:sldId id="429" r:id="rId27"/>
    <p:sldId id="433" r:id="rId28"/>
    <p:sldId id="430" r:id="rId29"/>
    <p:sldId id="431" r:id="rId30"/>
    <p:sldId id="432" r:id="rId31"/>
    <p:sldId id="442" r:id="rId32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9AAE04"/>
    <a:srgbClr val="FFFF00"/>
    <a:srgbClr val="FFC000"/>
    <a:srgbClr val="9BBB59"/>
    <a:srgbClr val="FF0000"/>
    <a:srgbClr val="D76734"/>
    <a:srgbClr val="2185C1"/>
    <a:srgbClr val="6785C1"/>
    <a:srgbClr val="C9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3852" autoAdjust="0"/>
  </p:normalViewPr>
  <p:slideViewPr>
    <p:cSldViewPr snapToGrid="0">
      <p:cViewPr varScale="1">
        <p:scale>
          <a:sx n="75" d="100"/>
          <a:sy n="75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DFD4-FEBF-457C-B6C7-41BAB702E7CB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B440-843C-4612-82F5-AC0E7EAC36E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736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409575"/>
            <a:ext cx="82296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05247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5A546E-5CD1-4A4B-BE48-2A8F14C40887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0C11FA-1A90-43F4-A600-0F8016790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9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23821" y="2932886"/>
            <a:ext cx="448782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7942" y="1993321"/>
            <a:ext cx="71660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Mayor nivel de complejidad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Decisión del equipo de trabajo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Análisis de tecnología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Usarlo ?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comunica los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sí?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2050" name="Picture 2" descr="C:\Users\Armando\Pictures\CAPTURADAS\img-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2362247"/>
            <a:ext cx="6921500" cy="3149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632" y="412817"/>
            <a:ext cx="71576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8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r>
              <a:rPr lang="es-ES_tradnl" sz="28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Spring y </a:t>
            </a:r>
            <a:r>
              <a:rPr lang="es-ES_tradnl" sz="28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Nexfli</a:t>
            </a:r>
            <a:r>
              <a:rPr lang="es-ES_tradnl" sz="28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OSS?</a:t>
            </a:r>
            <a:endParaRPr lang="es-ES_tradnl" sz="28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8256" y="1365036"/>
            <a:ext cx="6361954" cy="491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2544" y="2368938"/>
            <a:ext cx="665776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Buenas prácticas de codificación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353447" y="2965594"/>
            <a:ext cx="38435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Nombres con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significado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33" y="1396665"/>
            <a:ext cx="789625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Qué es escribir código que otra persona pueda entender ?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97322" y="28006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99249" y="3936887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4824" y="4113426"/>
            <a:ext cx="3843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Funciones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01175" y="491111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38323" y="5041350"/>
            <a:ext cx="23581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Comentarios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510797" y="2967519"/>
            <a:ext cx="38435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Formateado de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código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754672" y="2802555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56599" y="3938812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82174" y="4115351"/>
            <a:ext cx="3843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Abstraciones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Clases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758525" y="4913035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595672" y="5043275"/>
            <a:ext cx="3282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Código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testeable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12147" y="2521094"/>
            <a:ext cx="67364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Cuando escribimos código, todo es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acerca de como nombramos las cosas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92674" y="37470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Nuestro código debería estar escrito en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ingles</a:t>
            </a:r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2674" y="4191551"/>
            <a:ext cx="7879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Clases deber ser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subjects</a:t>
            </a: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y sus métodos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verbs</a:t>
            </a: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sobre ellas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79974" y="4636051"/>
            <a:ext cx="84640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Un método o clase hace aquello para lo que ha sido nombrado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79974" y="5080551"/>
            <a:ext cx="7968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Evitar sufijos y prefijos de tipo sobre las variables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12147" y="25210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Usar nombres que revelen las intenciones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9900" y="3079750"/>
            <a:ext cx="5143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7663" y="3692524"/>
            <a:ext cx="407193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633" y="444165"/>
            <a:ext cx="59293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32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32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3622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3450" y="1439863"/>
            <a:ext cx="5657848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3488" y="3357563"/>
            <a:ext cx="5484812" cy="173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633" y="444165"/>
            <a:ext cx="59293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32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32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3622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4088" y="1566863"/>
            <a:ext cx="5484812" cy="173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2349" y="3659188"/>
            <a:ext cx="6261739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633" y="444165"/>
            <a:ext cx="59293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32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32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3622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05747" y="16701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Evitar desinformación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1" y="1370369"/>
            <a:ext cx="1904999" cy="142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29547" y="29528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Usar nombres que se puedan pronunciar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5938" y="3371850"/>
            <a:ext cx="4423404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4759" y="1994097"/>
            <a:ext cx="6514828" cy="312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s-ES_tradnl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Monolíticas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633" y="444165"/>
            <a:ext cx="59293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32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32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3622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05747" y="16701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Usar nombres que se puedan buscar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1449" y="2163763"/>
            <a:ext cx="6489791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633" y="444165"/>
            <a:ext cx="59293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32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con significado</a:t>
            </a:r>
            <a:endParaRPr lang="es-ES_tradnl" sz="32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3622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05747" y="16701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Nombre de clases no deben ser verbo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9247" y="2559194"/>
            <a:ext cx="673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Los métodos deben tener nombres de verbo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2674" y="28707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Una función debe ser pequeña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92674" y="3315251"/>
            <a:ext cx="80830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El concepto de tan pequeña deber ser una función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esta relacionado con su definición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2674" y="43947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stepdown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rule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92674" y="48392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Argumentos de una función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79974" y="52837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DRY (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repeat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79974" y="57282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Como escribimos código entonces 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4762500"/>
            <a:ext cx="5207000" cy="6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42747" y="1771794"/>
            <a:ext cx="3843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son un mal necesario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Comentarios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2674" y="2743751"/>
            <a:ext cx="724482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El tiempo invertido en escribir un comentario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puede ser usado para escribir mejores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nombres y contenido para nuestras clases y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funciones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79974" y="4801151"/>
            <a:ext cx="72448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El problema con los comentarios es que no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evolucionan a la misma velocidad que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nuestro código</a:t>
            </a: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033" y="266365"/>
            <a:ext cx="84947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8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 cuando podemos agregar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8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comentarios ?</a:t>
            </a:r>
            <a:endParaRPr lang="es-ES_tradnl" sz="28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-50800" y="241300"/>
            <a:ext cx="112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endParaRPr lang="es-ES" sz="28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2674" y="1867451"/>
            <a:ext cx="1517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Legal  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05374" y="2477051"/>
            <a:ext cx="1517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TODO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2674" y="2946951"/>
            <a:ext cx="310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Clarificación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05374" y="3505751"/>
            <a:ext cx="3980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Explicación de intención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92674" y="4013751"/>
            <a:ext cx="2317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Informativo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1125" y="4741863"/>
            <a:ext cx="65341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Formateado de código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2674" y="2870751"/>
            <a:ext cx="72448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El formato del código es una parte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de fundamental del mismo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92674" y="38867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La metáfora del periódico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2674" y="43312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Distancia vertical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92674" y="47757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Declaración de variable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92674" y="51821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Identación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4833" y="10791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Abstracciones &amp; clases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30622" y="12131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92674" y="21341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Cohesión (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2674" y="25786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Acoplamiento (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Low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92674" y="30231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Organizados para el cambio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2674" y="34676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dependencies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9525" y="1952625"/>
            <a:ext cx="22669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2550" y="4135438"/>
            <a:ext cx="39814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6375" y="3905250"/>
            <a:ext cx="3143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3363" y="5267325"/>
            <a:ext cx="5400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7" name="6 Imagen" descr="https://www.javiergarzas.com/wp-content/uploads/2014/05/leyDemeter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180" y="169012"/>
            <a:ext cx="7576820" cy="63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93733" y="1599865"/>
            <a:ext cx="78962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es-ES_tradnl" sz="40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testeable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68722" y="1619530"/>
            <a:ext cx="73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s-ES" sz="3600" b="1" dirty="0">
              <a:solidFill>
                <a:srgbClr val="9BBB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19674" y="2858051"/>
            <a:ext cx="72448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Si no podemos testear nuestro código con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pruebas, algo esta mal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06974" y="4102651"/>
            <a:ext cx="724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TDD test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7942" y="1993321"/>
            <a:ext cx="60154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desarrollo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de probar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de desplegar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de escalar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1742" y="1993321"/>
            <a:ext cx="649595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Escalamiento de acuerdo al tráfico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Ejecución del mismo ejecutable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en varias máquinas y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colocar el servidor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balanceador de carga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Escalamiento en todos los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componente ante un cambio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 alguno de ellos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046" y="1546036"/>
            <a:ext cx="3288678" cy="441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1742" y="1993321"/>
            <a:ext cx="823585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Usan un mismo lenguaje de programación en particular, 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esto es difícil en las empresas 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Los componentes de las aplicaciones monolíticas sólo se puede utilizar en el mismo </a:t>
            </a:r>
            <a:r>
              <a:rPr lang="es-E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 pequeños cambios va tener que ser desplegada toda la aplicación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 un componente falla todo falla.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Dificultad en test y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debug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los diferentes componentes</a:t>
            </a:r>
          </a:p>
          <a:p>
            <a:pPr defTabSz="915988" eaLnBrk="0" hangingPunct="0">
              <a:spcBef>
                <a:spcPct val="50000"/>
              </a:spcBef>
            </a:pP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1968" y="1797695"/>
            <a:ext cx="6013237" cy="411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89017"/>
            <a:ext cx="616891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tan pequeño deben</a:t>
            </a:r>
          </a:p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los servicios?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025" y="2457450"/>
            <a:ext cx="47053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7942" y="1993321"/>
            <a:ext cx="716602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mantenimiento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Equipo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-lenguaje (diversidad tecnológica)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Desarrollos en paralelo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Actualización de servicio independiente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Fácil Test y </a:t>
            </a:r>
            <a:r>
              <a:rPr lang="es-ES_tradnl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Debug</a:t>
            </a: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Reutilización de componentes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endParaRPr lang="es-ES_tradnl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7942" y="1993321"/>
            <a:ext cx="716602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Complejidad de configuración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Complejidad de seguridad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Complejidad de monitorización</a:t>
            </a:r>
          </a:p>
          <a:p>
            <a:pPr defTabSz="915988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Complejidad de gestionar errores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513" y="412817"/>
            <a:ext cx="61689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40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  <a:endParaRPr lang="es-ES_tradnl" sz="40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6886438" y="171546"/>
            <a:ext cx="1938178" cy="1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942A9409456043BF223212EAC582F0" ma:contentTypeVersion="9" ma:contentTypeDescription="Crear nuevo documento." ma:contentTypeScope="" ma:versionID="87535278663ab5ef5aeee3c7a7461c29">
  <xsd:schema xmlns:xsd="http://www.w3.org/2001/XMLSchema" xmlns:xs="http://www.w3.org/2001/XMLSchema" xmlns:p="http://schemas.microsoft.com/office/2006/metadata/properties" xmlns:ns2="2e76fe06-66d8-4693-b307-168b3b4c8744" xmlns:ns3="027233f5-37c2-4f88-b0cd-8bf29e162645" targetNamespace="http://schemas.microsoft.com/office/2006/metadata/properties" ma:root="true" ma:fieldsID="62811436335a986e147c16daa49f221b" ns2:_="" ns3:_="">
    <xsd:import namespace="2e76fe06-66d8-4693-b307-168b3b4c8744"/>
    <xsd:import namespace="027233f5-37c2-4f88-b0cd-8bf29e162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6fe06-66d8-4693-b307-168b3b4c8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233f5-37c2-4f88-b0cd-8bf29e162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2e76fe06-66d8-4693-b307-168b3b4c87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F41160-A913-4CA7-B11C-6926B58F9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6fe06-66d8-4693-b307-168b3b4c8744"/>
    <ds:schemaRef ds:uri="027233f5-37c2-4f88-b0cd-8bf29e162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A96A2-0CC8-4582-944C-F6A09EC3DE56}">
  <ds:schemaRefs>
    <ds:schemaRef ds:uri="http://schemas.microsoft.com/office/2006/documentManagement/types"/>
    <ds:schemaRef ds:uri="2e76fe06-66d8-4693-b307-168b3b4c8744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027233f5-37c2-4f88-b0cd-8bf29e162645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603A6E-A735-4DDC-B6C7-76A30E68FF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36226</TotalTime>
  <Words>540</Words>
  <Application>Microsoft Office PowerPoint</Application>
  <PresentationFormat>Presentación en pantalla (4:3)</PresentationFormat>
  <Paragraphs>161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Civil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everis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Jiménez Domínguez</dc:creator>
  <cp:lastModifiedBy>Armando</cp:lastModifiedBy>
  <cp:revision>446</cp:revision>
  <cp:lastPrinted>2016-06-16T11:58:01Z</cp:lastPrinted>
  <dcterms:created xsi:type="dcterms:W3CDTF">2016-06-10T08:17:20Z</dcterms:created>
  <dcterms:modified xsi:type="dcterms:W3CDTF">2021-06-14T23:21:16Z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0x010100AF942A9409456043BF223212EAC582F0</vt:lpwstr>
  </property>
</Properties>
</file>