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notesMasterIdLst>
    <p:notesMasterId r:id="rId13"/>
  </p:notesMasterIdLst>
  <p:sldIdLst>
    <p:sldId id="269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638" y="-10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3852" y="8684826"/>
            <a:ext cx="2972547" cy="457711"/>
          </a:xfrm>
          <a:prstGeom prst="rect">
            <a:avLst/>
          </a:prstGeom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xmlns="" val="25990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9536853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2788053" y="4335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13004800" cy="35763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208077" y="9090356"/>
            <a:ext cx="12562637" cy="44026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950720" y="4009813"/>
            <a:ext cx="9103360" cy="2492587"/>
          </a:xfrm>
        </p:spPr>
        <p:txBody>
          <a:bodyPr/>
          <a:lstStyle>
            <a:lvl1pPr marL="0" indent="0" algn="ctr">
              <a:buNone/>
              <a:defRPr sz="2300" b="1" cap="all" spc="356" baseline="0">
                <a:solidFill>
                  <a:schemeClr val="tx2"/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221082" y="3441937"/>
            <a:ext cx="1256263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216747" y="216747"/>
            <a:ext cx="12562637" cy="9311437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6068907" y="3008444"/>
            <a:ext cx="866987" cy="866987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203290" y="3142827"/>
            <a:ext cx="598221" cy="59822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77280" y="3128107"/>
            <a:ext cx="650240" cy="627662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975360" y="541866"/>
            <a:ext cx="11054080" cy="249258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9536853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9970347" y="0"/>
            <a:ext cx="3034453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3004800" cy="22108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208077" y="9090356"/>
            <a:ext cx="12562637" cy="44026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216747" y="221082"/>
            <a:ext cx="12562637" cy="9311437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5719945" y="4662221"/>
            <a:ext cx="8882278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9727590" y="4161085"/>
            <a:ext cx="866987" cy="866987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9861973" y="4295468"/>
            <a:ext cx="598221" cy="59822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835964" y="4280749"/>
            <a:ext cx="650240" cy="627662"/>
          </a:xfrm>
        </p:spPr>
        <p:txBody>
          <a:bodyPr/>
          <a:lstStyle/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33493" y="433493"/>
            <a:ext cx="9320107" cy="827927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0512214" y="433495"/>
            <a:ext cx="2059093" cy="8322169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50240" y="582506"/>
            <a:ext cx="11704320" cy="87082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052472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203290" y="1459730"/>
            <a:ext cx="650240" cy="627662"/>
          </a:xfrm>
        </p:spPr>
        <p:txBody>
          <a:bodyPr/>
          <a:lstStyle/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29158" y="2171802"/>
            <a:ext cx="12094464" cy="6502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9536853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12788053" y="27093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216747" y="3251200"/>
            <a:ext cx="12562637" cy="4334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221082" y="202456"/>
            <a:ext cx="12562637" cy="304312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946206" y="3901441"/>
            <a:ext cx="9216247" cy="2379698"/>
          </a:xfrm>
        </p:spPr>
        <p:txBody>
          <a:bodyPr anchor="t"/>
          <a:lstStyle>
            <a:lvl1pPr marL="0" indent="0" algn="ctr">
              <a:buNone/>
              <a:defRPr sz="2300" b="1" cap="all" spc="356" baseline="0">
                <a:solidFill>
                  <a:schemeClr val="tx2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208077" y="9090356"/>
            <a:ext cx="12562637" cy="44026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216747" y="216747"/>
            <a:ext cx="12562637" cy="9311437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216747" y="3467947"/>
            <a:ext cx="1256263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6068907" y="3008444"/>
            <a:ext cx="866987" cy="866987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6203290" y="3142827"/>
            <a:ext cx="598221" cy="59822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77280" y="3128107"/>
            <a:ext cx="650240" cy="627662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290" y="758613"/>
            <a:ext cx="11054080" cy="2167467"/>
          </a:xfrm>
        </p:spPr>
        <p:txBody>
          <a:bodyPr anchor="b"/>
          <a:lstStyle>
            <a:lvl1pPr algn="ctr">
              <a:buNone/>
              <a:defRPr sz="60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9159" y="325120"/>
            <a:ext cx="12137813" cy="107939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236374" y="9116365"/>
            <a:ext cx="4330598" cy="520192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6489714" y="2240928"/>
            <a:ext cx="12688" cy="6854481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429158" y="1950720"/>
            <a:ext cx="5743787" cy="6658458"/>
          </a:xfrm>
        </p:spPr>
        <p:txBody>
          <a:bodyPr/>
          <a:lstStyle>
            <a:lvl1pPr>
              <a:defRPr sz="36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6827520" y="1950720"/>
            <a:ext cx="5743787" cy="6658458"/>
          </a:xfrm>
        </p:spPr>
        <p:txBody>
          <a:bodyPr/>
          <a:lstStyle>
            <a:lvl1pPr>
              <a:defRPr sz="36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6502400" y="3129280"/>
            <a:ext cx="0" cy="595619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13004800" cy="20590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9536853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12788053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16747" y="1950720"/>
            <a:ext cx="12562637" cy="130048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207535" y="9090355"/>
            <a:ext cx="12562637" cy="4421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29158" y="2167467"/>
            <a:ext cx="5746045" cy="1042452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3100" b="1" dirty="0" smtClean="0">
                <a:solidFill>
                  <a:srgbClr val="FFFFFF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814337" y="2167467"/>
            <a:ext cx="5748302" cy="104038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3100" b="1"/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3493" y="9116365"/>
            <a:ext cx="5093547" cy="52019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216747" y="1820672"/>
            <a:ext cx="1256263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216747" y="221082"/>
            <a:ext cx="12562637" cy="9311437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429158" y="3514856"/>
            <a:ext cx="5748122" cy="5430619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6827520" y="3514856"/>
            <a:ext cx="5743787" cy="5436006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6068907" y="1359695"/>
            <a:ext cx="866987" cy="866987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6203290" y="1494078"/>
            <a:ext cx="598221" cy="59822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77280" y="1482548"/>
            <a:ext cx="650240" cy="627662"/>
          </a:xfrm>
        </p:spPr>
        <p:txBody>
          <a:bodyPr/>
          <a:lstStyle>
            <a:lvl1pPr algn="ctr">
              <a:defRPr/>
            </a:lvl1pPr>
          </a:lstStyle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77280" y="1473451"/>
            <a:ext cx="650240" cy="627662"/>
          </a:xfrm>
        </p:spPr>
        <p:txBody>
          <a:bodyPr/>
          <a:lstStyle/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9536853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13004800" cy="22108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12788053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208077" y="9090356"/>
            <a:ext cx="12562637" cy="44026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216747" y="225416"/>
            <a:ext cx="12562637" cy="9311437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68907" y="8994987"/>
            <a:ext cx="866987" cy="62766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216747" y="216747"/>
            <a:ext cx="12562637" cy="43349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9536853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12788053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13004800" cy="16906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216747" y="866987"/>
            <a:ext cx="3901440" cy="8344747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867" y="1300480"/>
            <a:ext cx="3359573" cy="1408853"/>
          </a:xfrm>
        </p:spPr>
        <p:txBody>
          <a:bodyPr anchor="b">
            <a:noAutofit/>
          </a:bodyPr>
          <a:lstStyle>
            <a:lvl1pPr algn="l">
              <a:buNone/>
              <a:defRPr sz="31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41867" y="2817708"/>
            <a:ext cx="3359573" cy="5895058"/>
          </a:xfrm>
        </p:spPr>
        <p:txBody>
          <a:bodyPr/>
          <a:lstStyle>
            <a:lvl1pPr marL="0" indent="0">
              <a:spcAft>
                <a:spcPts val="1422"/>
              </a:spcAft>
              <a:buNone/>
              <a:defRPr sz="2300">
                <a:solidFill>
                  <a:srgbClr val="FFFFFF"/>
                </a:solidFill>
              </a:defRPr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216747" y="216747"/>
            <a:ext cx="12562637" cy="9311437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216747" y="758613"/>
            <a:ext cx="1256263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4443307" y="975360"/>
            <a:ext cx="8019627" cy="7694507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842347" y="325120"/>
            <a:ext cx="866987" cy="866987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976730" y="459503"/>
            <a:ext cx="598221" cy="59822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0" y="444784"/>
            <a:ext cx="650240" cy="627662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212412" y="9085704"/>
            <a:ext cx="12562637" cy="44026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9158" y="9117650"/>
            <a:ext cx="4811776" cy="520192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216747" y="758613"/>
            <a:ext cx="1256263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9536853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12788053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216747" y="216747"/>
            <a:ext cx="12562637" cy="42915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216747" y="866987"/>
            <a:ext cx="3901440" cy="8344747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216747" y="221082"/>
            <a:ext cx="12562637" cy="9311437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842347" y="325120"/>
            <a:ext cx="866987" cy="866987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976730" y="459503"/>
            <a:ext cx="598221" cy="59822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0" y="444784"/>
            <a:ext cx="650240" cy="627662"/>
          </a:xfrm>
        </p:spPr>
        <p:txBody>
          <a:bodyPr/>
          <a:lstStyle/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67200" y="7152640"/>
            <a:ext cx="8344747" cy="1733973"/>
          </a:xfrm>
        </p:spPr>
        <p:txBody>
          <a:bodyPr anchor="t">
            <a:noAutofit/>
          </a:bodyPr>
          <a:lstStyle>
            <a:lvl1pPr algn="l">
              <a:buNone/>
              <a:defRPr sz="3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67200" y="866987"/>
            <a:ext cx="8344747" cy="6068907"/>
          </a:xfrm>
        </p:spPr>
        <p:txBody>
          <a:bodyPr/>
          <a:lstStyle>
            <a:lvl1pPr marL="0" indent="0">
              <a:buNone/>
              <a:defRPr sz="46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41867" y="1408853"/>
            <a:ext cx="3467947" cy="7477760"/>
          </a:xfrm>
        </p:spPr>
        <p:txBody>
          <a:bodyPr/>
          <a:lstStyle>
            <a:lvl1pPr marL="0" indent="0">
              <a:spcAft>
                <a:spcPts val="1422"/>
              </a:spcAft>
              <a:buFontTx/>
              <a:buNone/>
              <a:defRPr sz="2300">
                <a:solidFill>
                  <a:srgbClr val="FFFFFF"/>
                </a:solidFill>
              </a:defRPr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212412" y="9085704"/>
            <a:ext cx="12562637" cy="44026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232039" y="9109311"/>
            <a:ext cx="4330598" cy="520192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9158" y="9117650"/>
            <a:ext cx="5097882" cy="520192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9536853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1"/>
            <a:ext cx="13004800" cy="198168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2788053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212412" y="9085704"/>
            <a:ext cx="12562637" cy="44026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236374" y="9109311"/>
            <a:ext cx="4330598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6/16/2021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3493" y="9117650"/>
            <a:ext cx="509354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17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216747" y="221082"/>
            <a:ext cx="12562637" cy="9311437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216747" y="1815812"/>
            <a:ext cx="12562637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6068907" y="1359695"/>
            <a:ext cx="866987" cy="866987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203290" y="1494078"/>
            <a:ext cx="598221" cy="59822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77280" y="1479359"/>
            <a:ext cx="650240" cy="627662"/>
          </a:xfrm>
          <a:prstGeom prst="rect">
            <a:avLst/>
          </a:prstGeom>
        </p:spPr>
        <p:txBody>
          <a:bodyPr vert="horz" lIns="65023" tIns="65023" rIns="65023" bIns="65023" anchor="ctr">
            <a:normAutofit/>
          </a:bodyPr>
          <a:lstStyle>
            <a:lvl1pPr algn="ctr" eaLnBrk="1" latinLnBrk="0" hangingPunct="1">
              <a:defRPr kumimoji="0" sz="23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29159" y="325120"/>
            <a:ext cx="12137813" cy="1079398"/>
          </a:xfrm>
          <a:prstGeom prst="rect">
            <a:avLst/>
          </a:prstGeom>
        </p:spPr>
        <p:txBody>
          <a:bodyPr vert="horz" lIns="130046" tIns="65023" rIns="130046" bIns="65023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29159" y="2167467"/>
            <a:ext cx="12137813" cy="6541414"/>
          </a:xfrm>
          <a:prstGeom prst="rect">
            <a:avLst/>
          </a:prstGeom>
        </p:spPr>
        <p:txBody>
          <a:bodyPr vert="horz" lIns="130046" tIns="65023" rIns="130046" bIns="65023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ctr" rtl="0" eaLnBrk="1" latinLnBrk="0" hangingPunct="1">
        <a:spcBef>
          <a:spcPct val="0"/>
        </a:spcBef>
        <a:buNone/>
        <a:defRPr kumimoji="0" sz="47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390138" indent="-39013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780276" indent="-39013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3100" kern="1200">
          <a:solidFill>
            <a:schemeClr val="tx2"/>
          </a:solidFill>
          <a:latin typeface="+mn-lt"/>
          <a:ea typeface="+mn-ea"/>
          <a:cs typeface="+mn-cs"/>
        </a:defRPr>
      </a:lvl2pPr>
      <a:lvl3pPr marL="1170414" indent="-325115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560552" indent="-325115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4pPr>
      <a:lvl5pPr marL="1950690" indent="-325115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340827" indent="-260092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730965" indent="-26009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91057" indent="-260092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3381195" indent="-260092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20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113228" y="4158833"/>
            <a:ext cx="7550710" cy="87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 defTabSz="1302651" eaLnBrk="0">
              <a:spcBef>
                <a:spcPct val="50000"/>
              </a:spcBef>
            </a:pPr>
            <a:r>
              <a:rPr lang="es-PE" sz="57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es-PE" sz="5700" dirty="0" smtClean="0"/>
              <a:t> </a:t>
            </a:r>
            <a:r>
              <a:rPr lang="es-PE" sz="57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</a:t>
            </a:r>
            <a:r>
              <a:rPr lang="es-PE" sz="5700" b="1" dirty="0" err="1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es-ES_tradnl" sz="5700" b="1" dirty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2 Marcador de contenido"/>
          <p:cNvPicPr>
            <a:picLocks noGrp="1" noChangeAspect="1"/>
          </p:cNvPicPr>
          <p:nvPr>
            <p:ph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9794045" y="243979"/>
            <a:ext cx="2756520" cy="1528939"/>
          </a:xfrm>
        </p:spPr>
      </p:pic>
    </p:spTree>
    <p:extLst>
      <p:ext uri="{BB962C8B-B14F-4D97-AF65-F5344CB8AC3E}">
        <p14:creationId xmlns:p14="http://schemas.microsoft.com/office/powerpoint/2010/main" xmlns="" val="42622627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-1070028" y="876272"/>
            <a:ext cx="12137813" cy="107939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t>Spring Cloud Config Server - Construcción, parte 2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1064270" y="2952452"/>
            <a:ext cx="10876261" cy="3422948"/>
          </a:xfrm>
          <a:prstGeom prst="rect">
            <a:avLst/>
          </a:prstGeom>
        </p:spPr>
        <p:txBody>
          <a:bodyPr/>
          <a:lstStyle/>
          <a:p>
            <a:r>
              <a:t>application.yml - indica la ubicación del repositorio de configuración</a:t>
            </a:r>
          </a:p>
          <a:p>
            <a:r>
              <a:t>o application.properties</a:t>
            </a:r>
          </a:p>
        </p:txBody>
      </p:sp>
      <p:pic>
        <p:nvPicPr>
          <p:cNvPr id="156" name="Screen Shot 2017-01-16 at 3.56.5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05887"/>
            <a:ext cx="13004800" cy="2767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9794045" y="243979"/>
            <a:ext cx="2756520" cy="15289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-1070028" y="947710"/>
            <a:ext cx="12137813" cy="107939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t>Spring Cloud Config Server - Construcción, parte 3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idx="1"/>
          </p:nvPr>
        </p:nvSpPr>
        <p:spPr>
          <a:xfrm>
            <a:off x="1064270" y="2839045"/>
            <a:ext cx="10876261" cy="1555155"/>
          </a:xfrm>
          <a:prstGeom prst="rect">
            <a:avLst/>
          </a:prstGeom>
        </p:spPr>
        <p:txBody>
          <a:bodyPr/>
          <a:lstStyle/>
          <a:p>
            <a:r>
              <a:t>Añadir @EnableConfigServer</a:t>
            </a:r>
          </a:p>
        </p:txBody>
      </p:sp>
      <p:pic>
        <p:nvPicPr>
          <p:cNvPr id="160" name="Screen Shot 2017-01-16 at 3.59.5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004920"/>
            <a:ext cx="13004800" cy="4131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9794045" y="243979"/>
            <a:ext cx="2756520" cy="15289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Objetivos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Explicar que es Spring Cloud Config</a:t>
            </a:r>
          </a:p>
          <a:p>
            <a:r>
              <a:t>Construir y ejecutar Spring Cloud Config Server</a:t>
            </a:r>
          </a:p>
          <a:p>
            <a:r>
              <a:t>Establecer un Repositorio</a:t>
            </a:r>
          </a:p>
          <a:p>
            <a:r>
              <a:t>Construir, ejecutar y configurar un cliente</a:t>
            </a:r>
          </a:p>
        </p:txBody>
      </p:sp>
      <p:pic>
        <p:nvPicPr>
          <p:cNvPr id="4" name="2 Marcador de contenid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9794045" y="243979"/>
            <a:ext cx="2756520" cy="15289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Administración de la configuración</a:t>
            </a:r>
          </a:p>
          <a:p>
            <a:r>
              <a:t>Spring Cloud Config</a:t>
            </a:r>
          </a:p>
          <a:p>
            <a:pPr lvl="1"/>
            <a:r>
              <a:t>Servidor</a:t>
            </a:r>
          </a:p>
          <a:p>
            <a:pPr lvl="1"/>
            <a:r>
              <a:t>Cliente</a:t>
            </a:r>
          </a:p>
          <a:p>
            <a:r>
              <a:t>Organización del Repositorio</a:t>
            </a:r>
          </a:p>
        </p:txBody>
      </p:sp>
      <p:pic>
        <p:nvPicPr>
          <p:cNvPr id="4" name="2 Marcador de contenid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9794045" y="243979"/>
            <a:ext cx="2756520" cy="15289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-1070028" y="876272"/>
            <a:ext cx="12137813" cy="107939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t>¿Qué es configuración de la aplicación?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916"/>
            </a:pPr>
            <a:r>
              <a:t>Las aplicaciones son más que sólo código.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Conexiones a recursos, otras aplicaciones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Usualmente usamos configuración externa para ajustar el comportamiento del software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Donde los recursos son cargados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Como conectarnos a la BD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Configuración del SMTP Server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etc.</a:t>
            </a:r>
          </a:p>
        </p:txBody>
      </p:sp>
      <p:pic>
        <p:nvPicPr>
          <p:cNvPr id="4" name="2 Marcador de contenid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9794045" y="243979"/>
            <a:ext cx="2756520" cy="15289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/>
            </a:lvl1pPr>
          </a:lstStyle>
          <a:p>
            <a:pPr algn="l"/>
            <a:r>
              <a:rPr sz="5400"/>
              <a:t>Opciones de Configuración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3370" indent="-293370" defTabSz="385572">
              <a:spcBef>
                <a:spcPts val="2700"/>
              </a:spcBef>
              <a:defRPr sz="2376"/>
            </a:pPr>
            <a:r>
              <a:t>Archivos de configuración empaquetados con la aplicación</a:t>
            </a:r>
          </a:p>
          <a:p>
            <a:pPr marL="586740" lvl="1" indent="-293370" defTabSz="385572">
              <a:spcBef>
                <a:spcPts val="2700"/>
              </a:spcBef>
              <a:defRPr sz="2376"/>
            </a:pPr>
            <a:r>
              <a:t>Requiere rebuild, reinicio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Archivos de configuración en sistema de archivos común</a:t>
            </a:r>
          </a:p>
          <a:p>
            <a:pPr marL="586740" lvl="1" indent="-293370" defTabSz="385572">
              <a:spcBef>
                <a:spcPts val="2700"/>
              </a:spcBef>
              <a:defRPr sz="2376"/>
            </a:pPr>
            <a:r>
              <a:t>No disponible en cloud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Usar variables de entorno</a:t>
            </a:r>
          </a:p>
          <a:p>
            <a:pPr marL="586740" lvl="1" indent="-293370" defTabSz="385572">
              <a:spcBef>
                <a:spcPts val="2700"/>
              </a:spcBef>
              <a:defRPr sz="2376"/>
            </a:pPr>
            <a:r>
              <a:t>Diferente en distintas plataformas</a:t>
            </a:r>
          </a:p>
          <a:p>
            <a:pPr marL="586740" lvl="1" indent="-293370" defTabSz="385572">
              <a:spcBef>
                <a:spcPts val="2700"/>
              </a:spcBef>
              <a:defRPr sz="2376"/>
            </a:pPr>
            <a:r>
              <a:t>Gran # de variables para administrar / duplicar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Usar una solución cloud de un tercero</a:t>
            </a:r>
          </a:p>
          <a:p>
            <a:pPr marL="586740" lvl="1" indent="-293370" defTabSz="385572">
              <a:spcBef>
                <a:spcPts val="2700"/>
              </a:spcBef>
              <a:defRPr sz="2376"/>
            </a:pPr>
            <a:r>
              <a:t>Acoplando la aplicación a un entorno específico</a:t>
            </a:r>
          </a:p>
        </p:txBody>
      </p:sp>
      <p:pic>
        <p:nvPicPr>
          <p:cNvPr id="4" name="2 Marcador de contenid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9794045" y="243979"/>
            <a:ext cx="2756520" cy="15289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Solución deseada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429159" y="2167467"/>
            <a:ext cx="12137813" cy="5066787"/>
          </a:xfrm>
          <a:prstGeom prst="rect">
            <a:avLst/>
          </a:prstGeom>
        </p:spPr>
        <p:txBody>
          <a:bodyPr/>
          <a:lstStyle/>
          <a:p>
            <a:pPr marL="266700" indent="-266700" defTabSz="350520">
              <a:spcBef>
                <a:spcPts val="2500"/>
              </a:spcBef>
              <a:defRPr sz="2160"/>
            </a:pPr>
            <a:r>
              <a:t>Solución independiente de la plataforma cloud</a:t>
            </a:r>
          </a:p>
          <a:p>
            <a:pPr marL="533400" lvl="1" indent="-266700" defTabSz="350520">
              <a:spcBef>
                <a:spcPts val="2500"/>
              </a:spcBef>
              <a:defRPr sz="2160"/>
            </a:pPr>
            <a:r>
              <a:t>Independiente del lenguaje</a:t>
            </a:r>
          </a:p>
          <a:p>
            <a:pPr marL="266700" indent="-266700" defTabSz="350520">
              <a:spcBef>
                <a:spcPts val="2500"/>
              </a:spcBef>
              <a:defRPr sz="2160"/>
            </a:pPr>
            <a:r>
              <a:t>Centralizado</a:t>
            </a:r>
          </a:p>
          <a:p>
            <a:pPr marL="266700" indent="-266700" defTabSz="350520">
              <a:spcBef>
                <a:spcPts val="2500"/>
              </a:spcBef>
              <a:defRPr sz="2160"/>
            </a:pPr>
            <a:r>
              <a:t>Dinámico</a:t>
            </a:r>
          </a:p>
          <a:p>
            <a:pPr marL="533400" lvl="1" indent="-266700" defTabSz="350520">
              <a:spcBef>
                <a:spcPts val="2500"/>
              </a:spcBef>
              <a:defRPr sz="2160"/>
            </a:pPr>
            <a:r>
              <a:t>Habilidad para actualizar la configuración mientras una aplicación esta ejecutándose</a:t>
            </a:r>
          </a:p>
          <a:p>
            <a:pPr marL="266700" indent="-266700" defTabSz="350520">
              <a:spcBef>
                <a:spcPts val="2500"/>
              </a:spcBef>
              <a:defRPr sz="2160"/>
            </a:pPr>
            <a:r>
              <a:rPr smtClean="0"/>
              <a:t>Pasivo</a:t>
            </a:r>
            <a:endParaRPr/>
          </a:p>
          <a:p>
            <a:pPr marL="533400" lvl="1" indent="-266700" defTabSz="350520">
              <a:spcBef>
                <a:spcPts val="2500"/>
              </a:spcBef>
              <a:defRPr sz="2160"/>
            </a:pPr>
            <a:r>
              <a:t>Los servicios deberían hacer mucho del trabajo ellos mismos como auto registrarse</a:t>
            </a:r>
          </a:p>
        </p:txBody>
      </p:sp>
      <p:pic>
        <p:nvPicPr>
          <p:cNvPr id="4" name="2 Marcador de contenid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9794045" y="243979"/>
            <a:ext cx="2756520" cy="15289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Solución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916"/>
            </a:pPr>
            <a:r>
              <a:t>Spring Cloud Config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Provee configuración de la aplicación centralizada, externa, segura, y sencilla de usar 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smtClean="0"/>
              <a:t>Spring </a:t>
            </a:r>
            <a:r>
              <a:t>Cloud Netflix Eureka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t>Descubridor de servicios - Permite que las aplicaciones se registren a si mismas como clientes</a:t>
            </a:r>
          </a:p>
        </p:txBody>
      </p:sp>
      <p:pic>
        <p:nvPicPr>
          <p:cNvPr id="4" name="2 Marcador de contenid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9794045" y="243979"/>
            <a:ext cx="2756520" cy="15289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Spring Cloud Config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952500" y="2596455"/>
            <a:ext cx="11099800" cy="3321745"/>
          </a:xfrm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3500"/>
              </a:spcBef>
              <a:defRPr sz="3024"/>
            </a:pPr>
            <a:r>
              <a:t>Diseñado como un servidor de configuración centralizado </a:t>
            </a:r>
          </a:p>
          <a:p>
            <a:pPr marL="746759" lvl="1" indent="-373379" defTabSz="490727">
              <a:spcBef>
                <a:spcPts val="3500"/>
              </a:spcBef>
              <a:defRPr sz="3024"/>
            </a:pPr>
            <a:r>
              <a:t>La configuración puede ser registrada en un controlador de versiones</a:t>
            </a:r>
          </a:p>
          <a:p>
            <a:pPr marL="373379" indent="-373379" defTabSz="490727">
              <a:spcBef>
                <a:spcPts val="3500"/>
              </a:spcBef>
              <a:defRPr sz="3024"/>
            </a:pPr>
            <a:r>
              <a:t>El cliente se conecta sobre HTTP y recupera su configuración</a:t>
            </a:r>
          </a:p>
        </p:txBody>
      </p:sp>
      <p:pic>
        <p:nvPicPr>
          <p:cNvPr id="145" name="Screen Shot 2017-01-16 at 3.48.1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14161"/>
            <a:ext cx="13004800" cy="3564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9794045" y="243979"/>
            <a:ext cx="2756520" cy="15289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-998590" y="876272"/>
            <a:ext cx="12137813" cy="107939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t>Spring Cloud Config Server - Construcción, parte 1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4588669" cy="6286500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2100"/>
            </a:pPr>
            <a:r>
              <a:t>Incluir dependencias mínimas en </a:t>
            </a:r>
            <a:r>
              <a:rPr/>
              <a:t>tu </a:t>
            </a:r>
            <a:r>
              <a:rPr smtClean="0"/>
              <a:t>POM</a:t>
            </a:r>
            <a:endParaRPr/>
          </a:p>
          <a:p>
            <a:pPr lvl="1">
              <a:defRPr sz="2100"/>
            </a:pPr>
            <a:r>
              <a:rPr smtClean="0"/>
              <a:t>Spring </a:t>
            </a:r>
            <a:r>
              <a:t>Cloud Config Server</a:t>
            </a:r>
          </a:p>
        </p:txBody>
      </p:sp>
      <p:pic>
        <p:nvPicPr>
          <p:cNvPr id="5" name="2 Marcador de contenid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76" t="19723" r="11897" b="18247"/>
          <a:stretch/>
        </p:blipFill>
        <p:spPr>
          <a:xfrm>
            <a:off x="9794045" y="243979"/>
            <a:ext cx="2756520" cy="152893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4682" y="4162420"/>
            <a:ext cx="7610509" cy="2428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</TotalTime>
  <Words>300</Words>
  <PresentationFormat>Personalizado</PresentationFormat>
  <Paragraphs>56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Civil</vt:lpstr>
      <vt:lpstr>Diapositiva 1</vt:lpstr>
      <vt:lpstr>Objetivos</vt:lpstr>
      <vt:lpstr>Agenda</vt:lpstr>
      <vt:lpstr>¿Qué es configuración de la aplicación?</vt:lpstr>
      <vt:lpstr>Opciones de Configuración</vt:lpstr>
      <vt:lpstr>Solución deseada</vt:lpstr>
      <vt:lpstr>Solución</vt:lpstr>
      <vt:lpstr>Spring Cloud Config</vt:lpstr>
      <vt:lpstr>Spring Cloud Config Server - Construcción, parte 1</vt:lpstr>
      <vt:lpstr>Spring Cloud Config Server - Construcción, parte 2</vt:lpstr>
      <vt:lpstr>Spring Cloud Config Server - Construcción, parte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Armando</cp:lastModifiedBy>
  <cp:revision>8</cp:revision>
  <dcterms:modified xsi:type="dcterms:W3CDTF">2021-06-16T21:32:22Z</dcterms:modified>
</cp:coreProperties>
</file>