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9"/>
  </p:notesMasterIdLst>
  <p:sldIdLst>
    <p:sldId id="272" r:id="rId2"/>
    <p:sldId id="257" r:id="rId3"/>
    <p:sldId id="258" r:id="rId4"/>
    <p:sldId id="260" r:id="rId5"/>
    <p:sldId id="261" r:id="rId6"/>
    <p:sldId id="263" r:id="rId7"/>
    <p:sldId id="264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9744" autoAdjust="0"/>
    <p:restoredTop sz="94512" autoAdjust="0"/>
  </p:normalViewPr>
  <p:slideViewPr>
    <p:cSldViewPr>
      <p:cViewPr>
        <p:scale>
          <a:sx n="78" d="100"/>
          <a:sy n="78" d="100"/>
        </p:scale>
        <p:origin x="-1932" y="-210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66"/>
    </p:cViewPr>
  </p:sorterViewPr>
  <p:notesViewPr>
    <p:cSldViewPr>
      <p:cViewPr varScale="1">
        <p:scale>
          <a:sx n="55" d="100"/>
          <a:sy n="55" d="100"/>
        </p:scale>
        <p:origin x="-169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7097504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2788053" y="4335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357632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950720" y="4009813"/>
            <a:ext cx="9103360" cy="2492587"/>
          </a:xfrm>
        </p:spPr>
        <p:txBody>
          <a:bodyPr/>
          <a:lstStyle>
            <a:lvl1pPr marL="0" indent="0" algn="ctr">
              <a:buNone/>
              <a:defRPr sz="2300" b="1" cap="all" spc="356" baseline="0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221082" y="3441937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216747" y="216747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6068907" y="3008444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203290" y="3142827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3128107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975360" y="541866"/>
            <a:ext cx="11054080" cy="249258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9970347" y="0"/>
            <a:ext cx="3034453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3004800" cy="2210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5719945" y="4662221"/>
            <a:ext cx="8882278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9727590" y="416108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9861973" y="429546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835964" y="4280749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33493" y="433493"/>
            <a:ext cx="9320107" cy="827927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0512214" y="433495"/>
            <a:ext cx="2059093" cy="8322169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03290" y="1459730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29158" y="2171802"/>
            <a:ext cx="12094464" cy="6502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2788053" y="27093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216747" y="3251200"/>
            <a:ext cx="12562637" cy="4334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221082" y="202456"/>
            <a:ext cx="12562637" cy="3043123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946206" y="3901441"/>
            <a:ext cx="9216247" cy="2379698"/>
          </a:xfrm>
        </p:spPr>
        <p:txBody>
          <a:bodyPr anchor="t"/>
          <a:lstStyle>
            <a:lvl1pPr marL="0" indent="0" algn="ctr">
              <a:buNone/>
              <a:defRPr sz="2300" b="1" cap="all" spc="356" baseline="0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216747" y="216747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216747" y="3467947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6068907" y="3008444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6203290" y="3142827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3128107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27290" y="758613"/>
            <a:ext cx="11054080" cy="2167467"/>
          </a:xfrm>
        </p:spPr>
        <p:txBody>
          <a:bodyPr anchor="b"/>
          <a:lstStyle>
            <a:lvl1pPr algn="ctr">
              <a:buNone/>
              <a:defRPr sz="60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9159" y="325120"/>
            <a:ext cx="12137813" cy="107939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236374" y="9116365"/>
            <a:ext cx="4330598" cy="520192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6489714" y="2240928"/>
            <a:ext cx="12688" cy="6854481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429158" y="1950720"/>
            <a:ext cx="5743787" cy="6658458"/>
          </a:xfrm>
        </p:spPr>
        <p:txBody>
          <a:bodyPr/>
          <a:lstStyle>
            <a:lvl1pPr>
              <a:defRPr sz="36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6827520" y="1950720"/>
            <a:ext cx="5743787" cy="6658458"/>
          </a:xfrm>
        </p:spPr>
        <p:txBody>
          <a:bodyPr/>
          <a:lstStyle>
            <a:lvl1pPr>
              <a:defRPr sz="36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6502400" y="3129280"/>
            <a:ext cx="0" cy="59561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13004800" cy="20590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16747" y="1950720"/>
            <a:ext cx="12562637" cy="130048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207535" y="9090355"/>
            <a:ext cx="12562637" cy="4421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9158" y="2167467"/>
            <a:ext cx="5746045" cy="104245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3100" b="1" dirty="0" smtClean="0">
                <a:solidFill>
                  <a:srgbClr val="FFFFFF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814337" y="2167467"/>
            <a:ext cx="5748302" cy="104038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3100" b="1"/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3493" y="9116365"/>
            <a:ext cx="5093547" cy="52019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216747" y="1820672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429158" y="3514856"/>
            <a:ext cx="5748122" cy="5430619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6827520" y="3514856"/>
            <a:ext cx="5743787" cy="543600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6068907" y="135969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6203290" y="149407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1482548"/>
            <a:ext cx="650240" cy="627662"/>
          </a:xfr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177280" y="1473451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13004800" cy="22108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208077" y="9090356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216747" y="225416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068907" y="8994987"/>
            <a:ext cx="866987" cy="62766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216747" y="216747"/>
            <a:ext cx="12562637" cy="43349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13004800" cy="16906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216747" y="866987"/>
            <a:ext cx="3901440" cy="834474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867" y="1300480"/>
            <a:ext cx="3359573" cy="1408853"/>
          </a:xfrm>
        </p:spPr>
        <p:txBody>
          <a:bodyPr anchor="b">
            <a:noAutofit/>
          </a:bodyPr>
          <a:lstStyle>
            <a:lvl1pPr algn="l">
              <a:buNone/>
              <a:defRPr sz="31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41867" y="2817708"/>
            <a:ext cx="3359573" cy="5895058"/>
          </a:xfrm>
        </p:spPr>
        <p:txBody>
          <a:bodyPr/>
          <a:lstStyle>
            <a:lvl1pPr marL="0" indent="0">
              <a:spcAft>
                <a:spcPts val="1422"/>
              </a:spcAft>
              <a:buNone/>
              <a:defRPr sz="2300">
                <a:solidFill>
                  <a:srgbClr val="FFFFFF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16747" y="216747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216747" y="758613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4443307" y="975360"/>
            <a:ext cx="8019627" cy="7694507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842347" y="325120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976730" y="459503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0" y="444784"/>
            <a:ext cx="650240" cy="627662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212412" y="9085704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9158" y="9117650"/>
            <a:ext cx="4811776" cy="520192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216747" y="758613"/>
            <a:ext cx="1256263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216747" y="216747"/>
            <a:ext cx="12562637" cy="429158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216747" y="866987"/>
            <a:ext cx="3901440" cy="8344747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842347" y="325120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976730" y="459503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0" y="444784"/>
            <a:ext cx="650240" cy="627662"/>
          </a:xfrm>
        </p:spPr>
        <p:txBody>
          <a:bodyPr/>
          <a:lstStyle/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7200" y="7152640"/>
            <a:ext cx="8344747" cy="1733973"/>
          </a:xfrm>
        </p:spPr>
        <p:txBody>
          <a:bodyPr anchor="t">
            <a:noAutofit/>
          </a:bodyPr>
          <a:lstStyle>
            <a:lvl1pPr algn="l">
              <a:buNone/>
              <a:defRPr sz="3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67200" y="866987"/>
            <a:ext cx="8344747" cy="6068907"/>
          </a:xfrm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1867" y="1408853"/>
            <a:ext cx="3467947" cy="7477760"/>
          </a:xfrm>
        </p:spPr>
        <p:txBody>
          <a:bodyPr/>
          <a:lstStyle>
            <a:lvl1pPr marL="0" indent="0">
              <a:spcAft>
                <a:spcPts val="1422"/>
              </a:spcAft>
              <a:buFontTx/>
              <a:buNone/>
              <a:defRPr sz="2300">
                <a:solidFill>
                  <a:srgbClr val="FFFFFF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212412" y="9085704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8232039" y="9109311"/>
            <a:ext cx="4330598" cy="520192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9158" y="9117650"/>
            <a:ext cx="5097882" cy="520192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9536853"/>
            <a:ext cx="13004800" cy="21674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1"/>
            <a:ext cx="13004800" cy="198168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2788053" y="0"/>
            <a:ext cx="216747" cy="9753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212412" y="9085704"/>
            <a:ext cx="12562637" cy="44026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36374" y="9109311"/>
            <a:ext cx="4330598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6/16/2021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3493" y="9117650"/>
            <a:ext cx="5093547" cy="520192"/>
          </a:xfrm>
          <a:prstGeom prst="rect">
            <a:avLst/>
          </a:prstGeom>
        </p:spPr>
        <p:txBody>
          <a:bodyPr vert="horz" lIns="130046" tIns="65023" rIns="130046" bIns="65023"/>
          <a:lstStyle>
            <a:lvl1pPr algn="l" eaLnBrk="1" latinLnBrk="0" hangingPunct="1">
              <a:defRPr kumimoji="0" sz="17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216747" y="221082"/>
            <a:ext cx="12562637" cy="9311437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216747" y="1815812"/>
            <a:ext cx="1256263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130046" tIns="65023" rIns="130046" bIns="65023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6068907" y="1359695"/>
            <a:ext cx="866987" cy="866987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203290" y="1494078"/>
            <a:ext cx="598221" cy="598221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77280" y="1479359"/>
            <a:ext cx="650240" cy="627662"/>
          </a:xfrm>
          <a:prstGeom prst="rect">
            <a:avLst/>
          </a:prstGeom>
        </p:spPr>
        <p:txBody>
          <a:bodyPr vert="horz" lIns="65023" tIns="65023" rIns="65023" bIns="65023" anchor="ctr">
            <a:normAutofit/>
          </a:bodyPr>
          <a:lstStyle>
            <a:lvl1pPr algn="ctr" eaLnBrk="1" latinLnBrk="0" hangingPunct="1">
              <a:defRPr kumimoji="0" sz="23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6CB4B4D-7CA3-9044-876B-883B54F8677D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29159" y="325120"/>
            <a:ext cx="12137813" cy="1079398"/>
          </a:xfrm>
          <a:prstGeom prst="rect">
            <a:avLst/>
          </a:prstGeom>
        </p:spPr>
        <p:txBody>
          <a:bodyPr vert="horz" lIns="130046" tIns="65023" rIns="130046" bIns="65023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29159" y="2167467"/>
            <a:ext cx="12137813" cy="6541414"/>
          </a:xfrm>
          <a:prstGeom prst="rect">
            <a:avLst/>
          </a:prstGeom>
        </p:spPr>
        <p:txBody>
          <a:bodyPr vert="horz" lIns="130046" tIns="65023" rIns="130046" bIns="65023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1" latinLnBrk="0" hangingPunct="1">
        <a:spcBef>
          <a:spcPct val="0"/>
        </a:spcBef>
        <a:buNone/>
        <a:defRPr kumimoji="0" sz="47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390138" indent="-39013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80276" indent="-39013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170414" indent="-325115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52" indent="-325115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4pPr>
      <a:lvl5pPr marL="1950690" indent="-325115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340827" indent="-26009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30965" indent="-26009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91057" indent="-260092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381195" indent="-260092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20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Netflix/eureka/wiki/Configuring-Eureka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13228" y="4158833"/>
            <a:ext cx="7550710" cy="875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r" defTabSz="1302651" eaLnBrk="0">
              <a:spcBef>
                <a:spcPct val="50000"/>
              </a:spcBef>
            </a:pPr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  <a:r>
              <a:rPr lang="es-PE" sz="5700" dirty="0" smtClean="0"/>
              <a:t> </a:t>
            </a:r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</a:t>
            </a:r>
            <a:r>
              <a:rPr lang="es-PE" sz="5700" b="1" dirty="0" smtClean="0">
                <a:solidFill>
                  <a:srgbClr val="318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Eureka</a:t>
            </a:r>
            <a:endParaRPr lang="es-ES_tradnl" sz="5700" b="1" dirty="0">
              <a:solidFill>
                <a:srgbClr val="31869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500" y="3004592"/>
            <a:ext cx="11099800" cy="5479008"/>
          </a:xfrm>
        </p:spPr>
        <p:txBody>
          <a:bodyPr/>
          <a:lstStyle/>
          <a:p>
            <a:r>
              <a:rPr lang="es-PE" dirty="0" smtClean="0"/>
              <a:t>Al finalizar este módulo podrás explicar los siguientes puntos:</a:t>
            </a:r>
          </a:p>
          <a:p>
            <a:pPr lvl="1"/>
            <a:r>
              <a:rPr lang="es-PE" dirty="0" smtClean="0"/>
              <a:t>Construir </a:t>
            </a:r>
            <a:r>
              <a:rPr lang="es-PE" dirty="0" smtClean="0"/>
              <a:t>y ejecutar un Spring Cloud Eureka Server</a:t>
            </a:r>
          </a:p>
          <a:p>
            <a:pPr lvl="1"/>
            <a:r>
              <a:rPr lang="es-PE" dirty="0" smtClean="0"/>
              <a:t>Construir, ejecutar un Spring Cloud Eureka Client</a:t>
            </a:r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957784" y="1220395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Objetivos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4411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500" y="3004592"/>
            <a:ext cx="6413996" cy="5479008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Cuando tu te unes a un cliente chat, ¿Qué es lo que pasa?</a:t>
            </a:r>
          </a:p>
          <a:p>
            <a:pPr lvl="1"/>
            <a:r>
              <a:rPr lang="es-PE" dirty="0" smtClean="0"/>
              <a:t>El cliente se registra así mismo en el servidor – el servidor sabe quien eres en línea. </a:t>
            </a:r>
          </a:p>
          <a:p>
            <a:pPr lvl="1"/>
            <a:r>
              <a:rPr lang="es-PE" dirty="0" smtClean="0"/>
              <a:t>El servidor nos provee con una lista de todos los otros clientes </a:t>
            </a:r>
          </a:p>
          <a:p>
            <a:r>
              <a:rPr lang="es-PE" dirty="0" smtClean="0"/>
              <a:t>En esencia tu cliente “descubre” a los otros clientes.</a:t>
            </a:r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215856" y="947710"/>
            <a:ext cx="1051316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2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Service</a:t>
            </a:r>
            <a:r>
              <a:rPr kumimoji="0" lang="es-PE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s-PE" sz="32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Cloud Eureka</a:t>
            </a:r>
            <a:r>
              <a:rPr kumimoji="0" lang="es-PE" sz="3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s-PE" sz="32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 Analogía</a:t>
            </a:r>
            <a:endParaRPr kumimoji="0" lang="es-PE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8805" y="3868688"/>
            <a:ext cx="5305425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17607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52500" y="3004592"/>
            <a:ext cx="11238532" cy="5479008"/>
          </a:xfrm>
        </p:spPr>
        <p:txBody>
          <a:bodyPr>
            <a:normAutofit fontScale="92500" lnSpcReduction="20000"/>
          </a:bodyPr>
          <a:lstStyle/>
          <a:p>
            <a:r>
              <a:rPr lang="es-PE" dirty="0" smtClean="0"/>
              <a:t>Parte de Spring Cloud Netflix</a:t>
            </a:r>
          </a:p>
          <a:p>
            <a:r>
              <a:rPr lang="es-PE" dirty="0" smtClean="0"/>
              <a:t>Eureka provee un servidor de Búsqueda.</a:t>
            </a:r>
          </a:p>
          <a:p>
            <a:pPr lvl="1"/>
            <a:r>
              <a:rPr lang="es-PE" dirty="0" smtClean="0"/>
              <a:t>Generalmente se pone en alta disponibilidad para tener múltiples copias.</a:t>
            </a:r>
          </a:p>
          <a:p>
            <a:pPr lvl="1"/>
            <a:r>
              <a:rPr lang="es-PE" dirty="0" smtClean="0"/>
              <a:t>La copia replica el estado de los servicios registrados.</a:t>
            </a:r>
          </a:p>
          <a:p>
            <a:r>
              <a:rPr lang="es-PE" dirty="0" smtClean="0"/>
              <a:t>El cliente servicio se registra con Eureka</a:t>
            </a:r>
          </a:p>
          <a:p>
            <a:pPr lvl="1"/>
            <a:r>
              <a:rPr lang="es-PE" dirty="0" smtClean="0"/>
              <a:t>Provee metada con información del host, puerto, URL de indicador de salud, etc.</a:t>
            </a:r>
          </a:p>
          <a:p>
            <a:r>
              <a:rPr lang="es-PE" dirty="0" smtClean="0"/>
              <a:t>El cliente servicio envía información de estado a eureka</a:t>
            </a:r>
          </a:p>
          <a:p>
            <a:pPr lvl="1"/>
            <a:r>
              <a:rPr lang="es-PE" dirty="0" smtClean="0"/>
              <a:t>Servicio que no envía información es eliminado.</a:t>
            </a:r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215856" y="804834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Eureka </a:t>
            </a:r>
            <a:r>
              <a:rPr kumimoji="0" lang="es-PE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 </a:t>
            </a:r>
            <a:r>
              <a:rPr kumimoji="0" lang="es-PE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Servidor y Cliente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2 Marcador de contenido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636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19148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Creando un Eureka Server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7824" y="4148539"/>
            <a:ext cx="10645663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17824" y="2435302"/>
            <a:ext cx="10645663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Solo crea</a:t>
            </a:r>
            <a:r>
              <a:rPr kumimoji="0" lang="es-PE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un proyecto Spring Boot web con  esta dependencia y </a:t>
            </a:r>
            <a:r>
              <a:rPr kumimoji="0" lang="es-PE" sz="36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@EnableEurekaServer</a:t>
            </a:r>
            <a:endParaRPr kumimoji="0" lang="es-PE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5578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3046" y="733396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PE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Servidor </a:t>
            </a:r>
            <a:r>
              <a:rPr kumimoji="0" lang="es-PE" sz="4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 Configuración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595102" y="2174732"/>
            <a:ext cx="11238532" cy="2670696"/>
          </a:xfrm>
        </p:spPr>
        <p:txBody>
          <a:bodyPr>
            <a:normAutofit/>
          </a:bodyPr>
          <a:lstStyle/>
          <a:p>
            <a:r>
              <a:rPr lang="es-PE" sz="3200" dirty="0" smtClean="0"/>
              <a:t>Opciones de configuración común para Servidor Eureka:</a:t>
            </a:r>
          </a:p>
          <a:p>
            <a:pPr lvl="1"/>
            <a:r>
              <a:rPr lang="es-PE" sz="3200" dirty="0" smtClean="0"/>
              <a:t>Ver </a:t>
            </a:r>
            <a:r>
              <a:rPr lang="es-PE" sz="3200" dirty="0" smtClean="0">
                <a:hlinkClick r:id="rId2"/>
              </a:rPr>
              <a:t>https://github.com/Netflix/eureka/wiki/Configuring-Eureka</a:t>
            </a:r>
            <a:r>
              <a:rPr lang="es-PE" sz="3200" dirty="0" smtClean="0"/>
              <a:t> para lista completa</a:t>
            </a:r>
          </a:p>
        </p:txBody>
      </p:sp>
      <p:pic>
        <p:nvPicPr>
          <p:cNvPr id="5" name="2 Marcador de contenid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4616" y="4876800"/>
            <a:ext cx="1011008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105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732" y="1019148"/>
            <a:ext cx="1051316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PE" sz="4400" b="1" dirty="0" smtClean="0"/>
              <a:t>Registrándose con Eureka</a:t>
            </a:r>
            <a:endParaRPr kumimoji="0" lang="es-PE" sz="4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>
          <a:xfrm>
            <a:off x="573046" y="3590916"/>
            <a:ext cx="11238532" cy="2670696"/>
          </a:xfrm>
        </p:spPr>
        <p:txBody>
          <a:bodyPr>
            <a:normAutofit fontScale="25000" lnSpcReduction="20000"/>
          </a:bodyPr>
          <a:lstStyle/>
          <a:p>
            <a:r>
              <a:rPr lang="es-PE" sz="12800" dirty="0" smtClean="0"/>
              <a:t>Desde una aplicación Spring Boot</a:t>
            </a:r>
          </a:p>
          <a:p>
            <a:pPr lvl="1"/>
            <a:r>
              <a:rPr lang="es-PE" sz="12800" dirty="0" smtClean="0"/>
              <a:t>Agregar dependencia</a:t>
            </a:r>
          </a:p>
          <a:p>
            <a:pPr lvl="1"/>
            <a:endParaRPr lang="es-PE" sz="12800" dirty="0"/>
          </a:p>
          <a:p>
            <a:pPr lvl="1"/>
            <a:endParaRPr lang="es-PE" sz="12800" dirty="0" smtClean="0"/>
          </a:p>
          <a:p>
            <a:pPr lvl="1"/>
            <a:r>
              <a:rPr lang="es-PE" sz="12800" dirty="0" smtClean="0"/>
              <a:t>Solo la ubicación de Eureka requiere una configuración explicita.</a:t>
            </a:r>
            <a:endParaRPr lang="es-PE" sz="12800" dirty="0"/>
          </a:p>
          <a:p>
            <a:pPr lvl="1"/>
            <a:endParaRPr lang="es-PE" sz="3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6252" y="4519610"/>
            <a:ext cx="78676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3178" y="6734188"/>
            <a:ext cx="9477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2 Marcador de contenido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9794045" y="243979"/>
            <a:ext cx="2756520" cy="152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3715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815</TotalTime>
  <Words>227</Words>
  <Application>Microsoft Macintosh PowerPoint</Application>
  <PresentationFormat>Personalizado</PresentationFormat>
  <Paragraphs>30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Civil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Discovery con Spring Cloud Eureka</dc:title>
  <cp:lastModifiedBy>Armando</cp:lastModifiedBy>
  <cp:revision>32</cp:revision>
  <dcterms:modified xsi:type="dcterms:W3CDTF">2021-06-16T22:33:56Z</dcterms:modified>
</cp:coreProperties>
</file>