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11"/>
  </p:notesMasterIdLst>
  <p:sldIdLst>
    <p:sldId id="267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13004800" cy="9753600"/>
  <p:notesSz cx="6858000" cy="9144000"/>
  <p:defaultTextStyle>
    <a:defPPr marL="0" marR="0" indent="0" algn="l" defTabSz="91435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589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176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765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354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2941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530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119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706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89" autoAdjust="0"/>
    <p:restoredTop sz="95506" autoAdjust="0"/>
  </p:normalViewPr>
  <p:slideViewPr>
    <p:cSldViewPr>
      <p:cViewPr>
        <p:scale>
          <a:sx n="46" d="100"/>
          <a:sy n="46" d="100"/>
        </p:scale>
        <p:origin x="-3198" y="-108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66"/>
    </p:cViewPr>
  </p:sorterViewPr>
  <p:notesViewPr>
    <p:cSldViewPr>
      <p:cViewPr varScale="1">
        <p:scale>
          <a:sx n="55" d="100"/>
          <a:sy n="55" d="100"/>
        </p:scale>
        <p:origin x="-169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7097504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76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1pPr>
    <a:lvl2pPr indent="228589" defTabSz="457176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176" defTabSz="457176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765" defTabSz="457176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354" defTabSz="457176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941" defTabSz="457176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530" defTabSz="457176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600119" defTabSz="457176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706" defTabSz="457176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3852" y="8684826"/>
            <a:ext cx="2972547" cy="457711"/>
          </a:xfrm>
          <a:prstGeom prst="rect">
            <a:avLst/>
          </a:prstGeom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</a:t>
            </a:fld>
            <a:endParaRPr lang="es-ES" smtClean="0"/>
          </a:p>
        </p:txBody>
      </p:sp>
    </p:spTree>
    <p:extLst>
      <p:ext uri="{BB962C8B-B14F-4D97-AF65-F5344CB8AC3E}">
        <p14:creationId xmlns="" xmlns:p14="http://schemas.microsoft.com/office/powerpoint/2010/main" val="25990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3852" y="8684826"/>
            <a:ext cx="2972547" cy="457711"/>
          </a:xfrm>
          <a:prstGeom prst="rect">
            <a:avLst/>
          </a:prstGeom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2</a:t>
            </a:fld>
            <a:endParaRPr lang="es-ES" smtClean="0"/>
          </a:p>
        </p:txBody>
      </p:sp>
    </p:spTree>
    <p:extLst>
      <p:ext uri="{BB962C8B-B14F-4D97-AF65-F5344CB8AC3E}">
        <p14:creationId xmlns="" xmlns:p14="http://schemas.microsoft.com/office/powerpoint/2010/main" val="25990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3852" y="8684826"/>
            <a:ext cx="2972547" cy="457711"/>
          </a:xfrm>
          <a:prstGeom prst="rect">
            <a:avLst/>
          </a:prstGeom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3</a:t>
            </a:fld>
            <a:endParaRPr lang="es-ES" smtClean="0"/>
          </a:p>
        </p:txBody>
      </p:sp>
    </p:spTree>
    <p:extLst>
      <p:ext uri="{BB962C8B-B14F-4D97-AF65-F5344CB8AC3E}">
        <p14:creationId xmlns="" xmlns:p14="http://schemas.microsoft.com/office/powerpoint/2010/main" val="259905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3852" y="8684826"/>
            <a:ext cx="2972547" cy="457711"/>
          </a:xfrm>
          <a:prstGeom prst="rect">
            <a:avLst/>
          </a:prstGeom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4</a:t>
            </a:fld>
            <a:endParaRPr lang="es-ES" smtClean="0"/>
          </a:p>
        </p:txBody>
      </p:sp>
    </p:spTree>
    <p:extLst>
      <p:ext uri="{BB962C8B-B14F-4D97-AF65-F5344CB8AC3E}">
        <p14:creationId xmlns="" xmlns:p14="http://schemas.microsoft.com/office/powerpoint/2010/main" val="259905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3852" y="8684826"/>
            <a:ext cx="2972547" cy="457711"/>
          </a:xfrm>
          <a:prstGeom prst="rect">
            <a:avLst/>
          </a:prstGeom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5</a:t>
            </a:fld>
            <a:endParaRPr lang="es-ES" smtClean="0"/>
          </a:p>
        </p:txBody>
      </p:sp>
    </p:spTree>
    <p:extLst>
      <p:ext uri="{BB962C8B-B14F-4D97-AF65-F5344CB8AC3E}">
        <p14:creationId xmlns="" xmlns:p14="http://schemas.microsoft.com/office/powerpoint/2010/main" val="25990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3852" y="8684826"/>
            <a:ext cx="2972547" cy="457711"/>
          </a:xfrm>
          <a:prstGeom prst="rect">
            <a:avLst/>
          </a:prstGeom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6</a:t>
            </a:fld>
            <a:endParaRPr lang="es-ES" smtClean="0"/>
          </a:p>
        </p:txBody>
      </p:sp>
    </p:spTree>
    <p:extLst>
      <p:ext uri="{BB962C8B-B14F-4D97-AF65-F5344CB8AC3E}">
        <p14:creationId xmlns="" xmlns:p14="http://schemas.microsoft.com/office/powerpoint/2010/main" val="25990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3852" y="8684826"/>
            <a:ext cx="2972547" cy="457711"/>
          </a:xfrm>
          <a:prstGeom prst="rect">
            <a:avLst/>
          </a:prstGeom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7</a:t>
            </a:fld>
            <a:endParaRPr lang="es-ES" smtClean="0"/>
          </a:p>
        </p:txBody>
      </p:sp>
    </p:spTree>
    <p:extLst>
      <p:ext uri="{BB962C8B-B14F-4D97-AF65-F5344CB8AC3E}">
        <p14:creationId xmlns="" xmlns:p14="http://schemas.microsoft.com/office/powerpoint/2010/main" val="259905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3852" y="8684826"/>
            <a:ext cx="2972547" cy="457711"/>
          </a:xfrm>
          <a:prstGeom prst="rect">
            <a:avLst/>
          </a:prstGeom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8</a:t>
            </a:fld>
            <a:endParaRPr lang="es-ES" smtClean="0"/>
          </a:p>
        </p:txBody>
      </p:sp>
    </p:spTree>
    <p:extLst>
      <p:ext uri="{BB962C8B-B14F-4D97-AF65-F5344CB8AC3E}">
        <p14:creationId xmlns="" xmlns:p14="http://schemas.microsoft.com/office/powerpoint/2010/main" val="25990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3852" y="8684826"/>
            <a:ext cx="2972547" cy="457711"/>
          </a:xfrm>
          <a:prstGeom prst="rect">
            <a:avLst/>
          </a:prstGeom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9</a:t>
            </a:fld>
            <a:endParaRPr lang="es-ES" smtClean="0"/>
          </a:p>
        </p:txBody>
      </p:sp>
    </p:spTree>
    <p:extLst>
      <p:ext uri="{BB962C8B-B14F-4D97-AF65-F5344CB8AC3E}">
        <p14:creationId xmlns="" xmlns:p14="http://schemas.microsoft.com/office/powerpoint/2010/main" val="25990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2788053" y="4335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13004800" cy="35763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208078" y="9090358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950720" y="4009813"/>
            <a:ext cx="9103360" cy="2492587"/>
          </a:xfrm>
        </p:spPr>
        <p:txBody>
          <a:bodyPr/>
          <a:lstStyle>
            <a:lvl1pPr marL="0" indent="0" algn="ctr">
              <a:buNone/>
              <a:defRPr sz="2300" b="1" cap="all" spc="356" baseline="0">
                <a:solidFill>
                  <a:schemeClr val="tx2"/>
                </a:solidFill>
              </a:defRPr>
            </a:lvl1pPr>
            <a:lvl2pPr marL="650197" indent="0" algn="ctr">
              <a:buNone/>
            </a:lvl2pPr>
            <a:lvl3pPr marL="1300393" indent="0" algn="ctr">
              <a:buNone/>
            </a:lvl3pPr>
            <a:lvl4pPr marL="1950590" indent="0" algn="ctr">
              <a:buNone/>
            </a:lvl4pPr>
            <a:lvl5pPr marL="2600786" indent="0" algn="ctr">
              <a:buNone/>
            </a:lvl5pPr>
            <a:lvl6pPr marL="3250983" indent="0" algn="ctr">
              <a:buNone/>
            </a:lvl6pPr>
            <a:lvl7pPr marL="3901180" indent="0" algn="ctr">
              <a:buNone/>
            </a:lvl7pPr>
            <a:lvl8pPr marL="4551376" indent="0" algn="ctr">
              <a:buNone/>
            </a:lvl8pPr>
            <a:lvl9pPr marL="5201573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221083" y="3441937"/>
            <a:ext cx="1256263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216748" y="216748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6068908" y="3008445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203291" y="3142828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77280" y="3128107"/>
            <a:ext cx="650240" cy="627662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75360" y="541866"/>
            <a:ext cx="11054080" cy="249258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9970347" y="0"/>
            <a:ext cx="3034453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3004800" cy="22108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208078" y="9090358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216748" y="221083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5719945" y="4662221"/>
            <a:ext cx="8882278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9727590" y="4161085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9861973" y="4295468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835964" y="4280750"/>
            <a:ext cx="650240" cy="627662"/>
          </a:xfrm>
        </p:spPr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33493" y="433493"/>
            <a:ext cx="9320107" cy="827927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512215" y="433497"/>
            <a:ext cx="2059093" cy="8322169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50240" y="582506"/>
            <a:ext cx="11704320" cy="87082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052472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03290" y="1459731"/>
            <a:ext cx="650240" cy="627662"/>
          </a:xfrm>
        </p:spPr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29158" y="2171802"/>
            <a:ext cx="12094464" cy="6502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12788053" y="27093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216748" y="3251200"/>
            <a:ext cx="12562637" cy="4334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221083" y="202456"/>
            <a:ext cx="12562637" cy="304312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946206" y="3901442"/>
            <a:ext cx="9216247" cy="2379698"/>
          </a:xfrm>
        </p:spPr>
        <p:txBody>
          <a:bodyPr anchor="t"/>
          <a:lstStyle>
            <a:lvl1pPr marL="0" indent="0" algn="ctr">
              <a:buNone/>
              <a:defRPr sz="2300" b="1" cap="all" spc="356" baseline="0">
                <a:solidFill>
                  <a:schemeClr val="tx2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208078" y="9090358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216748" y="216748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216748" y="3467947"/>
            <a:ext cx="1256263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6068908" y="3008445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6203291" y="3142828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77280" y="3128107"/>
            <a:ext cx="650240" cy="627662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290" y="758613"/>
            <a:ext cx="11054080" cy="2167467"/>
          </a:xfrm>
        </p:spPr>
        <p:txBody>
          <a:bodyPr anchor="b"/>
          <a:lstStyle>
            <a:lvl1pPr algn="ctr">
              <a:buNone/>
              <a:defRPr sz="60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9160" y="325120"/>
            <a:ext cx="12137813" cy="107939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236374" y="9116365"/>
            <a:ext cx="4330598" cy="520192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6489714" y="2240929"/>
            <a:ext cx="12688" cy="6854481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429158" y="1950720"/>
            <a:ext cx="5743787" cy="6658458"/>
          </a:xfrm>
        </p:spPr>
        <p:txBody>
          <a:bodyPr/>
          <a:lstStyle>
            <a:lvl1pPr>
              <a:defRPr sz="36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6827520" y="1950720"/>
            <a:ext cx="5743787" cy="6658458"/>
          </a:xfrm>
        </p:spPr>
        <p:txBody>
          <a:bodyPr/>
          <a:lstStyle>
            <a:lvl1pPr>
              <a:defRPr sz="36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6502400" y="3129280"/>
            <a:ext cx="0" cy="59561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13004800" cy="20590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12788053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16748" y="1950720"/>
            <a:ext cx="12562637" cy="130048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207535" y="9090355"/>
            <a:ext cx="12562637" cy="4421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29158" y="2167467"/>
            <a:ext cx="5746045" cy="104245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3100" b="1" dirty="0" smtClean="0">
                <a:solidFill>
                  <a:srgbClr val="FFFFFF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814338" y="2167467"/>
            <a:ext cx="5748302" cy="104038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3100" b="1"/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3493" y="9116365"/>
            <a:ext cx="5093547" cy="52019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216748" y="1820672"/>
            <a:ext cx="1256263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216748" y="221083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429158" y="3514856"/>
            <a:ext cx="5748122" cy="5430619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6827520" y="3514856"/>
            <a:ext cx="5743787" cy="543600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6068908" y="1359695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6203291" y="1494078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77280" y="1482548"/>
            <a:ext cx="650240" cy="627662"/>
          </a:xfr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77280" y="1473451"/>
            <a:ext cx="650240" cy="627662"/>
          </a:xfrm>
        </p:spPr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13004800" cy="22108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12788053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208078" y="9090358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216748" y="225416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68908" y="8994988"/>
            <a:ext cx="866987" cy="62766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216748" y="216747"/>
            <a:ext cx="12562637" cy="43349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12788053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13004800" cy="16906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216747" y="866988"/>
            <a:ext cx="3901440" cy="8344747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867" y="1300480"/>
            <a:ext cx="3359573" cy="1408853"/>
          </a:xfrm>
        </p:spPr>
        <p:txBody>
          <a:bodyPr anchor="b">
            <a:noAutofit/>
          </a:bodyPr>
          <a:lstStyle>
            <a:lvl1pPr algn="l">
              <a:buNone/>
              <a:defRPr sz="31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41867" y="2817709"/>
            <a:ext cx="3359573" cy="5895058"/>
          </a:xfrm>
        </p:spPr>
        <p:txBody>
          <a:bodyPr/>
          <a:lstStyle>
            <a:lvl1pPr marL="0" indent="0">
              <a:spcAft>
                <a:spcPts val="1422"/>
              </a:spcAft>
              <a:buNone/>
              <a:defRPr sz="2300">
                <a:solidFill>
                  <a:srgbClr val="FFFFFF"/>
                </a:solidFill>
              </a:defRPr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216748" y="216748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216748" y="758613"/>
            <a:ext cx="1256263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4443308" y="975360"/>
            <a:ext cx="8019627" cy="7694507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842348" y="325120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976731" y="459503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0" y="444785"/>
            <a:ext cx="650240" cy="627662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212413" y="9085705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9158" y="9117650"/>
            <a:ext cx="4811776" cy="520192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216748" y="758613"/>
            <a:ext cx="1256263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12788053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216748" y="216747"/>
            <a:ext cx="12562637" cy="42915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16747" y="866988"/>
            <a:ext cx="3901440" cy="8344747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216748" y="221083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842348" y="325120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976731" y="459503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0" y="444785"/>
            <a:ext cx="650240" cy="627662"/>
          </a:xfrm>
        </p:spPr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67200" y="7152640"/>
            <a:ext cx="8344747" cy="1733973"/>
          </a:xfrm>
        </p:spPr>
        <p:txBody>
          <a:bodyPr anchor="t">
            <a:noAutofit/>
          </a:bodyPr>
          <a:lstStyle>
            <a:lvl1pPr algn="l">
              <a:buNone/>
              <a:defRPr sz="3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67200" y="866988"/>
            <a:ext cx="8344747" cy="6068907"/>
          </a:xfrm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1868" y="1408853"/>
            <a:ext cx="3467947" cy="7477760"/>
          </a:xfrm>
        </p:spPr>
        <p:txBody>
          <a:bodyPr/>
          <a:lstStyle>
            <a:lvl1pPr marL="0" indent="0">
              <a:spcAft>
                <a:spcPts val="1422"/>
              </a:spcAft>
              <a:buFontTx/>
              <a:buNone/>
              <a:defRPr sz="2300">
                <a:solidFill>
                  <a:srgbClr val="FFFFFF"/>
                </a:solidFill>
              </a:defRPr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212413" y="9085705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232039" y="9109311"/>
            <a:ext cx="4330598" cy="520192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9158" y="9117650"/>
            <a:ext cx="5097882" cy="520192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2"/>
            <a:ext cx="13004800" cy="198168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2788053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212413" y="9085705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236374" y="9109311"/>
            <a:ext cx="4330598" cy="520192"/>
          </a:xfrm>
          <a:prstGeom prst="rect">
            <a:avLst/>
          </a:prstGeom>
        </p:spPr>
        <p:txBody>
          <a:bodyPr vert="horz" lIns="130039" tIns="65020" rIns="130039" bIns="65020"/>
          <a:lstStyle>
            <a:lvl1pPr algn="r" eaLnBrk="1" latinLnBrk="0" hangingPunct="1">
              <a:defRPr kumimoji="0" sz="20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6/16/2021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3493" y="9117650"/>
            <a:ext cx="5093547" cy="520192"/>
          </a:xfrm>
          <a:prstGeom prst="rect">
            <a:avLst/>
          </a:prstGeom>
        </p:spPr>
        <p:txBody>
          <a:bodyPr vert="horz" lIns="130039" tIns="65020" rIns="130039" bIns="65020"/>
          <a:lstStyle>
            <a:lvl1pPr algn="l" eaLnBrk="1" latinLnBrk="0" hangingPunct="1">
              <a:defRPr kumimoji="0" sz="17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216748" y="221083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216748" y="1815812"/>
            <a:ext cx="12562637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39" tIns="65020" rIns="130039" bIns="650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6068908" y="1359695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203291" y="1494078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77280" y="1479359"/>
            <a:ext cx="650240" cy="627662"/>
          </a:xfrm>
          <a:prstGeom prst="rect">
            <a:avLst/>
          </a:prstGeom>
        </p:spPr>
        <p:txBody>
          <a:bodyPr vert="horz" lIns="65020" tIns="65020" rIns="65020" bIns="65020" anchor="ctr">
            <a:normAutofit/>
          </a:bodyPr>
          <a:lstStyle>
            <a:lvl1pPr algn="ctr" eaLnBrk="1" latinLnBrk="0" hangingPunct="1">
              <a:defRPr kumimoji="0" sz="23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29160" y="325120"/>
            <a:ext cx="12137813" cy="1079398"/>
          </a:xfrm>
          <a:prstGeom prst="rect">
            <a:avLst/>
          </a:prstGeom>
        </p:spPr>
        <p:txBody>
          <a:bodyPr vert="horz" lIns="130039" tIns="65020" rIns="130039" bIns="6502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29160" y="2167467"/>
            <a:ext cx="12137813" cy="6541414"/>
          </a:xfrm>
          <a:prstGeom prst="rect">
            <a:avLst/>
          </a:prstGeom>
        </p:spPr>
        <p:txBody>
          <a:bodyPr vert="horz" lIns="130039" tIns="65020" rIns="130039" bIns="6502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eaLnBrk="1" latinLnBrk="0" hangingPunct="1">
        <a:spcBef>
          <a:spcPct val="0"/>
        </a:spcBef>
        <a:buNone/>
        <a:defRPr kumimoji="0" sz="47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90118" indent="-39011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780236" indent="-39011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3100" kern="1200">
          <a:solidFill>
            <a:schemeClr val="tx2"/>
          </a:solidFill>
          <a:latin typeface="+mn-lt"/>
          <a:ea typeface="+mn-ea"/>
          <a:cs typeface="+mn-cs"/>
        </a:defRPr>
      </a:lvl2pPr>
      <a:lvl3pPr marL="1170354" indent="-325098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472" indent="-325098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1950590" indent="-325098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707" indent="-26007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30825" indent="-26007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90904" indent="-260079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381022" indent="-260079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20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1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3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5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113228" y="4158833"/>
            <a:ext cx="7550710" cy="87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defTabSz="1302651" eaLnBrk="0">
              <a:spcBef>
                <a:spcPct val="50000"/>
              </a:spcBef>
            </a:pPr>
            <a:r>
              <a:rPr lang="es-PE" sz="57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es-PE" sz="5700" dirty="0" smtClean="0"/>
              <a:t> </a:t>
            </a:r>
            <a:r>
              <a:rPr lang="es-PE" sz="57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</a:t>
            </a:r>
            <a:r>
              <a:rPr lang="es-PE" sz="5700" b="1" dirty="0" err="1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Feign</a:t>
            </a:r>
            <a:endParaRPr lang="es-ES_tradnl" sz="57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/>
          </p:nvPr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</p:spPr>
      </p:pic>
      <p:sp>
        <p:nvSpPr>
          <p:cNvPr id="4" name="Shape 120"/>
          <p:cNvSpPr txBox="1">
            <a:spLocks/>
          </p:cNvSpPr>
          <p:nvPr/>
        </p:nvSpPr>
        <p:spPr>
          <a:xfrm>
            <a:off x="1440874" y="5092824"/>
            <a:ext cx="10464801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PE" dirty="0" smtClean="0"/>
              <a:t>Cliente </a:t>
            </a:r>
            <a:r>
              <a:rPr lang="es-PE" dirty="0" err="1" smtClean="0"/>
              <a:t>Rest</a:t>
            </a:r>
            <a:r>
              <a:rPr lang="es-PE" dirty="0" smtClean="0"/>
              <a:t> declarativo</a:t>
            </a:r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2241" y="587118"/>
            <a:ext cx="8773572" cy="87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 defTabSz="1302718" eaLnBrk="0">
              <a:spcBef>
                <a:spcPct val="50000"/>
              </a:spcBef>
            </a:pPr>
            <a:r>
              <a:rPr lang="es-ES_tradnl" sz="57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es-ES_tradnl" sz="57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576" t="19723" r="11897" b="18247"/>
          <a:stretch/>
        </p:blipFill>
        <p:spPr>
          <a:xfrm>
            <a:off x="9794045" y="243977"/>
            <a:ext cx="2756520" cy="1528939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1073112" y="3305164"/>
            <a:ext cx="11099800" cy="38884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0118" marR="0" lvl="0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s-PE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 final de este módulo aprenderemos a</a:t>
            </a:r>
          </a:p>
          <a:p>
            <a:pPr marL="390118" marR="0" lvl="0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s-PE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0236" marR="0" lvl="1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s-PE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Llamar a servicios REST usando las librerías </a:t>
            </a:r>
            <a:r>
              <a:rPr kumimoji="0" lang="es-PE" sz="3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Feign</a:t>
            </a:r>
            <a:endParaRPr kumimoji="0" lang="es-PE" sz="31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0236" marR="0" lvl="1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s-PE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Entender como </a:t>
            </a:r>
            <a:r>
              <a:rPr kumimoji="0" lang="es-PE" sz="3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Feign</a:t>
            </a:r>
            <a:r>
              <a:rPr kumimoji="0" lang="es-PE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Eureka colaboran</a:t>
            </a:r>
            <a:endParaRPr kumimoji="0" lang="es-PE" sz="31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576" t="19723" r="11897" b="18247"/>
          <a:stretch/>
        </p:blipFill>
        <p:spPr>
          <a:xfrm>
            <a:off x="9794045" y="243977"/>
            <a:ext cx="2756520" cy="1528939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952501" y="3004593"/>
            <a:ext cx="11099800" cy="38884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0118" marR="0" lvl="0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s-PE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 REST Declarativo de </a:t>
            </a:r>
            <a:r>
              <a:rPr kumimoji="0" lang="es-PE" sz="3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Netflix</a:t>
            </a:r>
            <a:endParaRPr kumimoji="0" lang="es-PE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0118" marR="0" lvl="0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s-PE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 permite escribir llamadas a servicios REST sin implementar nada de código</a:t>
            </a:r>
          </a:p>
          <a:p>
            <a:pPr marL="390118" marR="0" lvl="0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s-PE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Cloud provee un </a:t>
            </a:r>
            <a:r>
              <a:rPr kumimoji="0" lang="es-PE" sz="3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wrapper</a:t>
            </a:r>
            <a:r>
              <a:rPr kumimoji="0" lang="es-PE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sencillo para usar </a:t>
            </a:r>
            <a:r>
              <a:rPr kumimoji="0" lang="es-PE" sz="3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Feign</a:t>
            </a:r>
            <a:endParaRPr kumimoji="0" lang="es-PE" sz="3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287294" y="733396"/>
            <a:ext cx="10513168" cy="9797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7" tIns="50797" rIns="50797" bIns="50797" numCol="1" spcCol="38098" rtlCol="0" anchor="ctr">
            <a:spAutoFit/>
          </a:bodyPr>
          <a:lstStyle/>
          <a:p>
            <a:pPr algn="l"/>
            <a:r>
              <a:rPr lang="es-PE" sz="57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Feign?</a:t>
            </a:r>
          </a:p>
        </p:txBody>
      </p:sp>
    </p:spTree>
    <p:extLst>
      <p:ext uri="{BB962C8B-B14F-4D97-AF65-F5344CB8AC3E}">
        <p14:creationId xmlns="" xmlns:p14="http://schemas.microsoft.com/office/powerpoint/2010/main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576" t="19723" r="11897" b="18247"/>
          <a:stretch/>
        </p:blipFill>
        <p:spPr>
          <a:xfrm>
            <a:off x="9794045" y="243977"/>
            <a:ext cx="2756520" cy="1528939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952501" y="2788568"/>
            <a:ext cx="11598572" cy="61926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0118" marR="0" lvl="0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s-PE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¿Cómo trabaja?</a:t>
            </a:r>
          </a:p>
          <a:p>
            <a:pPr marL="780236" marR="0" lvl="1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s-PE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 interfaces para tu cliente REST</a:t>
            </a:r>
          </a:p>
          <a:p>
            <a:pPr marL="780236" marR="0" lvl="1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s-PE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Anotar interface con anotación </a:t>
            </a:r>
            <a:r>
              <a:rPr kumimoji="0" lang="es-PE" sz="3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Feign</a:t>
            </a:r>
            <a:endParaRPr kumimoji="0" lang="es-P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0118" marR="0" lvl="0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s-PE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Cloud las implementa en tiempo de ejecución</a:t>
            </a:r>
          </a:p>
          <a:p>
            <a:pPr marL="780236" marR="0" lvl="1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s-PE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Escanea por interfaces</a:t>
            </a:r>
          </a:p>
          <a:p>
            <a:pPr marL="780236" marR="0" lvl="1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s-PE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Automáticamente implementa código para llamar al servicio REST y procesar su respuesta.</a:t>
            </a:r>
            <a:endParaRPr kumimoji="0" lang="es-PE" sz="31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87294" y="733871"/>
            <a:ext cx="10513168" cy="1856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7" tIns="50797" rIns="50797" bIns="50797" numCol="1" spcCol="38098" rtlCol="0" anchor="ctr">
            <a:spAutoFit/>
          </a:bodyPr>
          <a:lstStyle/>
          <a:p>
            <a:r>
              <a:rPr lang="es-PE" sz="57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 Feign – Clientes Servicios Web Declarativos</a:t>
            </a:r>
          </a:p>
        </p:txBody>
      </p:sp>
    </p:spTree>
    <p:extLst>
      <p:ext uri="{BB962C8B-B14F-4D97-AF65-F5344CB8AC3E}">
        <p14:creationId xmlns="" xmlns:p14="http://schemas.microsoft.com/office/powerpoint/2010/main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576" t="19723" r="11897" b="18247"/>
          <a:stretch/>
        </p:blipFill>
        <p:spPr>
          <a:xfrm>
            <a:off x="9794045" y="243977"/>
            <a:ext cx="2756520" cy="1528939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87294" y="733871"/>
            <a:ext cx="10513168" cy="9797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7" tIns="50797" rIns="50797" bIns="50797" numCol="1" spcCol="38098" rtlCol="0" anchor="ctr">
            <a:spAutoFit/>
          </a:bodyPr>
          <a:lstStyle/>
          <a:p>
            <a:r>
              <a:rPr lang="es-PE" sz="57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PE" sz="5700" b="1" dirty="0" err="1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Feign</a:t>
            </a:r>
            <a:endParaRPr lang="es-PE" sz="5700" b="1" dirty="0" smtClean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952501" y="2788568"/>
            <a:ext cx="11598572" cy="61926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0118" marR="0" lvl="0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s-PE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 una interface, no una clase.</a:t>
            </a:r>
          </a:p>
          <a:p>
            <a:pPr marL="390118" marR="0" lvl="0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s-PE" sz="3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0118" marR="0" lvl="0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s-PE" sz="3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0118" marR="0" lvl="0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s-PE" sz="3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0118" marR="0" lvl="0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s-PE" sz="3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0118" marR="0" lvl="0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s-PE" sz="3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5818" y="3724673"/>
            <a:ext cx="1092262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101800" y="8277241"/>
            <a:ext cx="10873207" cy="4746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7" tIns="50797" rIns="50797" bIns="50797" numCol="1" spcCol="38098" rtlCol="0" anchor="ctr">
            <a:spAutoFit/>
          </a:bodyPr>
          <a:lstStyle/>
          <a:p>
            <a:r>
              <a:rPr lang="es-PE" sz="2400" dirty="0" smtClean="0"/>
              <a:t>No se necesita dependencias extras cuando se usa Spring Cloud</a:t>
            </a:r>
            <a:endParaRPr lang="es-PE" sz="2400" dirty="0"/>
          </a:p>
        </p:txBody>
      </p:sp>
    </p:spTree>
    <p:extLst>
      <p:ext uri="{BB962C8B-B14F-4D97-AF65-F5344CB8AC3E}">
        <p14:creationId xmlns="" xmlns:p14="http://schemas.microsoft.com/office/powerpoint/2010/main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576" t="19723" r="11897" b="18247"/>
          <a:stretch/>
        </p:blipFill>
        <p:spPr>
          <a:xfrm>
            <a:off x="9794045" y="243977"/>
            <a:ext cx="2756520" cy="1528939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952501" y="2788568"/>
            <a:ext cx="11598572" cy="61926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0118" marR="0" lvl="0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s-PE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escanea por @FeignClients</a:t>
            </a:r>
          </a:p>
          <a:p>
            <a:pPr marL="780236" marR="0" lvl="1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s-PE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Provee implementaciones en runtime</a:t>
            </a:r>
          </a:p>
          <a:p>
            <a:pPr marL="390118" marR="0" lvl="0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s-PE" sz="3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0118" marR="0" lvl="0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s-PE" sz="3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0118" marR="0" lvl="0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s-PE" sz="3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0118" marR="0" lvl="0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s-PE" sz="3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0118" marR="0" lvl="0" indent="-39011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s-PE" sz="3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254" y="4156721"/>
            <a:ext cx="11687275" cy="368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1389833" y="8354477"/>
            <a:ext cx="10729192" cy="54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7" tIns="50797" rIns="50797" bIns="50797" numCol="1" spcCol="38098" rtlCol="0" anchor="ctr">
            <a:spAutoFit/>
          </a:bodyPr>
          <a:lstStyle/>
          <a:p>
            <a:r>
              <a:rPr lang="es-PE" sz="2800" dirty="0" smtClean="0"/>
              <a:t>La implementación es provista por Spring</a:t>
            </a:r>
            <a:endParaRPr lang="es-PE" sz="2800" dirty="0"/>
          </a:p>
        </p:txBody>
      </p:sp>
      <p:sp>
        <p:nvSpPr>
          <p:cNvPr id="14" name="13 Rectángulo"/>
          <p:cNvSpPr/>
          <p:nvPr/>
        </p:nvSpPr>
        <p:spPr>
          <a:xfrm>
            <a:off x="72980" y="519083"/>
            <a:ext cx="1028707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57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Implementación en </a:t>
            </a:r>
            <a:r>
              <a:rPr lang="es-PE" sz="5700" b="1" dirty="0" err="1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endParaRPr lang="es-PE" sz="5700" b="1" dirty="0" smtClean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576" t="19723" r="11897" b="18247"/>
          <a:stretch/>
        </p:blipFill>
        <p:spPr>
          <a:xfrm>
            <a:off x="9794045" y="243977"/>
            <a:ext cx="2756520" cy="1528939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7785" y="2788568"/>
            <a:ext cx="11568895" cy="510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821880" y="8529269"/>
            <a:ext cx="9649072" cy="4746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7" tIns="50797" rIns="50797" bIns="50797" numCol="1" spcCol="38098" rtlCol="0" anchor="ctr">
            <a:spAutoFit/>
          </a:bodyPr>
          <a:lstStyle/>
          <a:p>
            <a:r>
              <a:rPr lang="es-PE" sz="2400" dirty="0" smtClean="0"/>
              <a:t>Tu puedes @</a:t>
            </a:r>
            <a:r>
              <a:rPr lang="es-PE" sz="2400" dirty="0" err="1" smtClean="0"/>
              <a:t>Autowired</a:t>
            </a:r>
            <a:r>
              <a:rPr lang="es-PE" sz="2400" dirty="0" smtClean="0"/>
              <a:t> un </a:t>
            </a:r>
            <a:r>
              <a:rPr lang="es-PE" sz="2400" dirty="0" err="1" smtClean="0"/>
              <a:t>InventoryClient</a:t>
            </a:r>
            <a:r>
              <a:rPr lang="es-PE" sz="2400" dirty="0" smtClean="0"/>
              <a:t> donde se es necesario.</a:t>
            </a:r>
            <a:endParaRPr lang="es-PE" sz="2400" dirty="0"/>
          </a:p>
        </p:txBody>
      </p:sp>
      <p:sp>
        <p:nvSpPr>
          <p:cNvPr id="11" name="TextBox 2"/>
          <p:cNvSpPr txBox="1"/>
          <p:nvPr/>
        </p:nvSpPr>
        <p:spPr>
          <a:xfrm>
            <a:off x="0" y="0"/>
            <a:ext cx="11688283" cy="1856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7" tIns="50797" rIns="50797" bIns="50797" numCol="1" spcCol="38098" rtlCol="0" anchor="ctr">
            <a:spAutoFit/>
          </a:bodyPr>
          <a:lstStyle/>
          <a:p>
            <a:r>
              <a:rPr lang="es-PE" sz="57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hace @</a:t>
            </a:r>
            <a:r>
              <a:rPr lang="es-PE" sz="5700" b="1" dirty="0" err="1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EnableFeignClients</a:t>
            </a:r>
            <a:r>
              <a:rPr lang="es-PE" sz="57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576" t="19723" r="11897" b="18247"/>
          <a:stretch/>
        </p:blipFill>
        <p:spPr>
          <a:xfrm>
            <a:off x="9794045" y="243977"/>
            <a:ext cx="2756520" cy="1528939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715922" y="376206"/>
            <a:ext cx="10616713" cy="9797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7" tIns="50797" rIns="50797" bIns="50797" numCol="1" spcCol="38098" rtlCol="0" anchor="ctr">
            <a:spAutoFit/>
          </a:bodyPr>
          <a:lstStyle/>
          <a:p>
            <a:pPr algn="l"/>
            <a:r>
              <a:rPr lang="es-PE" sz="57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Eureka</a:t>
            </a:r>
            <a:endParaRPr lang="es-PE" sz="5700" b="1" dirty="0" smtClean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360" y="2805098"/>
            <a:ext cx="1071254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576" t="19723" r="11897" b="18247"/>
          <a:stretch/>
        </p:blipFill>
        <p:spPr>
          <a:xfrm>
            <a:off x="9794045" y="243977"/>
            <a:ext cx="2756520" cy="152893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014" y="4212879"/>
            <a:ext cx="12926787" cy="22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957785" y="3216358"/>
            <a:ext cx="105131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7" tIns="50797" rIns="50797" bIns="50797" numCol="1" spcCol="38098" rtlCol="0" anchor="ctr">
            <a:spAutoFit/>
          </a:bodyPr>
          <a:lstStyle/>
          <a:p>
            <a:r>
              <a:rPr lang="es-PE" dirty="0" smtClean="0"/>
              <a:t>Feign starter requerido en tiempo de ejecución</a:t>
            </a:r>
            <a:endParaRPr lang="es-PE" dirty="0"/>
          </a:p>
        </p:txBody>
      </p:sp>
      <p:sp>
        <p:nvSpPr>
          <p:cNvPr id="7" name="TextBox 2"/>
          <p:cNvSpPr txBox="1"/>
          <p:nvPr/>
        </p:nvSpPr>
        <p:spPr>
          <a:xfrm>
            <a:off x="-569962" y="447644"/>
            <a:ext cx="10513168" cy="9797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7" tIns="50797" rIns="50797" bIns="50797" numCol="1" spcCol="38098" rtlCol="0" anchor="ctr">
            <a:spAutoFit/>
          </a:bodyPr>
          <a:lstStyle/>
          <a:p>
            <a:r>
              <a:rPr lang="es-PE" sz="57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Dependencia en Runtime</a:t>
            </a:r>
          </a:p>
        </p:txBody>
      </p:sp>
    </p:spTree>
    <p:extLst>
      <p:ext uri="{BB962C8B-B14F-4D97-AF65-F5344CB8AC3E}">
        <p14:creationId xmlns="" xmlns:p14="http://schemas.microsoft.com/office/powerpoint/2010/main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526</TotalTime>
  <Words>180</Words>
  <Application>Microsoft Office PowerPoint</Application>
  <PresentationFormat>Personalizado</PresentationFormat>
  <Paragraphs>45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Civil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Discovery con Spring Cloud Eureka</dc:title>
  <cp:lastModifiedBy>Armando</cp:lastModifiedBy>
  <cp:revision>55</cp:revision>
  <dcterms:modified xsi:type="dcterms:W3CDTF">2021-06-16T21:05:18Z</dcterms:modified>
</cp:coreProperties>
</file>