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amad Rizki Pratama Suhernawan" userId="6f8f7e205d204afb" providerId="LiveId" clId="{07D4E3C0-B5A5-4B6D-ADEC-7D8FCFE6D62E}"/>
    <pc:docChg chg="modSld">
      <pc:chgData name="Mochamad Rizki Pratama Suhernawan" userId="6f8f7e205d204afb" providerId="LiveId" clId="{07D4E3C0-B5A5-4B6D-ADEC-7D8FCFE6D62E}" dt="2024-01-15T17:25:47.545" v="71" actId="20577"/>
      <pc:docMkLst>
        <pc:docMk/>
      </pc:docMkLst>
      <pc:sldChg chg="modSp mod">
        <pc:chgData name="Mochamad Rizki Pratama Suhernawan" userId="6f8f7e205d204afb" providerId="LiveId" clId="{07D4E3C0-B5A5-4B6D-ADEC-7D8FCFE6D62E}" dt="2024-01-15T17:21:17.101" v="26" actId="113"/>
        <pc:sldMkLst>
          <pc:docMk/>
          <pc:sldMk cId="189203325" sldId="256"/>
        </pc:sldMkLst>
        <pc:spChg chg="mod">
          <ac:chgData name="Mochamad Rizki Pratama Suhernawan" userId="6f8f7e205d204afb" providerId="LiveId" clId="{07D4E3C0-B5A5-4B6D-ADEC-7D8FCFE6D62E}" dt="2024-01-15T17:21:17.101" v="26" actId="113"/>
          <ac:spMkLst>
            <pc:docMk/>
            <pc:sldMk cId="189203325" sldId="256"/>
            <ac:spMk id="2" creationId="{E380BA70-1782-F2EA-7A28-0685ACE4D143}"/>
          </ac:spMkLst>
        </pc:spChg>
      </pc:sldChg>
      <pc:sldChg chg="modSp mod">
        <pc:chgData name="Mochamad Rizki Pratama Suhernawan" userId="6f8f7e205d204afb" providerId="LiveId" clId="{07D4E3C0-B5A5-4B6D-ADEC-7D8FCFE6D62E}" dt="2024-01-15T17:25:47.545" v="71" actId="20577"/>
        <pc:sldMkLst>
          <pc:docMk/>
          <pc:sldMk cId="3419956495" sldId="258"/>
        </pc:sldMkLst>
        <pc:spChg chg="mod">
          <ac:chgData name="Mochamad Rizki Pratama Suhernawan" userId="6f8f7e205d204afb" providerId="LiveId" clId="{07D4E3C0-B5A5-4B6D-ADEC-7D8FCFE6D62E}" dt="2024-01-15T17:25:47.545" v="71" actId="20577"/>
          <ac:spMkLst>
            <pc:docMk/>
            <pc:sldMk cId="3419956495" sldId="258"/>
            <ac:spMk id="3" creationId="{43A730BD-837B-9C8E-6D20-72040B88EBA8}"/>
          </ac:spMkLst>
        </pc:spChg>
      </pc:sldChg>
    </pc:docChg>
  </pc:docChgLst>
  <pc:docChgLst>
    <pc:chgData name="Mochamad Rizki Pratama Suhernawan" userId="6f8f7e205d204afb" providerId="LiveId" clId="{D778899E-4872-460F-8091-97A16766A29D}"/>
    <pc:docChg chg="undo redo custSel modSld">
      <pc:chgData name="Mochamad Rizki Pratama Suhernawan" userId="6f8f7e205d204afb" providerId="LiveId" clId="{D778899E-4872-460F-8091-97A16766A29D}" dt="2024-01-19T11:26:47.168" v="39" actId="20577"/>
      <pc:docMkLst>
        <pc:docMk/>
      </pc:docMkLst>
      <pc:sldChg chg="modSp mod">
        <pc:chgData name="Mochamad Rizki Pratama Suhernawan" userId="6f8f7e205d204afb" providerId="LiveId" clId="{D778899E-4872-460F-8091-97A16766A29D}" dt="2024-01-19T03:53:39.741" v="18" actId="20577"/>
        <pc:sldMkLst>
          <pc:docMk/>
          <pc:sldMk cId="189203325" sldId="256"/>
        </pc:sldMkLst>
        <pc:spChg chg="mod">
          <ac:chgData name="Mochamad Rizki Pratama Suhernawan" userId="6f8f7e205d204afb" providerId="LiveId" clId="{D778899E-4872-460F-8091-97A16766A29D}" dt="2024-01-19T03:53:39.741" v="18" actId="20577"/>
          <ac:spMkLst>
            <pc:docMk/>
            <pc:sldMk cId="189203325" sldId="256"/>
            <ac:spMk id="2" creationId="{E380BA70-1782-F2EA-7A28-0685ACE4D143}"/>
          </ac:spMkLst>
        </pc:spChg>
      </pc:sldChg>
      <pc:sldChg chg="modSp mod">
        <pc:chgData name="Mochamad Rizki Pratama Suhernawan" userId="6f8f7e205d204afb" providerId="LiveId" clId="{D778899E-4872-460F-8091-97A16766A29D}" dt="2024-01-19T11:26:45.144" v="37" actId="20577"/>
        <pc:sldMkLst>
          <pc:docMk/>
          <pc:sldMk cId="861707351" sldId="257"/>
        </pc:sldMkLst>
        <pc:spChg chg="mod">
          <ac:chgData name="Mochamad Rizki Pratama Suhernawan" userId="6f8f7e205d204afb" providerId="LiveId" clId="{D778899E-4872-460F-8091-97A16766A29D}" dt="2024-01-19T11:26:45.144" v="37" actId="20577"/>
          <ac:spMkLst>
            <pc:docMk/>
            <pc:sldMk cId="861707351" sldId="257"/>
            <ac:spMk id="2" creationId="{D80CFB00-849C-38C1-77CC-EC02AC7F71C3}"/>
          </ac:spMkLst>
        </pc:spChg>
      </pc:sldChg>
      <pc:sldChg chg="modSp mod">
        <pc:chgData name="Mochamad Rizki Pratama Suhernawan" userId="6f8f7e205d204afb" providerId="LiveId" clId="{D778899E-4872-460F-8091-97A16766A29D}" dt="2024-01-19T11:26:47.168" v="39" actId="20577"/>
        <pc:sldMkLst>
          <pc:docMk/>
          <pc:sldMk cId="3419956495" sldId="258"/>
        </pc:sldMkLst>
        <pc:spChg chg="mod">
          <ac:chgData name="Mochamad Rizki Pratama Suhernawan" userId="6f8f7e205d204afb" providerId="LiveId" clId="{D778899E-4872-460F-8091-97A16766A29D}" dt="2024-01-19T11:26:47.168" v="39" actId="20577"/>
          <ac:spMkLst>
            <pc:docMk/>
            <pc:sldMk cId="3419956495" sldId="258"/>
            <ac:spMk id="3" creationId="{43A730BD-837B-9C8E-6D20-72040B88EBA8}"/>
          </ac:spMkLst>
        </pc:spChg>
      </pc:sldChg>
    </pc:docChg>
  </pc:docChgLst>
  <pc:docChgLst>
    <pc:chgData name="Mochamad Rizki Pratama Suhernawan" userId="6f8f7e205d204afb" providerId="LiveId" clId="{7435F6EE-9F46-455E-B8EA-E096B7ADD668}"/>
    <pc:docChg chg="modSld">
      <pc:chgData name="Mochamad Rizki Pratama Suhernawan" userId="6f8f7e205d204afb" providerId="LiveId" clId="{7435F6EE-9F46-455E-B8EA-E096B7ADD668}" dt="2023-10-11T12:58:39.650" v="47" actId="20577"/>
      <pc:docMkLst>
        <pc:docMk/>
      </pc:docMkLst>
      <pc:sldChg chg="modSp mod">
        <pc:chgData name="Mochamad Rizki Pratama Suhernawan" userId="6f8f7e205d204afb" providerId="LiveId" clId="{7435F6EE-9F46-455E-B8EA-E096B7ADD668}" dt="2023-10-11T09:20:05.872" v="42" actId="20577"/>
        <pc:sldMkLst>
          <pc:docMk/>
          <pc:sldMk cId="189203325" sldId="256"/>
        </pc:sldMkLst>
        <pc:spChg chg="mod">
          <ac:chgData name="Mochamad Rizki Pratama Suhernawan" userId="6f8f7e205d204afb" providerId="LiveId" clId="{7435F6EE-9F46-455E-B8EA-E096B7ADD668}" dt="2023-10-11T09:20:05.872" v="42" actId="20577"/>
          <ac:spMkLst>
            <pc:docMk/>
            <pc:sldMk cId="189203325" sldId="256"/>
            <ac:spMk id="2" creationId="{E380BA70-1782-F2EA-7A28-0685ACE4D143}"/>
          </ac:spMkLst>
        </pc:spChg>
      </pc:sldChg>
      <pc:sldChg chg="modSp mod">
        <pc:chgData name="Mochamad Rizki Pratama Suhernawan" userId="6f8f7e205d204afb" providerId="LiveId" clId="{7435F6EE-9F46-455E-B8EA-E096B7ADD668}" dt="2023-10-11T12:58:39.650" v="47" actId="20577"/>
        <pc:sldMkLst>
          <pc:docMk/>
          <pc:sldMk cId="3419956495" sldId="258"/>
        </pc:sldMkLst>
        <pc:spChg chg="mod">
          <ac:chgData name="Mochamad Rizki Pratama Suhernawan" userId="6f8f7e205d204afb" providerId="LiveId" clId="{7435F6EE-9F46-455E-B8EA-E096B7ADD668}" dt="2023-10-11T12:58:39.650" v="47" actId="20577"/>
          <ac:spMkLst>
            <pc:docMk/>
            <pc:sldMk cId="3419956495" sldId="258"/>
            <ac:spMk id="3" creationId="{43A730BD-837B-9C8E-6D20-72040B88EB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2180-5BC4-1906-6A22-4F00EB13B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875D1-0486-98DB-B03B-475425F3C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E6AA-460E-4FEA-DE8D-9AF4DA1D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19/01/2024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FB1E8-F105-2013-81E9-4659FA24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3D6-2A5D-4231-6D7D-436CC9C7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305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7AAE-2B2B-C628-012B-84A9749E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90C6C-4124-4318-C108-992ADD310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F38E-96EB-D0FE-6EC4-40214E44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19/01/2024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4BCB4-8D21-7CF1-5B6F-9DED5F00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FCA5-2BFE-C364-51C6-37FBF96A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391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B9754-A0CE-16A3-A900-93304A8FB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7685E-B498-0BDA-55E9-004E12FE1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1382-4E0E-6885-2ED9-B115B7E6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19/01/2024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21FB-C72D-9807-69DB-1C75F083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9A085-404E-97AD-64AA-F87F8D98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04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B432-A4E7-2EF9-6800-3620BC4B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894D-0D41-E264-D839-DB01C76E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1F6B8-6ECD-F897-16E6-6B69F8DD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19/01/2024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CA2DF-F2D8-1CCE-5729-AEA9B8BD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712B-2192-21AB-AC88-52D67C76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381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F7CA-02A2-4070-2F61-546318E7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0AA8-93A6-7701-E579-8BF3A235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3463C-93B5-F292-5F4E-A2CAAE24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19/01/2024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12CA0-D71F-AC36-1D92-F679D50F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3179-21B6-4F95-9743-FA45A227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798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D861-E001-7E0E-6AFC-24B468D8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B386-22AE-B800-9468-FC444AB71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E0335-C38D-55BE-3872-2ACE6EDE6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E863-8632-0268-DB97-A2CD4DAA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19/01/2024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2231A-6F4D-D85D-0377-EEA9F214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49455-8E11-2319-3D8E-F9F4F49A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551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A27C-A5E7-5954-6F7E-69349208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9801A-B7B7-59EB-9D5C-F9A4C68BD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ABCBA-9C18-0DFF-9F3B-A11F4F9D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CF421-FE62-1B1B-759E-D3424DD67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94D4F-3C5C-5BB2-D936-42C93E331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E13E4-2A27-5F99-0D57-088808DA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19/01/2024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FE4AA-D6F8-94E4-CD72-77682AAD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541B8-D2F4-A6D6-D5B5-77EC0541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049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DA3D-456B-B9AA-CF76-D06AF230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49D67-1BC4-6EB8-F0FD-5D8C9DB7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19/01/2024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F8674-8636-966F-14E3-A29CE794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A3903-E5C4-BF19-12D8-DB016B05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47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A2336-3617-3AB5-ADB3-162CD23E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19/01/2024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4EA77-1CED-28DF-BCEB-E4A72EB0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95F22-7790-362C-4BBC-C16210B6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047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07E9-A9DD-FBFA-DC35-B8BB585D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DF2C8-B4A9-C4BF-491A-BE420EE96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1EA02-EC9A-2A27-AC51-E8AAAEDA3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6C178-C8C3-96A0-DE1E-CB9881B9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19/01/2024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43E34-C2CC-2B4E-0A71-4C48E4DF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CE34E-3EA1-FD27-B77C-2B38873E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971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836C-0E11-2561-D0F6-47650C2C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B5A9F-C43F-07CA-28E0-69C11BAE8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7CF11-100B-343E-0A28-4E79C1BCC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BB229-E855-93D3-B6E5-EADD39C7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19/01/2024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D6645-7944-32CB-BC42-C47D03C8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2746B-9D18-8C4C-74C1-6A110BFB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1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0A573-ACBB-6189-7681-D0BF11A4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CB448-03C3-589B-B5D9-E99CBD2DC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5E5F9-63A7-7A9F-AAF1-A6D3FE1A2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878F-B2DB-422F-9F0A-8C0CEA4E28A5}" type="datetimeFigureOut">
              <a:rPr lang="en-ID" smtClean="0"/>
              <a:t>19/01/2024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70E48-33B7-1A7E-2A9C-323C9985B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95D9D-52D7-4A2C-B183-108F8DD1C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61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BA70-1782-F2EA-7A28-0685ACE4D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Cloud Computing</a:t>
            </a:r>
            <a:br>
              <a:rPr lang="en-US" dirty="0"/>
            </a:br>
            <a:r>
              <a:rPr lang="en-US" b="1" dirty="0"/>
              <a:t>Chapter 0: Prelude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FDC2B-F577-BD22-49E8-C60C3BA62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Rizki Pratama S., S. </a:t>
            </a:r>
            <a:r>
              <a:rPr lang="en-US" dirty="0" err="1"/>
              <a:t>Kom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920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FB00-849C-38C1-77CC-EC02AC7F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M. Rizki Pratama S., S. </a:t>
            </a:r>
            <a:r>
              <a:rPr lang="en-US" dirty="0" err="1"/>
              <a:t>Kom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6B248EAB-6792-342B-239D-49DAB9C9D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Pendidikan Formal: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S2 – </a:t>
            </a:r>
            <a:r>
              <a:rPr lang="en-US" sz="1800" i="1" dirty="0"/>
              <a:t>ITB</a:t>
            </a:r>
            <a:r>
              <a:rPr lang="en-US" sz="1800" dirty="0"/>
              <a:t> – </a:t>
            </a:r>
            <a:r>
              <a:rPr lang="en-US" sz="1800" b="1" dirty="0"/>
              <a:t>Teknik </a:t>
            </a:r>
            <a:r>
              <a:rPr lang="en-US" sz="1800" b="1" dirty="0" err="1"/>
              <a:t>Elektro</a:t>
            </a:r>
            <a:r>
              <a:rPr lang="en-US" sz="1800" b="1" dirty="0"/>
              <a:t> – Cybersecurity</a:t>
            </a:r>
            <a:r>
              <a:rPr lang="en-US" sz="1800" dirty="0"/>
              <a:t> (Belum lulus)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S1 – </a:t>
            </a:r>
            <a:r>
              <a:rPr lang="en-US" sz="1800" i="1" dirty="0"/>
              <a:t>STMIK Bandung </a:t>
            </a:r>
            <a:r>
              <a:rPr lang="en-US" sz="1800" dirty="0"/>
              <a:t>– </a:t>
            </a:r>
            <a:r>
              <a:rPr lang="en-US" sz="1800" b="1" dirty="0" err="1"/>
              <a:t>Sistem</a:t>
            </a:r>
            <a:r>
              <a:rPr lang="en-US" sz="1800" b="1" dirty="0"/>
              <a:t> </a:t>
            </a:r>
            <a:r>
              <a:rPr lang="en-US" sz="1800" b="1" dirty="0" err="1"/>
              <a:t>Informasi</a:t>
            </a:r>
            <a:endParaRPr lang="en-US" sz="18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SMK – </a:t>
            </a:r>
            <a:r>
              <a:rPr lang="en-US" sz="1800" i="1" dirty="0"/>
              <a:t>SMKN 1 </a:t>
            </a:r>
            <a:r>
              <a:rPr lang="en-US" sz="1800" i="1" dirty="0" err="1"/>
              <a:t>Cimahi</a:t>
            </a:r>
            <a:r>
              <a:rPr lang="en-US" sz="1800" i="1" dirty="0"/>
              <a:t> </a:t>
            </a:r>
            <a:r>
              <a:rPr lang="en-US" sz="1800" dirty="0"/>
              <a:t>– </a:t>
            </a:r>
            <a:r>
              <a:rPr lang="en-US" sz="1800" b="1" dirty="0" err="1"/>
              <a:t>Rekayasa</a:t>
            </a:r>
            <a:r>
              <a:rPr lang="en-US" sz="1800" b="1" dirty="0"/>
              <a:t> </a:t>
            </a:r>
            <a:r>
              <a:rPr lang="en-US" sz="1800" b="1" dirty="0" err="1"/>
              <a:t>Perangkat</a:t>
            </a:r>
            <a:r>
              <a:rPr lang="en-US" sz="1800" b="1" dirty="0"/>
              <a:t> </a:t>
            </a:r>
            <a:r>
              <a:rPr lang="en-US" sz="1800" b="1" dirty="0" err="1"/>
              <a:t>Lunak</a:t>
            </a:r>
            <a:endParaRPr lang="en-US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Pengalaman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3 </a:t>
            </a:r>
            <a:r>
              <a:rPr lang="en-US" sz="1800" dirty="0" err="1"/>
              <a:t>thn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b="1" dirty="0"/>
              <a:t>software engineer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Sertifikasi</a:t>
            </a:r>
            <a:r>
              <a:rPr lang="en-US" sz="1800" dirty="0"/>
              <a:t>: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Google Associate Cloud Engineer (ACE) 2022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Email: rizkisuhernawan@gmail.com</a:t>
            </a:r>
          </a:p>
        </p:txBody>
      </p:sp>
      <p:pic>
        <p:nvPicPr>
          <p:cNvPr id="5" name="Content Placeholder 16" descr="A person in a suit&#10;&#10;Description automatically generated">
            <a:extLst>
              <a:ext uri="{FF2B5EF4-FFF2-40B4-BE49-F238E27FC236}">
                <a16:creationId xmlns:a16="http://schemas.microsoft.com/office/drawing/2014/main" id="{9CDB68DB-207C-8AA6-D38E-61FD23F7B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7946538" y="1690688"/>
            <a:ext cx="2940573" cy="2940573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170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7CCA-447F-DEC1-A8A4-C5BE0C75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30BD-837B-9C8E-6D20-72040B88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UTS: 30%</a:t>
            </a:r>
          </a:p>
          <a:p>
            <a:r>
              <a:rPr lang="en-US" dirty="0"/>
              <a:t>UAS: 30%</a:t>
            </a:r>
          </a:p>
          <a:p>
            <a:r>
              <a:rPr lang="en-US" dirty="0" err="1"/>
              <a:t>Praktikum</a:t>
            </a:r>
            <a:r>
              <a:rPr lang="en-US" dirty="0"/>
              <a:t>: 20%</a:t>
            </a:r>
          </a:p>
          <a:p>
            <a:r>
              <a:rPr lang="en-US" dirty="0"/>
              <a:t>Project: 20%</a:t>
            </a:r>
          </a:p>
          <a:p>
            <a:r>
              <a:rPr lang="en-US" dirty="0" err="1"/>
              <a:t>Presensi</a:t>
            </a:r>
            <a:r>
              <a:rPr lang="en-US" dirty="0"/>
              <a:t>: minimal 80%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1995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8A0C-6AC2-B715-ECB9-1272C36B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Format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/</a:t>
            </a:r>
            <a:r>
              <a:rPr lang="en-US" dirty="0" err="1"/>
              <a:t>Ujian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701E-CA04-56E3-3C6F-4A7E54DC5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Format: </a:t>
            </a:r>
            <a:r>
              <a:rPr lang="en-US" dirty="0" err="1"/>
              <a:t>NIM_Nama</a:t>
            </a:r>
            <a:r>
              <a:rPr lang="en-US" dirty="0"/>
              <a:t> </a:t>
            </a:r>
            <a:r>
              <a:rPr lang="en-US" dirty="0" err="1"/>
              <a:t>Lengkap_Kelas_Jenis</a:t>
            </a:r>
            <a:r>
              <a:rPr lang="en-US" dirty="0"/>
              <a:t> Isi File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1222001_Bambang </a:t>
            </a:r>
            <a:r>
              <a:rPr lang="en-US" dirty="0" err="1"/>
              <a:t>Pamungkas_IF-A_Tugas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3222001_ Bambang </a:t>
            </a:r>
            <a:r>
              <a:rPr lang="en-US" dirty="0" err="1"/>
              <a:t>Pamungkas_SI</a:t>
            </a:r>
            <a:r>
              <a:rPr lang="en-US" dirty="0"/>
              <a:t>-B_UAS</a:t>
            </a:r>
          </a:p>
        </p:txBody>
      </p:sp>
    </p:spTree>
    <p:extLst>
      <p:ext uri="{BB962C8B-B14F-4D97-AF65-F5344CB8AC3E}">
        <p14:creationId xmlns:p14="http://schemas.microsoft.com/office/powerpoint/2010/main" val="143611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61E0-4326-EFCB-852D-8323A7D0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 </a:t>
            </a:r>
            <a:r>
              <a:rPr lang="en-US" dirty="0" err="1"/>
              <a:t>Perkuliahan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2B1A-1A76-373F-BF34-138B4AAB6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Classroom</a:t>
            </a:r>
          </a:p>
          <a:p>
            <a:r>
              <a:rPr lang="en-US" dirty="0"/>
              <a:t>LMS</a:t>
            </a:r>
          </a:p>
          <a:p>
            <a:r>
              <a:rPr lang="en-US" dirty="0"/>
              <a:t>WA Group</a:t>
            </a:r>
          </a:p>
          <a:p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(discord, telegram)</a:t>
            </a:r>
          </a:p>
        </p:txBody>
      </p:sp>
    </p:spTree>
    <p:extLst>
      <p:ext uri="{BB962C8B-B14F-4D97-AF65-F5344CB8AC3E}">
        <p14:creationId xmlns:p14="http://schemas.microsoft.com/office/powerpoint/2010/main" val="85154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1761EE-9137-B771-77A2-6A931C5B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Ada </a:t>
            </a:r>
            <a:r>
              <a:rPr lang="en-US" dirty="0" err="1"/>
              <a:t>pertanyaan</a:t>
            </a:r>
            <a:r>
              <a:rPr lang="en-US" dirty="0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8619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161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Cloud Computing Chapter 0: Prelude</vt:lpstr>
      <vt:lpstr>M. Rizki Pratama S., S. Kom.</vt:lpstr>
      <vt:lpstr>Kontrak Perkuliahan</vt:lpstr>
      <vt:lpstr>Format Pengumpulan Tugas/Ujian</vt:lpstr>
      <vt:lpstr>Media Perkuliahan</vt:lpstr>
      <vt:lpstr>Ada pertanyaan?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Basis Data Bab 0: Prelude</dc:title>
  <dc:creator>M Rizki Pratama S</dc:creator>
  <cp:lastModifiedBy>Mochamad Rizki Pratama Suhernawan</cp:lastModifiedBy>
  <cp:revision>11</cp:revision>
  <dcterms:created xsi:type="dcterms:W3CDTF">2023-09-05T15:14:31Z</dcterms:created>
  <dcterms:modified xsi:type="dcterms:W3CDTF">2024-01-19T11:26:54Z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2023-09-05T15:16:16Z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16b03fb0-f3f9-44fd-a2e3-5d4303a398f8</vt:lpwstr>
  </property>
  <property fmtid="{D5CDD505-2E9C-101B-9397-08002B2CF9AE}" pid="8" name="MSIP_Label_38b525e5-f3da-4501-8f1e-526b6769fc56_ContentBits">
    <vt:lpwstr>0</vt:lpwstr>
  </property>
</Properties>
</file>