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8" r:id="rId5"/>
    <p:sldId id="263" r:id="rId6"/>
    <p:sldId id="264" r:id="rId7"/>
    <p:sldId id="265" r:id="rId8"/>
    <p:sldId id="266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283" r:id="rId42"/>
    <p:sldId id="2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F9954-535D-4126-B1EF-97CD369C772D}" v="27" dt="2024-01-26T06:20:41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ad Rizki Pratama Suhernawan" userId="6f8f7e205d204afb" providerId="LiveId" clId="{44BF9954-535D-4126-B1EF-97CD369C772D}"/>
    <pc:docChg chg="undo custSel addSld delSld modSld">
      <pc:chgData name="Mochamad Rizki Pratama Suhernawan" userId="6f8f7e205d204afb" providerId="LiveId" clId="{44BF9954-535D-4126-B1EF-97CD369C772D}" dt="2024-01-26T06:26:43.391" v="3077" actId="5793"/>
      <pc:docMkLst>
        <pc:docMk/>
      </pc:docMkLst>
      <pc:sldChg chg="modSp mod">
        <pc:chgData name="Mochamad Rizki Pratama Suhernawan" userId="6f8f7e205d204afb" providerId="LiveId" clId="{44BF9954-535D-4126-B1EF-97CD369C772D}" dt="2024-01-25T08:01:42.338" v="24" actId="20577"/>
        <pc:sldMkLst>
          <pc:docMk/>
          <pc:sldMk cId="189203325" sldId="256"/>
        </pc:sldMkLst>
        <pc:spChg chg="mod">
          <ac:chgData name="Mochamad Rizki Pratama Suhernawan" userId="6f8f7e205d204afb" providerId="LiveId" clId="{44BF9954-535D-4126-B1EF-97CD369C772D}" dt="2024-01-25T08:01:42.338" v="24" actId="20577"/>
          <ac:spMkLst>
            <pc:docMk/>
            <pc:sldMk cId="189203325" sldId="256"/>
            <ac:spMk id="2" creationId="{E380BA70-1782-F2EA-7A28-0685ACE4D143}"/>
          </ac:spMkLst>
        </pc:spChg>
      </pc:sldChg>
      <pc:sldChg chg="modSp mod">
        <pc:chgData name="Mochamad Rizki Pratama Suhernawan" userId="6f8f7e205d204afb" providerId="LiveId" clId="{44BF9954-535D-4126-B1EF-97CD369C772D}" dt="2024-01-26T06:26:43.391" v="3077" actId="5793"/>
        <pc:sldMkLst>
          <pc:docMk/>
          <pc:sldMk cId="2586190021" sldId="261"/>
        </pc:sldMkLst>
        <pc:spChg chg="mod">
          <ac:chgData name="Mochamad Rizki Pratama Suhernawan" userId="6f8f7e205d204afb" providerId="LiveId" clId="{44BF9954-535D-4126-B1EF-97CD369C772D}" dt="2024-01-26T06:26:43.391" v="3077" actId="5793"/>
          <ac:spMkLst>
            <pc:docMk/>
            <pc:sldMk cId="2586190021" sldId="261"/>
            <ac:spMk id="4" creationId="{CF1761EE-9137-B771-77A2-6A931C5BB951}"/>
          </ac:spMkLst>
        </pc:spChg>
      </pc:sldChg>
      <pc:sldChg chg="modSp mod">
        <pc:chgData name="Mochamad Rizki Pratama Suhernawan" userId="6f8f7e205d204afb" providerId="LiveId" clId="{44BF9954-535D-4126-B1EF-97CD369C772D}" dt="2024-01-25T08:09:11.469" v="721" actId="20577"/>
        <pc:sldMkLst>
          <pc:docMk/>
          <pc:sldMk cId="2002090246" sldId="262"/>
        </pc:sldMkLst>
        <pc:spChg chg="mod">
          <ac:chgData name="Mochamad Rizki Pratama Suhernawan" userId="6f8f7e205d204afb" providerId="LiveId" clId="{44BF9954-535D-4126-B1EF-97CD369C772D}" dt="2024-01-25T08:02:30.522" v="67" actId="20577"/>
          <ac:spMkLst>
            <pc:docMk/>
            <pc:sldMk cId="2002090246" sldId="262"/>
            <ac:spMk id="2" creationId="{5242072A-AE1B-196A-5AC5-FC1DC36BB913}"/>
          </ac:spMkLst>
        </pc:spChg>
        <pc:spChg chg="mod">
          <ac:chgData name="Mochamad Rizki Pratama Suhernawan" userId="6f8f7e205d204afb" providerId="LiveId" clId="{44BF9954-535D-4126-B1EF-97CD369C772D}" dt="2024-01-25T08:09:11.469" v="721" actId="20577"/>
          <ac:spMkLst>
            <pc:docMk/>
            <pc:sldMk cId="2002090246" sldId="262"/>
            <ac:spMk id="3" creationId="{6B1AEC75-CAAF-53E0-F153-4F529C0BE88F}"/>
          </ac:spMkLst>
        </pc:spChg>
      </pc:sldChg>
      <pc:sldChg chg="addSp delSp modSp new mod">
        <pc:chgData name="Mochamad Rizki Pratama Suhernawan" userId="6f8f7e205d204afb" providerId="LiveId" clId="{44BF9954-535D-4126-B1EF-97CD369C772D}" dt="2024-01-25T16:17:26.029" v="754" actId="22"/>
        <pc:sldMkLst>
          <pc:docMk/>
          <pc:sldMk cId="1543274807" sldId="263"/>
        </pc:sldMkLst>
        <pc:spChg chg="add del mod">
          <ac:chgData name="Mochamad Rizki Pratama Suhernawan" userId="6f8f7e205d204afb" providerId="LiveId" clId="{44BF9954-535D-4126-B1EF-97CD369C772D}" dt="2024-01-25T16:15:52.232" v="749" actId="20577"/>
          <ac:spMkLst>
            <pc:docMk/>
            <pc:sldMk cId="1543274807" sldId="263"/>
            <ac:spMk id="2" creationId="{5B89D2CD-4BD1-2FAB-237A-FBD91EC9A055}"/>
          </ac:spMkLst>
        </pc:spChg>
        <pc:spChg chg="del mod">
          <ac:chgData name="Mochamad Rizki Pratama Suhernawan" userId="6f8f7e205d204afb" providerId="LiveId" clId="{44BF9954-535D-4126-B1EF-97CD369C772D}" dt="2024-01-25T16:17:26.029" v="754" actId="22"/>
          <ac:spMkLst>
            <pc:docMk/>
            <pc:sldMk cId="1543274807" sldId="263"/>
            <ac:spMk id="3" creationId="{BA8E09FF-5FCF-201D-B144-891D170A9573}"/>
          </ac:spMkLst>
        </pc:spChg>
        <pc:picChg chg="add mod ord">
          <ac:chgData name="Mochamad Rizki Pratama Suhernawan" userId="6f8f7e205d204afb" providerId="LiveId" clId="{44BF9954-535D-4126-B1EF-97CD369C772D}" dt="2024-01-25T16:17:26.029" v="754" actId="22"/>
          <ac:picMkLst>
            <pc:docMk/>
            <pc:sldMk cId="1543274807" sldId="263"/>
            <ac:picMk id="5" creationId="{7D16CCD8-084F-6D4A-F52E-D2EB767852B4}"/>
          </ac:picMkLst>
        </pc:picChg>
      </pc:sldChg>
      <pc:sldChg chg="addSp delSp modSp new mod">
        <pc:chgData name="Mochamad Rizki Pratama Suhernawan" userId="6f8f7e205d204afb" providerId="LiveId" clId="{44BF9954-535D-4126-B1EF-97CD369C772D}" dt="2024-01-26T00:14:55.080" v="782"/>
        <pc:sldMkLst>
          <pc:docMk/>
          <pc:sldMk cId="571725133" sldId="264"/>
        </pc:sldMkLst>
        <pc:spChg chg="mod">
          <ac:chgData name="Mochamad Rizki Pratama Suhernawan" userId="6f8f7e205d204afb" providerId="LiveId" clId="{44BF9954-535D-4126-B1EF-97CD369C772D}" dt="2024-01-26T00:14:02.439" v="767" actId="20577"/>
          <ac:spMkLst>
            <pc:docMk/>
            <pc:sldMk cId="571725133" sldId="264"/>
            <ac:spMk id="2" creationId="{6110412E-266D-CB14-90C2-835DF0597AE1}"/>
          </ac:spMkLst>
        </pc:spChg>
        <pc:spChg chg="del">
          <ac:chgData name="Mochamad Rizki Pratama Suhernawan" userId="6f8f7e205d204afb" providerId="LiveId" clId="{44BF9954-535D-4126-B1EF-97CD369C772D}" dt="2024-01-26T00:14:04.042" v="768" actId="22"/>
          <ac:spMkLst>
            <pc:docMk/>
            <pc:sldMk cId="571725133" sldId="264"/>
            <ac:spMk id="3" creationId="{084B3577-F7E2-10DC-A785-F6E7AEC0DDFF}"/>
          </ac:spMkLst>
        </pc:spChg>
        <pc:spChg chg="add del mod">
          <ac:chgData name="Mochamad Rizki Pratama Suhernawan" userId="6f8f7e205d204afb" providerId="LiveId" clId="{44BF9954-535D-4126-B1EF-97CD369C772D}" dt="2024-01-26T00:14:55.080" v="782"/>
          <ac:spMkLst>
            <pc:docMk/>
            <pc:sldMk cId="571725133" sldId="264"/>
            <ac:spMk id="9" creationId="{45B22F76-D647-3396-5038-59A8844A517F}"/>
          </ac:spMkLst>
        </pc:spChg>
        <pc:picChg chg="add del mod ord">
          <ac:chgData name="Mochamad Rizki Pratama Suhernawan" userId="6f8f7e205d204afb" providerId="LiveId" clId="{44BF9954-535D-4126-B1EF-97CD369C772D}" dt="2024-01-26T00:14:53.981" v="781" actId="21"/>
          <ac:picMkLst>
            <pc:docMk/>
            <pc:sldMk cId="571725133" sldId="264"/>
            <ac:picMk id="5" creationId="{300E1291-F91A-C0C4-103D-E2A1748CBB40}"/>
          </ac:picMkLst>
        </pc:picChg>
        <pc:picChg chg="add del mod">
          <ac:chgData name="Mochamad Rizki Pratama Suhernawan" userId="6f8f7e205d204afb" providerId="LiveId" clId="{44BF9954-535D-4126-B1EF-97CD369C772D}" dt="2024-01-26T00:14:44.536" v="777" actId="21"/>
          <ac:picMkLst>
            <pc:docMk/>
            <pc:sldMk cId="571725133" sldId="264"/>
            <ac:picMk id="7" creationId="{0DAD2B59-9536-0DAD-4E78-20C606E51885}"/>
          </ac:picMkLst>
        </pc:picChg>
        <pc:picChg chg="add mod">
          <ac:chgData name="Mochamad Rizki Pratama Suhernawan" userId="6f8f7e205d204afb" providerId="LiveId" clId="{44BF9954-535D-4126-B1EF-97CD369C772D}" dt="2024-01-26T00:14:55.080" v="782"/>
          <ac:picMkLst>
            <pc:docMk/>
            <pc:sldMk cId="571725133" sldId="264"/>
            <ac:picMk id="10" creationId="{300E1291-F91A-C0C4-103D-E2A1748CBB40}"/>
          </ac:picMkLst>
        </pc:picChg>
      </pc:sldChg>
      <pc:sldChg chg="addSp delSp modSp add mod">
        <pc:chgData name="Mochamad Rizki Pratama Suhernawan" userId="6f8f7e205d204afb" providerId="LiveId" clId="{44BF9954-535D-4126-B1EF-97CD369C772D}" dt="2024-01-26T00:15:08.718" v="790" actId="20577"/>
        <pc:sldMkLst>
          <pc:docMk/>
          <pc:sldMk cId="1548390875" sldId="265"/>
        </pc:sldMkLst>
        <pc:spChg chg="mod">
          <ac:chgData name="Mochamad Rizki Pratama Suhernawan" userId="6f8f7e205d204afb" providerId="LiveId" clId="{44BF9954-535D-4126-B1EF-97CD369C772D}" dt="2024-01-26T00:15:08.718" v="790" actId="20577"/>
          <ac:spMkLst>
            <pc:docMk/>
            <pc:sldMk cId="1548390875" sldId="265"/>
            <ac:spMk id="2" creationId="{6110412E-266D-CB14-90C2-835DF0597AE1}"/>
          </ac:spMkLst>
        </pc:spChg>
        <pc:spChg chg="add del mod">
          <ac:chgData name="Mochamad Rizki Pratama Suhernawan" userId="6f8f7e205d204afb" providerId="LiveId" clId="{44BF9954-535D-4126-B1EF-97CD369C772D}" dt="2024-01-26T00:14:50.823" v="780"/>
          <ac:spMkLst>
            <pc:docMk/>
            <pc:sldMk cId="1548390875" sldId="265"/>
            <ac:spMk id="4" creationId="{19386006-BF78-0332-DC66-E56D8F47D790}"/>
          </ac:spMkLst>
        </pc:spChg>
        <pc:picChg chg="del">
          <ac:chgData name="Mochamad Rizki Pratama Suhernawan" userId="6f8f7e205d204afb" providerId="LiveId" clId="{44BF9954-535D-4126-B1EF-97CD369C772D}" dt="2024-01-26T00:14:49.554" v="779" actId="478"/>
          <ac:picMkLst>
            <pc:docMk/>
            <pc:sldMk cId="1548390875" sldId="265"/>
            <ac:picMk id="5" creationId="{300E1291-F91A-C0C4-103D-E2A1748CBB40}"/>
          </ac:picMkLst>
        </pc:picChg>
        <pc:picChg chg="add mod">
          <ac:chgData name="Mochamad Rizki Pratama Suhernawan" userId="6f8f7e205d204afb" providerId="LiveId" clId="{44BF9954-535D-4126-B1EF-97CD369C772D}" dt="2024-01-26T00:14:50.823" v="780"/>
          <ac:picMkLst>
            <pc:docMk/>
            <pc:sldMk cId="1548390875" sldId="265"/>
            <ac:picMk id="7" creationId="{0DAD2B59-9536-0DAD-4E78-20C606E51885}"/>
          </ac:picMkLst>
        </pc:picChg>
      </pc:sldChg>
      <pc:sldChg chg="modSp new mod">
        <pc:chgData name="Mochamad Rizki Pratama Suhernawan" userId="6f8f7e205d204afb" providerId="LiveId" clId="{44BF9954-535D-4126-B1EF-97CD369C772D}" dt="2024-01-26T00:16:49.095" v="831" actId="404"/>
        <pc:sldMkLst>
          <pc:docMk/>
          <pc:sldMk cId="2156948193" sldId="266"/>
        </pc:sldMkLst>
        <pc:spChg chg="mod">
          <ac:chgData name="Mochamad Rizki Pratama Suhernawan" userId="6f8f7e205d204afb" providerId="LiveId" clId="{44BF9954-535D-4126-B1EF-97CD369C772D}" dt="2024-01-26T00:16:00.084" v="804" actId="403"/>
          <ac:spMkLst>
            <pc:docMk/>
            <pc:sldMk cId="2156948193" sldId="266"/>
            <ac:spMk id="2" creationId="{ECA62D52-D8EE-F80A-C510-172F7FE54678}"/>
          </ac:spMkLst>
        </pc:spChg>
        <pc:spChg chg="mod">
          <ac:chgData name="Mochamad Rizki Pratama Suhernawan" userId="6f8f7e205d204afb" providerId="LiveId" clId="{44BF9954-535D-4126-B1EF-97CD369C772D}" dt="2024-01-26T00:16:49.095" v="831" actId="404"/>
          <ac:spMkLst>
            <pc:docMk/>
            <pc:sldMk cId="2156948193" sldId="266"/>
            <ac:spMk id="3" creationId="{91EBF425-E509-1E07-EB2A-2062844DA910}"/>
          </ac:spMkLst>
        </pc:spChg>
      </pc:sldChg>
      <pc:sldChg chg="addSp delSp modSp new mod modClrScheme chgLayout">
        <pc:chgData name="Mochamad Rizki Pratama Suhernawan" userId="6f8f7e205d204afb" providerId="LiveId" clId="{44BF9954-535D-4126-B1EF-97CD369C772D}" dt="2024-01-26T00:16:22.410" v="823" actId="113"/>
        <pc:sldMkLst>
          <pc:docMk/>
          <pc:sldMk cId="3801614920" sldId="267"/>
        </pc:sldMkLst>
        <pc:spChg chg="del mod ord">
          <ac:chgData name="Mochamad Rizki Pratama Suhernawan" userId="6f8f7e205d204afb" providerId="LiveId" clId="{44BF9954-535D-4126-B1EF-97CD369C772D}" dt="2024-01-26T00:16:16.009" v="806" actId="700"/>
          <ac:spMkLst>
            <pc:docMk/>
            <pc:sldMk cId="3801614920" sldId="267"/>
            <ac:spMk id="2" creationId="{5236A767-C950-8D2E-6C4F-E775277D61EC}"/>
          </ac:spMkLst>
        </pc:spChg>
        <pc:spChg chg="del mod ord">
          <ac:chgData name="Mochamad Rizki Pratama Suhernawan" userId="6f8f7e205d204afb" providerId="LiveId" clId="{44BF9954-535D-4126-B1EF-97CD369C772D}" dt="2024-01-26T00:16:16.009" v="806" actId="700"/>
          <ac:spMkLst>
            <pc:docMk/>
            <pc:sldMk cId="3801614920" sldId="267"/>
            <ac:spMk id="3" creationId="{C161891B-2C2B-0330-9C43-6DFB72277F4C}"/>
          </ac:spMkLst>
        </pc:spChg>
        <pc:spChg chg="add mod ord">
          <ac:chgData name="Mochamad Rizki Pratama Suhernawan" userId="6f8f7e205d204afb" providerId="LiveId" clId="{44BF9954-535D-4126-B1EF-97CD369C772D}" dt="2024-01-26T00:16:22.410" v="823" actId="113"/>
          <ac:spMkLst>
            <pc:docMk/>
            <pc:sldMk cId="3801614920" sldId="267"/>
            <ac:spMk id="4" creationId="{D61A5B1B-5119-CCA6-B670-35A3919BA525}"/>
          </ac:spMkLst>
        </pc:spChg>
        <pc:spChg chg="add mod ord">
          <ac:chgData name="Mochamad Rizki Pratama Suhernawan" userId="6f8f7e205d204afb" providerId="LiveId" clId="{44BF9954-535D-4126-B1EF-97CD369C772D}" dt="2024-01-26T00:16:16.009" v="806" actId="700"/>
          <ac:spMkLst>
            <pc:docMk/>
            <pc:sldMk cId="3801614920" sldId="267"/>
            <ac:spMk id="5" creationId="{8EAFB67E-7EF9-93F3-D69B-855D78C16FB7}"/>
          </ac:spMkLst>
        </pc:spChg>
      </pc:sldChg>
      <pc:sldChg chg="addSp delSp modSp new mod modClrScheme chgLayout">
        <pc:chgData name="Mochamad Rizki Pratama Suhernawan" userId="6f8f7e205d204afb" providerId="LiveId" clId="{44BF9954-535D-4126-B1EF-97CD369C772D}" dt="2024-01-26T00:20:20.883" v="1089" actId="20577"/>
        <pc:sldMkLst>
          <pc:docMk/>
          <pc:sldMk cId="2277911098" sldId="268"/>
        </pc:sldMkLst>
        <pc:spChg chg="del mod ord">
          <ac:chgData name="Mochamad Rizki Pratama Suhernawan" userId="6f8f7e205d204afb" providerId="LiveId" clId="{44BF9954-535D-4126-B1EF-97CD369C772D}" dt="2024-01-26T00:17:42.819" v="833" actId="700"/>
          <ac:spMkLst>
            <pc:docMk/>
            <pc:sldMk cId="2277911098" sldId="268"/>
            <ac:spMk id="2" creationId="{8199DE21-B6C4-C18A-E8F9-AA81D8A39B40}"/>
          </ac:spMkLst>
        </pc:spChg>
        <pc:spChg chg="del mod ord">
          <ac:chgData name="Mochamad Rizki Pratama Suhernawan" userId="6f8f7e205d204afb" providerId="LiveId" clId="{44BF9954-535D-4126-B1EF-97CD369C772D}" dt="2024-01-26T00:17:42.819" v="833" actId="700"/>
          <ac:spMkLst>
            <pc:docMk/>
            <pc:sldMk cId="2277911098" sldId="268"/>
            <ac:spMk id="3" creationId="{CB1BC67F-F54C-99F7-8B54-86456AB91AE0}"/>
          </ac:spMkLst>
        </pc:spChg>
        <pc:spChg chg="add del mod ord">
          <ac:chgData name="Mochamad Rizki Pratama Suhernawan" userId="6f8f7e205d204afb" providerId="LiveId" clId="{44BF9954-535D-4126-B1EF-97CD369C772D}" dt="2024-01-26T00:17:47.700" v="834" actId="700"/>
          <ac:spMkLst>
            <pc:docMk/>
            <pc:sldMk cId="2277911098" sldId="268"/>
            <ac:spMk id="4" creationId="{9FEE4565-6014-D482-FBAA-D891136EC8A8}"/>
          </ac:spMkLst>
        </pc:spChg>
        <pc:spChg chg="add del mod ord">
          <ac:chgData name="Mochamad Rizki Pratama Suhernawan" userId="6f8f7e205d204afb" providerId="LiveId" clId="{44BF9954-535D-4126-B1EF-97CD369C772D}" dt="2024-01-26T00:17:47.700" v="834" actId="700"/>
          <ac:spMkLst>
            <pc:docMk/>
            <pc:sldMk cId="2277911098" sldId="268"/>
            <ac:spMk id="5" creationId="{CEDFA146-6F1A-2EA7-682A-B414C50BAD90}"/>
          </ac:spMkLst>
        </pc:spChg>
        <pc:spChg chg="add mod ord">
          <ac:chgData name="Mochamad Rizki Pratama Suhernawan" userId="6f8f7e205d204afb" providerId="LiveId" clId="{44BF9954-535D-4126-B1EF-97CD369C772D}" dt="2024-01-26T00:18:12.048" v="850" actId="20577"/>
          <ac:spMkLst>
            <pc:docMk/>
            <pc:sldMk cId="2277911098" sldId="268"/>
            <ac:spMk id="6" creationId="{06A7B0BD-13C0-F403-E852-B5B531A785E6}"/>
          </ac:spMkLst>
        </pc:spChg>
        <pc:spChg chg="add mod ord">
          <ac:chgData name="Mochamad Rizki Pratama Suhernawan" userId="6f8f7e205d204afb" providerId="LiveId" clId="{44BF9954-535D-4126-B1EF-97CD369C772D}" dt="2024-01-26T00:18:16.474" v="860" actId="20577"/>
          <ac:spMkLst>
            <pc:docMk/>
            <pc:sldMk cId="2277911098" sldId="268"/>
            <ac:spMk id="7" creationId="{861F7171-7839-B5DF-B30F-43B7BE9F3DB6}"/>
          </ac:spMkLst>
        </pc:spChg>
        <pc:spChg chg="add mod ord">
          <ac:chgData name="Mochamad Rizki Pratama Suhernawan" userId="6f8f7e205d204afb" providerId="LiveId" clId="{44BF9954-535D-4126-B1EF-97CD369C772D}" dt="2024-01-26T00:19:01.080" v="898" actId="20577"/>
          <ac:spMkLst>
            <pc:docMk/>
            <pc:sldMk cId="2277911098" sldId="268"/>
            <ac:spMk id="8" creationId="{9466DE83-F0D6-EB23-9278-E4AF39D8E9BD}"/>
          </ac:spMkLst>
        </pc:spChg>
        <pc:spChg chg="add mod ord">
          <ac:chgData name="Mochamad Rizki Pratama Suhernawan" userId="6f8f7e205d204afb" providerId="LiveId" clId="{44BF9954-535D-4126-B1EF-97CD369C772D}" dt="2024-01-26T00:18:19.940" v="869" actId="20577"/>
          <ac:spMkLst>
            <pc:docMk/>
            <pc:sldMk cId="2277911098" sldId="268"/>
            <ac:spMk id="9" creationId="{A90878C8-E541-6896-67B5-55781090BC1D}"/>
          </ac:spMkLst>
        </pc:spChg>
        <pc:spChg chg="add mod ord">
          <ac:chgData name="Mochamad Rizki Pratama Suhernawan" userId="6f8f7e205d204afb" providerId="LiveId" clId="{44BF9954-535D-4126-B1EF-97CD369C772D}" dt="2024-01-26T00:20:20.883" v="1089" actId="20577"/>
          <ac:spMkLst>
            <pc:docMk/>
            <pc:sldMk cId="2277911098" sldId="268"/>
            <ac:spMk id="10" creationId="{964A2979-551F-8927-BAA9-504B15DAF397}"/>
          </ac:spMkLst>
        </pc:spChg>
      </pc:sldChg>
      <pc:sldChg chg="new del">
        <pc:chgData name="Mochamad Rizki Pratama Suhernawan" userId="6f8f7e205d204afb" providerId="LiveId" clId="{44BF9954-535D-4126-B1EF-97CD369C772D}" dt="2024-01-26T00:22:24.447" v="1091" actId="680"/>
        <pc:sldMkLst>
          <pc:docMk/>
          <pc:sldMk cId="201307051" sldId="269"/>
        </pc:sldMkLst>
      </pc:sldChg>
      <pc:sldChg chg="addSp delSp modSp add mod">
        <pc:chgData name="Mochamad Rizki Pratama Suhernawan" userId="6f8f7e205d204afb" providerId="LiveId" clId="{44BF9954-535D-4126-B1EF-97CD369C772D}" dt="2024-01-26T00:23:41.044" v="1122" actId="1076"/>
        <pc:sldMkLst>
          <pc:docMk/>
          <pc:sldMk cId="3189798363" sldId="269"/>
        </pc:sldMkLst>
        <pc:spChg chg="mod">
          <ac:chgData name="Mochamad Rizki Pratama Suhernawan" userId="6f8f7e205d204afb" providerId="LiveId" clId="{44BF9954-535D-4126-B1EF-97CD369C772D}" dt="2024-01-26T00:22:32.777" v="1110" actId="20577"/>
          <ac:spMkLst>
            <pc:docMk/>
            <pc:sldMk cId="3189798363" sldId="269"/>
            <ac:spMk id="2" creationId="{ECA62D52-D8EE-F80A-C510-172F7FE54678}"/>
          </ac:spMkLst>
        </pc:spChg>
        <pc:spChg chg="del mod">
          <ac:chgData name="Mochamad Rizki Pratama Suhernawan" userId="6f8f7e205d204afb" providerId="LiveId" clId="{44BF9954-535D-4126-B1EF-97CD369C772D}" dt="2024-01-26T00:22:53.327" v="1114" actId="22"/>
          <ac:spMkLst>
            <pc:docMk/>
            <pc:sldMk cId="3189798363" sldId="269"/>
            <ac:spMk id="3" creationId="{91EBF425-E509-1E07-EB2A-2062844DA910}"/>
          </ac:spMkLst>
        </pc:spChg>
        <pc:picChg chg="add mod ord">
          <ac:chgData name="Mochamad Rizki Pratama Suhernawan" userId="6f8f7e205d204afb" providerId="LiveId" clId="{44BF9954-535D-4126-B1EF-97CD369C772D}" dt="2024-01-26T00:22:58.992" v="1115" actId="1076"/>
          <ac:picMkLst>
            <pc:docMk/>
            <pc:sldMk cId="3189798363" sldId="269"/>
            <ac:picMk id="5" creationId="{06808787-CCA5-692A-19E2-1933A07536D4}"/>
          </ac:picMkLst>
        </pc:picChg>
        <pc:picChg chg="add mod">
          <ac:chgData name="Mochamad Rizki Pratama Suhernawan" userId="6f8f7e205d204afb" providerId="LiveId" clId="{44BF9954-535D-4126-B1EF-97CD369C772D}" dt="2024-01-26T00:23:41.044" v="1122" actId="1076"/>
          <ac:picMkLst>
            <pc:docMk/>
            <pc:sldMk cId="3189798363" sldId="269"/>
            <ac:picMk id="7" creationId="{A35A63E7-2E42-5D1D-3380-015AA269D76D}"/>
          </ac:picMkLst>
        </pc:picChg>
      </pc:sldChg>
      <pc:sldChg chg="modSp add mod">
        <pc:chgData name="Mochamad Rizki Pratama Suhernawan" userId="6f8f7e205d204afb" providerId="LiveId" clId="{44BF9954-535D-4126-B1EF-97CD369C772D}" dt="2024-01-26T00:25:34.157" v="1180" actId="207"/>
        <pc:sldMkLst>
          <pc:docMk/>
          <pc:sldMk cId="1038062931" sldId="270"/>
        </pc:sldMkLst>
        <pc:spChg chg="mod">
          <ac:chgData name="Mochamad Rizki Pratama Suhernawan" userId="6f8f7e205d204afb" providerId="LiveId" clId="{44BF9954-535D-4126-B1EF-97CD369C772D}" dt="2024-01-26T00:25:34.157" v="1180" actId="207"/>
          <ac:spMkLst>
            <pc:docMk/>
            <pc:sldMk cId="1038062931" sldId="270"/>
            <ac:spMk id="3" creationId="{91EBF425-E509-1E07-EB2A-2062844DA910}"/>
          </ac:spMkLst>
        </pc:spChg>
      </pc:sldChg>
      <pc:sldChg chg="new del">
        <pc:chgData name="Mochamad Rizki Pratama Suhernawan" userId="6f8f7e205d204afb" providerId="LiveId" clId="{44BF9954-535D-4126-B1EF-97CD369C772D}" dt="2024-01-26T00:24:09.655" v="1124" actId="680"/>
        <pc:sldMkLst>
          <pc:docMk/>
          <pc:sldMk cId="1596786761" sldId="270"/>
        </pc:sldMkLst>
      </pc:sldChg>
      <pc:sldChg chg="addSp delSp modSp add mod">
        <pc:chgData name="Mochamad Rizki Pratama Suhernawan" userId="6f8f7e205d204afb" providerId="LiveId" clId="{44BF9954-535D-4126-B1EF-97CD369C772D}" dt="2024-01-26T00:26:08.394" v="1186"/>
        <pc:sldMkLst>
          <pc:docMk/>
          <pc:sldMk cId="1371588855" sldId="271"/>
        </pc:sldMkLst>
        <pc:spChg chg="add del mod">
          <ac:chgData name="Mochamad Rizki Pratama Suhernawan" userId="6f8f7e205d204afb" providerId="LiveId" clId="{44BF9954-535D-4126-B1EF-97CD369C772D}" dt="2024-01-26T00:26:08.394" v="1186"/>
          <ac:spMkLst>
            <pc:docMk/>
            <pc:sldMk cId="1371588855" sldId="271"/>
            <ac:spMk id="4" creationId="{0BE70B9E-DD61-E4AC-A2D3-7310F47E7E91}"/>
          </ac:spMkLst>
        </pc:spChg>
        <pc:picChg chg="del">
          <ac:chgData name="Mochamad Rizki Pratama Suhernawan" userId="6f8f7e205d204afb" providerId="LiveId" clId="{44BF9954-535D-4126-B1EF-97CD369C772D}" dt="2024-01-26T00:26:06.900" v="1185" actId="478"/>
          <ac:picMkLst>
            <pc:docMk/>
            <pc:sldMk cId="1371588855" sldId="271"/>
            <ac:picMk id="5" creationId="{06808787-CCA5-692A-19E2-1933A07536D4}"/>
          </ac:picMkLst>
        </pc:picChg>
        <pc:picChg chg="del">
          <ac:chgData name="Mochamad Rizki Pratama Suhernawan" userId="6f8f7e205d204afb" providerId="LiveId" clId="{44BF9954-535D-4126-B1EF-97CD369C772D}" dt="2024-01-26T00:26:06.389" v="1184" actId="478"/>
          <ac:picMkLst>
            <pc:docMk/>
            <pc:sldMk cId="1371588855" sldId="271"/>
            <ac:picMk id="7" creationId="{A35A63E7-2E42-5D1D-3380-015AA269D76D}"/>
          </ac:picMkLst>
        </pc:picChg>
        <pc:picChg chg="add mod">
          <ac:chgData name="Mochamad Rizki Pratama Suhernawan" userId="6f8f7e205d204afb" providerId="LiveId" clId="{44BF9954-535D-4126-B1EF-97CD369C772D}" dt="2024-01-26T00:26:08.394" v="1186"/>
          <ac:picMkLst>
            <pc:docMk/>
            <pc:sldMk cId="1371588855" sldId="271"/>
            <ac:picMk id="1026" creationId="{B5ACA62B-7B27-03DF-15CC-BCD603B67EB0}"/>
          </ac:picMkLst>
        </pc:picChg>
      </pc:sldChg>
      <pc:sldChg chg="new del">
        <pc:chgData name="Mochamad Rizki Pratama Suhernawan" userId="6f8f7e205d204afb" providerId="LiveId" clId="{44BF9954-535D-4126-B1EF-97CD369C772D}" dt="2024-01-26T00:26:02.334" v="1182" actId="680"/>
        <pc:sldMkLst>
          <pc:docMk/>
          <pc:sldMk cId="2608273419" sldId="271"/>
        </pc:sldMkLst>
      </pc:sldChg>
      <pc:sldChg chg="new del">
        <pc:chgData name="Mochamad Rizki Pratama Suhernawan" userId="6f8f7e205d204afb" providerId="LiveId" clId="{44BF9954-535D-4126-B1EF-97CD369C772D}" dt="2024-01-26T00:26:30.287" v="1188" actId="680"/>
        <pc:sldMkLst>
          <pc:docMk/>
          <pc:sldMk cId="3947928282" sldId="272"/>
        </pc:sldMkLst>
      </pc:sldChg>
      <pc:sldChg chg="addSp delSp modSp add mod">
        <pc:chgData name="Mochamad Rizki Pratama Suhernawan" userId="6f8f7e205d204afb" providerId="LiveId" clId="{44BF9954-535D-4126-B1EF-97CD369C772D}" dt="2024-01-26T00:26:44.099" v="1191" actId="22"/>
        <pc:sldMkLst>
          <pc:docMk/>
          <pc:sldMk cId="4126782010" sldId="272"/>
        </pc:sldMkLst>
        <pc:spChg chg="add del mod">
          <ac:chgData name="Mochamad Rizki Pratama Suhernawan" userId="6f8f7e205d204afb" providerId="LiveId" clId="{44BF9954-535D-4126-B1EF-97CD369C772D}" dt="2024-01-26T00:26:44.099" v="1191" actId="22"/>
          <ac:spMkLst>
            <pc:docMk/>
            <pc:sldMk cId="4126782010" sldId="272"/>
            <ac:spMk id="3" creationId="{489442F9-C3F5-B7D5-EE03-9B5641720351}"/>
          </ac:spMkLst>
        </pc:spChg>
        <pc:picChg chg="add mod ord">
          <ac:chgData name="Mochamad Rizki Pratama Suhernawan" userId="6f8f7e205d204afb" providerId="LiveId" clId="{44BF9954-535D-4126-B1EF-97CD369C772D}" dt="2024-01-26T00:26:44.099" v="1191" actId="22"/>
          <ac:picMkLst>
            <pc:docMk/>
            <pc:sldMk cId="4126782010" sldId="272"/>
            <ac:picMk id="5" creationId="{84570D50-76A5-D6DE-6BFF-90180692B196}"/>
          </ac:picMkLst>
        </pc:picChg>
        <pc:picChg chg="del">
          <ac:chgData name="Mochamad Rizki Pratama Suhernawan" userId="6f8f7e205d204afb" providerId="LiveId" clId="{44BF9954-535D-4126-B1EF-97CD369C772D}" dt="2024-01-26T00:26:42.924" v="1190" actId="478"/>
          <ac:picMkLst>
            <pc:docMk/>
            <pc:sldMk cId="4126782010" sldId="272"/>
            <ac:picMk id="1026" creationId="{B5ACA62B-7B27-03DF-15CC-BCD603B67EB0}"/>
          </ac:picMkLst>
        </pc:picChg>
      </pc:sldChg>
      <pc:sldChg chg="modSp new mod">
        <pc:chgData name="Mochamad Rizki Pratama Suhernawan" userId="6f8f7e205d204afb" providerId="LiveId" clId="{44BF9954-535D-4126-B1EF-97CD369C772D}" dt="2024-01-26T00:33:42.332" v="1628" actId="20577"/>
        <pc:sldMkLst>
          <pc:docMk/>
          <pc:sldMk cId="2565553723" sldId="273"/>
        </pc:sldMkLst>
        <pc:spChg chg="mod">
          <ac:chgData name="Mochamad Rizki Pratama Suhernawan" userId="6f8f7e205d204afb" providerId="LiveId" clId="{44BF9954-535D-4126-B1EF-97CD369C772D}" dt="2024-01-26T00:27:11.933" v="1204" actId="122"/>
          <ac:spMkLst>
            <pc:docMk/>
            <pc:sldMk cId="2565553723" sldId="273"/>
            <ac:spMk id="2" creationId="{84DDD846-8DF7-7993-16E1-B62FCD75385B}"/>
          </ac:spMkLst>
        </pc:spChg>
        <pc:spChg chg="mod">
          <ac:chgData name="Mochamad Rizki Pratama Suhernawan" userId="6f8f7e205d204afb" providerId="LiveId" clId="{44BF9954-535D-4126-B1EF-97CD369C772D}" dt="2024-01-26T00:33:42.332" v="1628" actId="20577"/>
          <ac:spMkLst>
            <pc:docMk/>
            <pc:sldMk cId="2565553723" sldId="273"/>
            <ac:spMk id="3" creationId="{F88F4D43-7BD4-5E72-CB03-4E5FEE0A2447}"/>
          </ac:spMkLst>
        </pc:spChg>
      </pc:sldChg>
      <pc:sldChg chg="modSp new mod">
        <pc:chgData name="Mochamad Rizki Pratama Suhernawan" userId="6f8f7e205d204afb" providerId="LiveId" clId="{44BF9954-535D-4126-B1EF-97CD369C772D}" dt="2024-01-26T00:42:03.492" v="2069" actId="20577"/>
        <pc:sldMkLst>
          <pc:docMk/>
          <pc:sldMk cId="2594597988" sldId="274"/>
        </pc:sldMkLst>
        <pc:spChg chg="mod">
          <ac:chgData name="Mochamad Rizki Pratama Suhernawan" userId="6f8f7e205d204afb" providerId="LiveId" clId="{44BF9954-535D-4126-B1EF-97CD369C772D}" dt="2024-01-26T00:35:32.827" v="1640" actId="404"/>
          <ac:spMkLst>
            <pc:docMk/>
            <pc:sldMk cId="2594597988" sldId="274"/>
            <ac:spMk id="2" creationId="{97F92E9F-3FAC-1009-E34C-877504C53D4E}"/>
          </ac:spMkLst>
        </pc:spChg>
        <pc:spChg chg="mod">
          <ac:chgData name="Mochamad Rizki Pratama Suhernawan" userId="6f8f7e205d204afb" providerId="LiveId" clId="{44BF9954-535D-4126-B1EF-97CD369C772D}" dt="2024-01-26T00:42:03.492" v="2069" actId="20577"/>
          <ac:spMkLst>
            <pc:docMk/>
            <pc:sldMk cId="2594597988" sldId="274"/>
            <ac:spMk id="3" creationId="{37AEBB2E-B3D6-03FD-AE00-7E03E99D9C1B}"/>
          </ac:spMkLst>
        </pc:spChg>
      </pc:sldChg>
      <pc:sldChg chg="addSp delSp modSp new mod setBg">
        <pc:chgData name="Mochamad Rizki Pratama Suhernawan" userId="6f8f7e205d204afb" providerId="LiveId" clId="{44BF9954-535D-4126-B1EF-97CD369C772D}" dt="2024-01-26T00:43:21.393" v="2095" actId="26606"/>
        <pc:sldMkLst>
          <pc:docMk/>
          <pc:sldMk cId="209576479" sldId="275"/>
        </pc:sldMkLst>
        <pc:spChg chg="mod">
          <ac:chgData name="Mochamad Rizki Pratama Suhernawan" userId="6f8f7e205d204afb" providerId="LiveId" clId="{44BF9954-535D-4126-B1EF-97CD369C772D}" dt="2024-01-26T00:43:21.393" v="2095" actId="26606"/>
          <ac:spMkLst>
            <pc:docMk/>
            <pc:sldMk cId="209576479" sldId="275"/>
            <ac:spMk id="2" creationId="{6BE7D157-7E6F-EB46-33A0-94B29877085F}"/>
          </ac:spMkLst>
        </pc:spChg>
        <pc:spChg chg="del">
          <ac:chgData name="Mochamad Rizki Pratama Suhernawan" userId="6f8f7e205d204afb" providerId="LiveId" clId="{44BF9954-535D-4126-B1EF-97CD369C772D}" dt="2024-01-26T00:43:18.169" v="2093"/>
          <ac:spMkLst>
            <pc:docMk/>
            <pc:sldMk cId="209576479" sldId="275"/>
            <ac:spMk id="3" creationId="{B0FBC807-FD33-EC00-5905-F00634B385BB}"/>
          </ac:spMkLst>
        </pc:spChg>
        <pc:spChg chg="add del">
          <ac:chgData name="Mochamad Rizki Pratama Suhernawan" userId="6f8f7e205d204afb" providerId="LiveId" clId="{44BF9954-535D-4126-B1EF-97CD369C772D}" dt="2024-01-26T00:43:21.393" v="2095" actId="26606"/>
          <ac:spMkLst>
            <pc:docMk/>
            <pc:sldMk cId="209576479" sldId="275"/>
            <ac:spMk id="2054" creationId="{D013F5EB-526C-5F75-0D05-59B6294B2A7E}"/>
          </ac:spMkLst>
        </pc:spChg>
        <pc:spChg chg="add del">
          <ac:chgData name="Mochamad Rizki Pratama Suhernawan" userId="6f8f7e205d204afb" providerId="LiveId" clId="{44BF9954-535D-4126-B1EF-97CD369C772D}" dt="2024-01-26T00:43:21.393" v="2095" actId="26606"/>
          <ac:spMkLst>
            <pc:docMk/>
            <pc:sldMk cId="209576479" sldId="275"/>
            <ac:spMk id="2057" creationId="{1A95671B-3CC6-4792-9114-B74FAEA224E6}"/>
          </ac:spMkLst>
        </pc:spChg>
        <pc:picChg chg="add mod">
          <ac:chgData name="Mochamad Rizki Pratama Suhernawan" userId="6f8f7e205d204afb" providerId="LiveId" clId="{44BF9954-535D-4126-B1EF-97CD369C772D}" dt="2024-01-26T00:43:21.393" v="2095" actId="26606"/>
          <ac:picMkLst>
            <pc:docMk/>
            <pc:sldMk cId="209576479" sldId="275"/>
            <ac:picMk id="2050" creationId="{68CF4625-4191-3ABB-D788-CEE88CF825C3}"/>
          </ac:picMkLst>
        </pc:picChg>
      </pc:sldChg>
      <pc:sldChg chg="addSp delSp modSp add mod">
        <pc:chgData name="Mochamad Rizki Pratama Suhernawan" userId="6f8f7e205d204afb" providerId="LiveId" clId="{44BF9954-535D-4126-B1EF-97CD369C772D}" dt="2024-01-26T00:45:10.233" v="2110" actId="20577"/>
        <pc:sldMkLst>
          <pc:docMk/>
          <pc:sldMk cId="838800579" sldId="276"/>
        </pc:sldMkLst>
        <pc:spChg chg="mod">
          <ac:chgData name="Mochamad Rizki Pratama Suhernawan" userId="6f8f7e205d204afb" providerId="LiveId" clId="{44BF9954-535D-4126-B1EF-97CD369C772D}" dt="2024-01-26T00:45:10.233" v="2110" actId="20577"/>
          <ac:spMkLst>
            <pc:docMk/>
            <pc:sldMk cId="838800579" sldId="276"/>
            <ac:spMk id="2" creationId="{6BE7D157-7E6F-EB46-33A0-94B29877085F}"/>
          </ac:spMkLst>
        </pc:spChg>
        <pc:spChg chg="add del mod">
          <ac:chgData name="Mochamad Rizki Pratama Suhernawan" userId="6f8f7e205d204afb" providerId="LiveId" clId="{44BF9954-535D-4126-B1EF-97CD369C772D}" dt="2024-01-26T00:44:56.073" v="2100" actId="22"/>
          <ac:spMkLst>
            <pc:docMk/>
            <pc:sldMk cId="838800579" sldId="276"/>
            <ac:spMk id="3" creationId="{222068F7-C1B4-5891-DB98-41C8F92FF484}"/>
          </ac:spMkLst>
        </pc:spChg>
        <pc:picChg chg="add mod ord">
          <ac:chgData name="Mochamad Rizki Pratama Suhernawan" userId="6f8f7e205d204afb" providerId="LiveId" clId="{44BF9954-535D-4126-B1EF-97CD369C772D}" dt="2024-01-26T00:44:56.073" v="2100" actId="22"/>
          <ac:picMkLst>
            <pc:docMk/>
            <pc:sldMk cId="838800579" sldId="276"/>
            <ac:picMk id="5" creationId="{363FA725-BAAA-EEBA-3B42-EB360DB46887}"/>
          </ac:picMkLst>
        </pc:picChg>
        <pc:picChg chg="del">
          <ac:chgData name="Mochamad Rizki Pratama Suhernawan" userId="6f8f7e205d204afb" providerId="LiveId" clId="{44BF9954-535D-4126-B1EF-97CD369C772D}" dt="2024-01-26T00:44:30.784" v="2099" actId="478"/>
          <ac:picMkLst>
            <pc:docMk/>
            <pc:sldMk cId="838800579" sldId="276"/>
            <ac:picMk id="2050" creationId="{68CF4625-4191-3ABB-D788-CEE88CF825C3}"/>
          </ac:picMkLst>
        </pc:picChg>
      </pc:sldChg>
      <pc:sldChg chg="new del">
        <pc:chgData name="Mochamad Rizki Pratama Suhernawan" userId="6f8f7e205d204afb" providerId="LiveId" clId="{44BF9954-535D-4126-B1EF-97CD369C772D}" dt="2024-01-26T00:44:28.068" v="2097" actId="680"/>
        <pc:sldMkLst>
          <pc:docMk/>
          <pc:sldMk cId="4180425661" sldId="276"/>
        </pc:sldMkLst>
      </pc:sldChg>
      <pc:sldChg chg="addSp delSp modSp add mod">
        <pc:chgData name="Mochamad Rizki Pratama Suhernawan" userId="6f8f7e205d204afb" providerId="LiveId" clId="{44BF9954-535D-4126-B1EF-97CD369C772D}" dt="2024-01-26T00:46:38.241" v="2140" actId="27636"/>
        <pc:sldMkLst>
          <pc:docMk/>
          <pc:sldMk cId="42907711" sldId="277"/>
        </pc:sldMkLst>
        <pc:spChg chg="add mod">
          <ac:chgData name="Mochamad Rizki Pratama Suhernawan" userId="6f8f7e205d204afb" providerId="LiveId" clId="{44BF9954-535D-4126-B1EF-97CD369C772D}" dt="2024-01-26T00:46:38.241" v="2140" actId="27636"/>
          <ac:spMkLst>
            <pc:docMk/>
            <pc:sldMk cId="42907711" sldId="277"/>
            <ac:spMk id="4" creationId="{C4AE9046-CAE5-DEDF-98B7-243EA4866918}"/>
          </ac:spMkLst>
        </pc:spChg>
        <pc:picChg chg="del">
          <ac:chgData name="Mochamad Rizki Pratama Suhernawan" userId="6f8f7e205d204afb" providerId="LiveId" clId="{44BF9954-535D-4126-B1EF-97CD369C772D}" dt="2024-01-26T00:45:15.681" v="2112" actId="478"/>
          <ac:picMkLst>
            <pc:docMk/>
            <pc:sldMk cId="42907711" sldId="277"/>
            <ac:picMk id="5" creationId="{363FA725-BAAA-EEBA-3B42-EB360DB46887}"/>
          </ac:picMkLst>
        </pc:picChg>
      </pc:sldChg>
      <pc:sldChg chg="new del">
        <pc:chgData name="Mochamad Rizki Pratama Suhernawan" userId="6f8f7e205d204afb" providerId="LiveId" clId="{44BF9954-535D-4126-B1EF-97CD369C772D}" dt="2024-01-26T00:45:05.232" v="2102" actId="680"/>
        <pc:sldMkLst>
          <pc:docMk/>
          <pc:sldMk cId="1772418236" sldId="277"/>
        </pc:sldMkLst>
      </pc:sldChg>
      <pc:sldChg chg="addSp delSp modSp add mod">
        <pc:chgData name="Mochamad Rizki Pratama Suhernawan" userId="6f8f7e205d204afb" providerId="LiveId" clId="{44BF9954-535D-4126-B1EF-97CD369C772D}" dt="2024-01-26T00:47:15.572" v="2144" actId="22"/>
        <pc:sldMkLst>
          <pc:docMk/>
          <pc:sldMk cId="1613948135" sldId="278"/>
        </pc:sldMkLst>
        <pc:spChg chg="del mod">
          <ac:chgData name="Mochamad Rizki Pratama Suhernawan" userId="6f8f7e205d204afb" providerId="LiveId" clId="{44BF9954-535D-4126-B1EF-97CD369C772D}" dt="2024-01-26T00:47:15.572" v="2144" actId="22"/>
          <ac:spMkLst>
            <pc:docMk/>
            <pc:sldMk cId="1613948135" sldId="278"/>
            <ac:spMk id="4" creationId="{C4AE9046-CAE5-DEDF-98B7-243EA4866918}"/>
          </ac:spMkLst>
        </pc:spChg>
        <pc:picChg chg="add mod ord">
          <ac:chgData name="Mochamad Rizki Pratama Suhernawan" userId="6f8f7e205d204afb" providerId="LiveId" clId="{44BF9954-535D-4126-B1EF-97CD369C772D}" dt="2024-01-26T00:47:15.572" v="2144" actId="22"/>
          <ac:picMkLst>
            <pc:docMk/>
            <pc:sldMk cId="1613948135" sldId="278"/>
            <ac:picMk id="5" creationId="{62C05DAA-E78F-2412-B31E-D98118401733}"/>
          </ac:picMkLst>
        </pc:picChg>
      </pc:sldChg>
      <pc:sldChg chg="addSp delSp modSp new mod setBg">
        <pc:chgData name="Mochamad Rizki Pratama Suhernawan" userId="6f8f7e205d204afb" providerId="LiveId" clId="{44BF9954-535D-4126-B1EF-97CD369C772D}" dt="2024-01-26T00:49:20.156" v="2188" actId="14100"/>
        <pc:sldMkLst>
          <pc:docMk/>
          <pc:sldMk cId="3610954762" sldId="279"/>
        </pc:sldMkLst>
        <pc:spChg chg="mod">
          <ac:chgData name="Mochamad Rizki Pratama Suhernawan" userId="6f8f7e205d204afb" providerId="LiveId" clId="{44BF9954-535D-4126-B1EF-97CD369C772D}" dt="2024-01-26T00:49:16.856" v="2187" actId="26606"/>
          <ac:spMkLst>
            <pc:docMk/>
            <pc:sldMk cId="3610954762" sldId="279"/>
            <ac:spMk id="2" creationId="{B06BD84E-852C-E596-9D4E-FE93A2275832}"/>
          </ac:spMkLst>
        </pc:spChg>
        <pc:spChg chg="del">
          <ac:chgData name="Mochamad Rizki Pratama Suhernawan" userId="6f8f7e205d204afb" providerId="LiveId" clId="{44BF9954-535D-4126-B1EF-97CD369C772D}" dt="2024-01-26T00:48:14.293" v="2180" actId="22"/>
          <ac:spMkLst>
            <pc:docMk/>
            <pc:sldMk cId="3610954762" sldId="279"/>
            <ac:spMk id="3" creationId="{17D86AB0-30F0-D7C8-1BAB-B1607E60CF9F}"/>
          </ac:spMkLst>
        </pc:spChg>
        <pc:spChg chg="add del mod">
          <ac:chgData name="Mochamad Rizki Pratama Suhernawan" userId="6f8f7e205d204afb" providerId="LiveId" clId="{44BF9954-535D-4126-B1EF-97CD369C772D}" dt="2024-01-26T00:49:04.321" v="2184" actId="22"/>
          <ac:spMkLst>
            <pc:docMk/>
            <pc:sldMk cId="3610954762" sldId="279"/>
            <ac:spMk id="7" creationId="{05036D7D-A8C4-71C0-D56D-4D8EAC93969B}"/>
          </ac:spMkLst>
        </pc:spChg>
        <pc:spChg chg="add">
          <ac:chgData name="Mochamad Rizki Pratama Suhernawan" userId="6f8f7e205d204afb" providerId="LiveId" clId="{44BF9954-535D-4126-B1EF-97CD369C772D}" dt="2024-01-26T00:49:16.856" v="2187" actId="26606"/>
          <ac:spMkLst>
            <pc:docMk/>
            <pc:sldMk cId="3610954762" sldId="279"/>
            <ac:spMk id="16" creationId="{D4771268-CB57-404A-9271-370EB28F6090}"/>
          </ac:spMkLst>
        </pc:spChg>
        <pc:picChg chg="add del mod ord">
          <ac:chgData name="Mochamad Rizki Pratama Suhernawan" userId="6f8f7e205d204afb" providerId="LiveId" clId="{44BF9954-535D-4126-B1EF-97CD369C772D}" dt="2024-01-26T00:48:51.952" v="2181" actId="478"/>
          <ac:picMkLst>
            <pc:docMk/>
            <pc:sldMk cId="3610954762" sldId="279"/>
            <ac:picMk id="5" creationId="{94C863F2-6E55-A515-6191-6115A7D1055F}"/>
          </ac:picMkLst>
        </pc:picChg>
        <pc:picChg chg="add del mod ord">
          <ac:chgData name="Mochamad Rizki Pratama Suhernawan" userId="6f8f7e205d204afb" providerId="LiveId" clId="{44BF9954-535D-4126-B1EF-97CD369C772D}" dt="2024-01-26T00:48:54.208" v="2183" actId="22"/>
          <ac:picMkLst>
            <pc:docMk/>
            <pc:sldMk cId="3610954762" sldId="279"/>
            <ac:picMk id="9" creationId="{32C84434-BAAB-82E1-5879-8EE16CE4AED8}"/>
          </ac:picMkLst>
        </pc:picChg>
        <pc:picChg chg="add mod ord">
          <ac:chgData name="Mochamad Rizki Pratama Suhernawan" userId="6f8f7e205d204afb" providerId="LiveId" clId="{44BF9954-535D-4126-B1EF-97CD369C772D}" dt="2024-01-26T00:49:20.156" v="2188" actId="14100"/>
          <ac:picMkLst>
            <pc:docMk/>
            <pc:sldMk cId="3610954762" sldId="279"/>
            <ac:picMk id="11" creationId="{4A1DFABB-2FA4-8C79-CC8C-B370E1F7C7FD}"/>
          </ac:picMkLst>
        </pc:picChg>
      </pc:sldChg>
      <pc:sldChg chg="addSp delSp modSp new mod">
        <pc:chgData name="Mochamad Rizki Pratama Suhernawan" userId="6f8f7e205d204afb" providerId="LiveId" clId="{44BF9954-535D-4126-B1EF-97CD369C772D}" dt="2024-01-26T03:42:52.978" v="2216" actId="20577"/>
        <pc:sldMkLst>
          <pc:docMk/>
          <pc:sldMk cId="2121726262" sldId="280"/>
        </pc:sldMkLst>
        <pc:spChg chg="mod">
          <ac:chgData name="Mochamad Rizki Pratama Suhernawan" userId="6f8f7e205d204afb" providerId="LiveId" clId="{44BF9954-535D-4126-B1EF-97CD369C772D}" dt="2024-01-26T03:42:52.978" v="2216" actId="20577"/>
          <ac:spMkLst>
            <pc:docMk/>
            <pc:sldMk cId="2121726262" sldId="280"/>
            <ac:spMk id="2" creationId="{55C6B77E-EA7B-C1B8-FA17-5D3F99EFA081}"/>
          </ac:spMkLst>
        </pc:spChg>
        <pc:spChg chg="del mod">
          <ac:chgData name="Mochamad Rizki Pratama Suhernawan" userId="6f8f7e205d204afb" providerId="LiveId" clId="{44BF9954-535D-4126-B1EF-97CD369C772D}" dt="2024-01-26T03:41:48.716" v="2204" actId="22"/>
          <ac:spMkLst>
            <pc:docMk/>
            <pc:sldMk cId="2121726262" sldId="280"/>
            <ac:spMk id="3" creationId="{B573A163-BA1D-6817-867D-5BB8844897FF}"/>
          </ac:spMkLst>
        </pc:spChg>
        <pc:picChg chg="add mod ord">
          <ac:chgData name="Mochamad Rizki Pratama Suhernawan" userId="6f8f7e205d204afb" providerId="LiveId" clId="{44BF9954-535D-4126-B1EF-97CD369C772D}" dt="2024-01-26T03:42:35.121" v="2212" actId="1076"/>
          <ac:picMkLst>
            <pc:docMk/>
            <pc:sldMk cId="2121726262" sldId="280"/>
            <ac:picMk id="5" creationId="{88F020B5-282A-2718-F0E8-11A3D65CAE06}"/>
          </ac:picMkLst>
        </pc:picChg>
        <pc:picChg chg="add mod">
          <ac:chgData name="Mochamad Rizki Pratama Suhernawan" userId="6f8f7e205d204afb" providerId="LiveId" clId="{44BF9954-535D-4126-B1EF-97CD369C772D}" dt="2024-01-26T03:42:33.302" v="2211" actId="1076"/>
          <ac:picMkLst>
            <pc:docMk/>
            <pc:sldMk cId="2121726262" sldId="280"/>
            <ac:picMk id="7" creationId="{E437D68B-39FA-101B-CD2B-547A5A94ED26}"/>
          </ac:picMkLst>
        </pc:picChg>
      </pc:sldChg>
      <pc:sldChg chg="addSp delSp modSp add mod">
        <pc:chgData name="Mochamad Rizki Pratama Suhernawan" userId="6f8f7e205d204afb" providerId="LiveId" clId="{44BF9954-535D-4126-B1EF-97CD369C772D}" dt="2024-01-26T03:43:48.076" v="2235" actId="1076"/>
        <pc:sldMkLst>
          <pc:docMk/>
          <pc:sldMk cId="4057729398" sldId="281"/>
        </pc:sldMkLst>
        <pc:spChg chg="mod">
          <ac:chgData name="Mochamad Rizki Pratama Suhernawan" userId="6f8f7e205d204afb" providerId="LiveId" clId="{44BF9954-535D-4126-B1EF-97CD369C772D}" dt="2024-01-26T03:43:00.496" v="2225" actId="20577"/>
          <ac:spMkLst>
            <pc:docMk/>
            <pc:sldMk cId="4057729398" sldId="281"/>
            <ac:spMk id="2" creationId="{55C6B77E-EA7B-C1B8-FA17-5D3F99EFA081}"/>
          </ac:spMkLst>
        </pc:spChg>
        <pc:spChg chg="add del mod">
          <ac:chgData name="Mochamad Rizki Pratama Suhernawan" userId="6f8f7e205d204afb" providerId="LiveId" clId="{44BF9954-535D-4126-B1EF-97CD369C772D}" dt="2024-01-26T03:43:21.251" v="2228" actId="22"/>
          <ac:spMkLst>
            <pc:docMk/>
            <pc:sldMk cId="4057729398" sldId="281"/>
            <ac:spMk id="4" creationId="{23F71290-D498-B22A-55B1-2D8407AD4897}"/>
          </ac:spMkLst>
        </pc:spChg>
        <pc:picChg chg="del">
          <ac:chgData name="Mochamad Rizki Pratama Suhernawan" userId="6f8f7e205d204afb" providerId="LiveId" clId="{44BF9954-535D-4126-B1EF-97CD369C772D}" dt="2024-01-26T03:43:02.542" v="2226" actId="478"/>
          <ac:picMkLst>
            <pc:docMk/>
            <pc:sldMk cId="4057729398" sldId="281"/>
            <ac:picMk id="5" creationId="{88F020B5-282A-2718-F0E8-11A3D65CAE06}"/>
          </ac:picMkLst>
        </pc:picChg>
        <pc:picChg chg="del">
          <ac:chgData name="Mochamad Rizki Pratama Suhernawan" userId="6f8f7e205d204afb" providerId="LiveId" clId="{44BF9954-535D-4126-B1EF-97CD369C772D}" dt="2024-01-26T03:43:03.773" v="2227" actId="478"/>
          <ac:picMkLst>
            <pc:docMk/>
            <pc:sldMk cId="4057729398" sldId="281"/>
            <ac:picMk id="7" creationId="{E437D68B-39FA-101B-CD2B-547A5A94ED26}"/>
          </ac:picMkLst>
        </pc:picChg>
        <pc:picChg chg="add mod ord">
          <ac:chgData name="Mochamad Rizki Pratama Suhernawan" userId="6f8f7e205d204afb" providerId="LiveId" clId="{44BF9954-535D-4126-B1EF-97CD369C772D}" dt="2024-01-26T03:43:48.076" v="2235" actId="1076"/>
          <ac:picMkLst>
            <pc:docMk/>
            <pc:sldMk cId="4057729398" sldId="281"/>
            <ac:picMk id="8" creationId="{F26F56AB-17FC-2F35-779B-25F3508879FE}"/>
          </ac:picMkLst>
        </pc:picChg>
        <pc:picChg chg="add mod">
          <ac:chgData name="Mochamad Rizki Pratama Suhernawan" userId="6f8f7e205d204afb" providerId="LiveId" clId="{44BF9954-535D-4126-B1EF-97CD369C772D}" dt="2024-01-26T03:43:45.921" v="2234" actId="14100"/>
          <ac:picMkLst>
            <pc:docMk/>
            <pc:sldMk cId="4057729398" sldId="281"/>
            <ac:picMk id="10" creationId="{C8B22383-8C70-2C0B-3842-779FC89DAA42}"/>
          </ac:picMkLst>
        </pc:picChg>
      </pc:sldChg>
      <pc:sldChg chg="addSp delSp modSp add mod">
        <pc:chgData name="Mochamad Rizki Pratama Suhernawan" userId="6f8f7e205d204afb" providerId="LiveId" clId="{44BF9954-535D-4126-B1EF-97CD369C772D}" dt="2024-01-26T03:45:27.393" v="2248" actId="1076"/>
        <pc:sldMkLst>
          <pc:docMk/>
          <pc:sldMk cId="3401484837" sldId="282"/>
        </pc:sldMkLst>
        <pc:spChg chg="add del mod">
          <ac:chgData name="Mochamad Rizki Pratama Suhernawan" userId="6f8f7e205d204afb" providerId="LiveId" clId="{44BF9954-535D-4126-B1EF-97CD369C772D}" dt="2024-01-26T03:44:40.522" v="2239" actId="22"/>
          <ac:spMkLst>
            <pc:docMk/>
            <pc:sldMk cId="3401484837" sldId="282"/>
            <ac:spMk id="4" creationId="{4513C379-8DC6-4D11-1D1F-620D73D34243}"/>
          </ac:spMkLst>
        </pc:spChg>
        <pc:picChg chg="add mod ord">
          <ac:chgData name="Mochamad Rizki Pratama Suhernawan" userId="6f8f7e205d204afb" providerId="LiveId" clId="{44BF9954-535D-4126-B1EF-97CD369C772D}" dt="2024-01-26T03:45:27.393" v="2248" actId="1076"/>
          <ac:picMkLst>
            <pc:docMk/>
            <pc:sldMk cId="3401484837" sldId="282"/>
            <ac:picMk id="6" creationId="{C9A81B66-BD5D-8643-BAB5-734156E14489}"/>
          </ac:picMkLst>
        </pc:picChg>
        <pc:picChg chg="del">
          <ac:chgData name="Mochamad Rizki Pratama Suhernawan" userId="6f8f7e205d204afb" providerId="LiveId" clId="{44BF9954-535D-4126-B1EF-97CD369C772D}" dt="2024-01-26T03:44:07.612" v="2237" actId="478"/>
          <ac:picMkLst>
            <pc:docMk/>
            <pc:sldMk cId="3401484837" sldId="282"/>
            <ac:picMk id="8" creationId="{F26F56AB-17FC-2F35-779B-25F3508879FE}"/>
          </ac:picMkLst>
        </pc:picChg>
        <pc:picChg chg="add mod">
          <ac:chgData name="Mochamad Rizki Pratama Suhernawan" userId="6f8f7e205d204afb" providerId="LiveId" clId="{44BF9954-535D-4126-B1EF-97CD369C772D}" dt="2024-01-26T03:45:27.393" v="2248" actId="1076"/>
          <ac:picMkLst>
            <pc:docMk/>
            <pc:sldMk cId="3401484837" sldId="282"/>
            <ac:picMk id="9" creationId="{EE96B3B6-00A1-EE76-1AFE-E13F9F90D873}"/>
          </ac:picMkLst>
        </pc:picChg>
        <pc:picChg chg="del">
          <ac:chgData name="Mochamad Rizki Pratama Suhernawan" userId="6f8f7e205d204afb" providerId="LiveId" clId="{44BF9954-535D-4126-B1EF-97CD369C772D}" dt="2024-01-26T03:44:09.419" v="2238" actId="478"/>
          <ac:picMkLst>
            <pc:docMk/>
            <pc:sldMk cId="3401484837" sldId="282"/>
            <ac:picMk id="10" creationId="{C8B22383-8C70-2C0B-3842-779FC89DAA42}"/>
          </ac:picMkLst>
        </pc:picChg>
      </pc:sldChg>
      <pc:sldChg chg="add">
        <pc:chgData name="Mochamad Rizki Pratama Suhernawan" userId="6f8f7e205d204afb" providerId="LiveId" clId="{44BF9954-535D-4126-B1EF-97CD369C772D}" dt="2024-01-26T06:20:41.175" v="3057"/>
        <pc:sldMkLst>
          <pc:docMk/>
          <pc:sldMk cId="3208488873" sldId="283"/>
        </pc:sldMkLst>
      </pc:sldChg>
      <pc:sldChg chg="modSp new del mod">
        <pc:chgData name="Mochamad Rizki Pratama Suhernawan" userId="6f8f7e205d204afb" providerId="LiveId" clId="{44BF9954-535D-4126-B1EF-97CD369C772D}" dt="2024-01-26T06:20:38.444" v="3056" actId="2696"/>
        <pc:sldMkLst>
          <pc:docMk/>
          <pc:sldMk cId="3982813139" sldId="283"/>
        </pc:sldMkLst>
        <pc:spChg chg="mod">
          <ac:chgData name="Mochamad Rizki Pratama Suhernawan" userId="6f8f7e205d204afb" providerId="LiveId" clId="{44BF9954-535D-4126-B1EF-97CD369C772D}" dt="2024-01-26T03:57:33.302" v="2257" actId="113"/>
          <ac:spMkLst>
            <pc:docMk/>
            <pc:sldMk cId="3982813139" sldId="283"/>
            <ac:spMk id="2" creationId="{14A6779A-74CB-0219-7EEF-7D69711ADC13}"/>
          </ac:spMkLst>
        </pc:spChg>
        <pc:spChg chg="mod">
          <ac:chgData name="Mochamad Rizki Pratama Suhernawan" userId="6f8f7e205d204afb" providerId="LiveId" clId="{44BF9954-535D-4126-B1EF-97CD369C772D}" dt="2024-01-26T03:58:08.981" v="2354" actId="20577"/>
          <ac:spMkLst>
            <pc:docMk/>
            <pc:sldMk cId="3982813139" sldId="283"/>
            <ac:spMk id="3" creationId="{505F3067-4BB2-4FEE-4165-5294B35B961F}"/>
          </ac:spMkLst>
        </pc:spChg>
      </pc:sldChg>
      <pc:sldChg chg="addSp delSp modSp new mod modClrScheme chgLayout">
        <pc:chgData name="Mochamad Rizki Pratama Suhernawan" userId="6f8f7e205d204afb" providerId="LiveId" clId="{44BF9954-535D-4126-B1EF-97CD369C772D}" dt="2024-01-26T03:59:11.762" v="2372" actId="120"/>
        <pc:sldMkLst>
          <pc:docMk/>
          <pc:sldMk cId="1785030553" sldId="284"/>
        </pc:sldMkLst>
        <pc:spChg chg="del mod ord">
          <ac:chgData name="Mochamad Rizki Pratama Suhernawan" userId="6f8f7e205d204afb" providerId="LiveId" clId="{44BF9954-535D-4126-B1EF-97CD369C772D}" dt="2024-01-26T03:59:05.791" v="2356" actId="700"/>
          <ac:spMkLst>
            <pc:docMk/>
            <pc:sldMk cId="1785030553" sldId="284"/>
            <ac:spMk id="2" creationId="{21AA4DE4-0DB7-DD3F-F6C7-C792BEE63A7B}"/>
          </ac:spMkLst>
        </pc:spChg>
        <pc:spChg chg="del mod ord">
          <ac:chgData name="Mochamad Rizki Pratama Suhernawan" userId="6f8f7e205d204afb" providerId="LiveId" clId="{44BF9954-535D-4126-B1EF-97CD369C772D}" dt="2024-01-26T03:59:05.791" v="2356" actId="700"/>
          <ac:spMkLst>
            <pc:docMk/>
            <pc:sldMk cId="1785030553" sldId="284"/>
            <ac:spMk id="3" creationId="{57DF55A9-696E-74AA-492C-A9930A969B51}"/>
          </ac:spMkLst>
        </pc:spChg>
        <pc:spChg chg="add mod ord">
          <ac:chgData name="Mochamad Rizki Pratama Suhernawan" userId="6f8f7e205d204afb" providerId="LiveId" clId="{44BF9954-535D-4126-B1EF-97CD369C772D}" dt="2024-01-26T03:59:11.762" v="2372" actId="120"/>
          <ac:spMkLst>
            <pc:docMk/>
            <pc:sldMk cId="1785030553" sldId="284"/>
            <ac:spMk id="4" creationId="{85AAB61E-8289-C38E-A23F-7C2F634FB6E7}"/>
          </ac:spMkLst>
        </pc:spChg>
        <pc:spChg chg="add mod ord">
          <ac:chgData name="Mochamad Rizki Pratama Suhernawan" userId="6f8f7e205d204afb" providerId="LiveId" clId="{44BF9954-535D-4126-B1EF-97CD369C772D}" dt="2024-01-26T03:59:05.791" v="2356" actId="700"/>
          <ac:spMkLst>
            <pc:docMk/>
            <pc:sldMk cId="1785030553" sldId="284"/>
            <ac:spMk id="5" creationId="{831D2B06-E205-09A3-D690-FD704E902EB0}"/>
          </ac:spMkLst>
        </pc:spChg>
      </pc:sldChg>
      <pc:sldChg chg="addSp delSp modSp new mod modClrScheme chgLayout">
        <pc:chgData name="Mochamad Rizki Pratama Suhernawan" userId="6f8f7e205d204afb" providerId="LiveId" clId="{44BF9954-535D-4126-B1EF-97CD369C772D}" dt="2024-01-26T04:00:05.180" v="2485" actId="20577"/>
        <pc:sldMkLst>
          <pc:docMk/>
          <pc:sldMk cId="373395170" sldId="285"/>
        </pc:sldMkLst>
        <pc:spChg chg="del mod ord">
          <ac:chgData name="Mochamad Rizki Pratama Suhernawan" userId="6f8f7e205d204afb" providerId="LiveId" clId="{44BF9954-535D-4126-B1EF-97CD369C772D}" dt="2024-01-26T03:59:23.130" v="2374" actId="700"/>
          <ac:spMkLst>
            <pc:docMk/>
            <pc:sldMk cId="373395170" sldId="285"/>
            <ac:spMk id="2" creationId="{F8C8007A-1593-B6CC-B32B-57F3BD5F5D5D}"/>
          </ac:spMkLst>
        </pc:spChg>
        <pc:spChg chg="del mod ord">
          <ac:chgData name="Mochamad Rizki Pratama Suhernawan" userId="6f8f7e205d204afb" providerId="LiveId" clId="{44BF9954-535D-4126-B1EF-97CD369C772D}" dt="2024-01-26T03:59:23.130" v="2374" actId="700"/>
          <ac:spMkLst>
            <pc:docMk/>
            <pc:sldMk cId="373395170" sldId="285"/>
            <ac:spMk id="3" creationId="{AE37543C-0E8E-FBE7-DF91-02C5A73B2710}"/>
          </ac:spMkLst>
        </pc:spChg>
        <pc:spChg chg="add mod ord">
          <ac:chgData name="Mochamad Rizki Pratama Suhernawan" userId="6f8f7e205d204afb" providerId="LiveId" clId="{44BF9954-535D-4126-B1EF-97CD369C772D}" dt="2024-01-26T03:59:57.150" v="2463" actId="20577"/>
          <ac:spMkLst>
            <pc:docMk/>
            <pc:sldMk cId="373395170" sldId="285"/>
            <ac:spMk id="4" creationId="{01485730-D970-6FA4-6F00-2F2D5445D480}"/>
          </ac:spMkLst>
        </pc:spChg>
        <pc:spChg chg="add mod ord">
          <ac:chgData name="Mochamad Rizki Pratama Suhernawan" userId="6f8f7e205d204afb" providerId="LiveId" clId="{44BF9954-535D-4126-B1EF-97CD369C772D}" dt="2024-01-26T04:00:05.180" v="2485" actId="20577"/>
          <ac:spMkLst>
            <pc:docMk/>
            <pc:sldMk cId="373395170" sldId="285"/>
            <ac:spMk id="5" creationId="{F27D03A5-E663-95C4-416E-0699C307806A}"/>
          </ac:spMkLst>
        </pc:spChg>
      </pc:sldChg>
      <pc:sldChg chg="addSp delSp modSp new mod">
        <pc:chgData name="Mochamad Rizki Pratama Suhernawan" userId="6f8f7e205d204afb" providerId="LiveId" clId="{44BF9954-535D-4126-B1EF-97CD369C772D}" dt="2024-01-26T04:05:34.362" v="2571" actId="21"/>
        <pc:sldMkLst>
          <pc:docMk/>
          <pc:sldMk cId="99126128" sldId="286"/>
        </pc:sldMkLst>
        <pc:spChg chg="mod">
          <ac:chgData name="Mochamad Rizki Pratama Suhernawan" userId="6f8f7e205d204afb" providerId="LiveId" clId="{44BF9954-535D-4126-B1EF-97CD369C772D}" dt="2024-01-26T04:00:22.548" v="2497" actId="20577"/>
          <ac:spMkLst>
            <pc:docMk/>
            <pc:sldMk cId="99126128" sldId="286"/>
            <ac:spMk id="2" creationId="{7DABD1CB-5048-2E87-D3AA-73F20154B97A}"/>
          </ac:spMkLst>
        </pc:spChg>
        <pc:spChg chg="mod">
          <ac:chgData name="Mochamad Rizki Pratama Suhernawan" userId="6f8f7e205d204afb" providerId="LiveId" clId="{44BF9954-535D-4126-B1EF-97CD369C772D}" dt="2024-01-26T04:04:34.528" v="2560" actId="1076"/>
          <ac:spMkLst>
            <pc:docMk/>
            <pc:sldMk cId="99126128" sldId="286"/>
            <ac:spMk id="3" creationId="{E1C32EA0-9FDD-9D06-3AEE-869CF304F633}"/>
          </ac:spMkLst>
        </pc:spChg>
        <pc:spChg chg="add">
          <ac:chgData name="Mochamad Rizki Pratama Suhernawan" userId="6f8f7e205d204afb" providerId="LiveId" clId="{44BF9954-535D-4126-B1EF-97CD369C772D}" dt="2024-01-26T04:03:08.466" v="2553"/>
          <ac:spMkLst>
            <pc:docMk/>
            <pc:sldMk cId="99126128" sldId="286"/>
            <ac:spMk id="8" creationId="{A3BFA225-B599-5C04-6713-79F7D02E513D}"/>
          </ac:spMkLst>
        </pc:spChg>
        <pc:spChg chg="add">
          <ac:chgData name="Mochamad Rizki Pratama Suhernawan" userId="6f8f7e205d204afb" providerId="LiveId" clId="{44BF9954-535D-4126-B1EF-97CD369C772D}" dt="2024-01-26T04:03:11.311" v="2554"/>
          <ac:spMkLst>
            <pc:docMk/>
            <pc:sldMk cId="99126128" sldId="286"/>
            <ac:spMk id="9" creationId="{570D2841-8200-9FA4-BC26-A99CED4FDAF4}"/>
          </ac:spMkLst>
        </pc:spChg>
        <pc:spChg chg="add">
          <ac:chgData name="Mochamad Rizki Pratama Suhernawan" userId="6f8f7e205d204afb" providerId="LiveId" clId="{44BF9954-535D-4126-B1EF-97CD369C772D}" dt="2024-01-26T04:03:19.336" v="2555"/>
          <ac:spMkLst>
            <pc:docMk/>
            <pc:sldMk cId="99126128" sldId="286"/>
            <ac:spMk id="10" creationId="{1B2F9AB4-4401-45A6-784A-0260084C6581}"/>
          </ac:spMkLst>
        </pc:spChg>
        <pc:spChg chg="add del mod">
          <ac:chgData name="Mochamad Rizki Pratama Suhernawan" userId="6f8f7e205d204afb" providerId="LiveId" clId="{44BF9954-535D-4126-B1EF-97CD369C772D}" dt="2024-01-26T04:04:37.247" v="2562" actId="478"/>
          <ac:spMkLst>
            <pc:docMk/>
            <pc:sldMk cId="99126128" sldId="286"/>
            <ac:spMk id="11" creationId="{A6A7B477-DE0D-3488-897F-DC2318AF322D}"/>
          </ac:spMkLst>
        </pc:spChg>
        <pc:spChg chg="add del">
          <ac:chgData name="Mochamad Rizki Pratama Suhernawan" userId="6f8f7e205d204afb" providerId="LiveId" clId="{44BF9954-535D-4126-B1EF-97CD369C772D}" dt="2024-01-26T04:05:01.701" v="2564" actId="478"/>
          <ac:spMkLst>
            <pc:docMk/>
            <pc:sldMk cId="99126128" sldId="286"/>
            <ac:spMk id="12" creationId="{FB8C9120-5E2E-A368-4500-2A0BDDB88D4B}"/>
          </ac:spMkLst>
        </pc:spChg>
        <pc:spChg chg="add del">
          <ac:chgData name="Mochamad Rizki Pratama Suhernawan" userId="6f8f7e205d204afb" providerId="LiveId" clId="{44BF9954-535D-4126-B1EF-97CD369C772D}" dt="2024-01-26T04:05:08.186" v="2566" actId="478"/>
          <ac:spMkLst>
            <pc:docMk/>
            <pc:sldMk cId="99126128" sldId="286"/>
            <ac:spMk id="13" creationId="{F919F801-4ECE-684B-F5D7-09066CAD7ED8}"/>
          </ac:spMkLst>
        </pc:spChg>
        <pc:spChg chg="add mod">
          <ac:chgData name="Mochamad Rizki Pratama Suhernawan" userId="6f8f7e205d204afb" providerId="LiveId" clId="{44BF9954-535D-4126-B1EF-97CD369C772D}" dt="2024-01-26T04:05:10.389" v="2567"/>
          <ac:spMkLst>
            <pc:docMk/>
            <pc:sldMk cId="99126128" sldId="286"/>
            <ac:spMk id="14" creationId="{6DA363DE-3880-560D-B652-9B3E020ECB66}"/>
          </ac:spMkLst>
        </pc:spChg>
        <pc:picChg chg="add del mod">
          <ac:chgData name="Mochamad Rizki Pratama Suhernawan" userId="6f8f7e205d204afb" providerId="LiveId" clId="{44BF9954-535D-4126-B1EF-97CD369C772D}" dt="2024-01-26T04:01:11.574" v="2513" actId="478"/>
          <ac:picMkLst>
            <pc:docMk/>
            <pc:sldMk cId="99126128" sldId="286"/>
            <ac:picMk id="5" creationId="{4E8D53AC-9FFE-A60A-5338-C22A63A72C77}"/>
          </ac:picMkLst>
        </pc:picChg>
        <pc:picChg chg="add del mod">
          <ac:chgData name="Mochamad Rizki Pratama Suhernawan" userId="6f8f7e205d204afb" providerId="LiveId" clId="{44BF9954-535D-4126-B1EF-97CD369C772D}" dt="2024-01-26T04:01:39.263" v="2517" actId="478"/>
          <ac:picMkLst>
            <pc:docMk/>
            <pc:sldMk cId="99126128" sldId="286"/>
            <ac:picMk id="7" creationId="{83CBB2F4-F88E-592F-84B1-00C8759A8C9B}"/>
          </ac:picMkLst>
        </pc:picChg>
        <pc:picChg chg="add del mod">
          <ac:chgData name="Mochamad Rizki Pratama Suhernawan" userId="6f8f7e205d204afb" providerId="LiveId" clId="{44BF9954-535D-4126-B1EF-97CD369C772D}" dt="2024-01-26T04:05:34.362" v="2571" actId="21"/>
          <ac:picMkLst>
            <pc:docMk/>
            <pc:sldMk cId="99126128" sldId="286"/>
            <ac:picMk id="16" creationId="{39CEED95-4BF5-CC07-6DC1-5B47BCA8EF65}"/>
          </ac:picMkLst>
        </pc:picChg>
      </pc:sldChg>
      <pc:sldChg chg="addSp delSp modSp add mod">
        <pc:chgData name="Mochamad Rizki Pratama Suhernawan" userId="6f8f7e205d204afb" providerId="LiveId" clId="{44BF9954-535D-4126-B1EF-97CD369C772D}" dt="2024-01-26T04:05:45.178" v="2583"/>
        <pc:sldMkLst>
          <pc:docMk/>
          <pc:sldMk cId="2284302007" sldId="287"/>
        </pc:sldMkLst>
        <pc:spChg chg="mod">
          <ac:chgData name="Mochamad Rizki Pratama Suhernawan" userId="6f8f7e205d204afb" providerId="LiveId" clId="{44BF9954-535D-4126-B1EF-97CD369C772D}" dt="2024-01-26T04:05:42.121" v="2580" actId="20577"/>
          <ac:spMkLst>
            <pc:docMk/>
            <pc:sldMk cId="2284302007" sldId="287"/>
            <ac:spMk id="2" creationId="{7DABD1CB-5048-2E87-D3AA-73F20154B97A}"/>
          </ac:spMkLst>
        </pc:spChg>
        <pc:spChg chg="del mod">
          <ac:chgData name="Mochamad Rizki Pratama Suhernawan" userId="6f8f7e205d204afb" providerId="LiveId" clId="{44BF9954-535D-4126-B1EF-97CD369C772D}" dt="2024-01-26T04:05:45.178" v="2583"/>
          <ac:spMkLst>
            <pc:docMk/>
            <pc:sldMk cId="2284302007" sldId="287"/>
            <ac:spMk id="3" creationId="{E1C32EA0-9FDD-9D06-3AEE-869CF304F633}"/>
          </ac:spMkLst>
        </pc:spChg>
        <pc:picChg chg="add mod">
          <ac:chgData name="Mochamad Rizki Pratama Suhernawan" userId="6f8f7e205d204afb" providerId="LiveId" clId="{44BF9954-535D-4126-B1EF-97CD369C772D}" dt="2024-01-26T04:05:45.178" v="2583"/>
          <ac:picMkLst>
            <pc:docMk/>
            <pc:sldMk cId="2284302007" sldId="287"/>
            <ac:picMk id="16" creationId="{39CEED95-4BF5-CC07-6DC1-5B47BCA8EF65}"/>
          </ac:picMkLst>
        </pc:picChg>
      </pc:sldChg>
      <pc:sldChg chg="addSp delSp modSp new mod">
        <pc:chgData name="Mochamad Rizki Pratama Suhernawan" userId="6f8f7e205d204afb" providerId="LiveId" clId="{44BF9954-535D-4126-B1EF-97CD369C772D}" dt="2024-01-26T04:11:17.071" v="2620" actId="1076"/>
        <pc:sldMkLst>
          <pc:docMk/>
          <pc:sldMk cId="2923810201" sldId="288"/>
        </pc:sldMkLst>
        <pc:spChg chg="mod">
          <ac:chgData name="Mochamad Rizki Pratama Suhernawan" userId="6f8f7e205d204afb" providerId="LiveId" clId="{44BF9954-535D-4126-B1EF-97CD369C772D}" dt="2024-01-26T04:07:08.166" v="2607" actId="20577"/>
          <ac:spMkLst>
            <pc:docMk/>
            <pc:sldMk cId="2923810201" sldId="288"/>
            <ac:spMk id="2" creationId="{6191C6AC-6595-C0E8-8577-FF5655A9AFB3}"/>
          </ac:spMkLst>
        </pc:spChg>
        <pc:spChg chg="del mod">
          <ac:chgData name="Mochamad Rizki Pratama Suhernawan" userId="6f8f7e205d204afb" providerId="LiveId" clId="{44BF9954-535D-4126-B1EF-97CD369C772D}" dt="2024-01-26T04:07:32.306" v="2611" actId="22"/>
          <ac:spMkLst>
            <pc:docMk/>
            <pc:sldMk cId="2923810201" sldId="288"/>
            <ac:spMk id="3" creationId="{5A384AB5-C4EB-8527-DBA5-3A31E6941006}"/>
          </ac:spMkLst>
        </pc:spChg>
        <pc:spChg chg="add del mod">
          <ac:chgData name="Mochamad Rizki Pratama Suhernawan" userId="6f8f7e205d204afb" providerId="LiveId" clId="{44BF9954-535D-4126-B1EF-97CD369C772D}" dt="2024-01-26T04:09:32.314" v="2615" actId="478"/>
          <ac:spMkLst>
            <pc:docMk/>
            <pc:sldMk cId="2923810201" sldId="288"/>
            <ac:spMk id="7" creationId="{145A2FE3-9C60-2775-467F-E1F98B13A03E}"/>
          </ac:spMkLst>
        </pc:spChg>
        <pc:spChg chg="add del mod">
          <ac:chgData name="Mochamad Rizki Pratama Suhernawan" userId="6f8f7e205d204afb" providerId="LiveId" clId="{44BF9954-535D-4126-B1EF-97CD369C772D}" dt="2024-01-26T04:09:34.758" v="2617" actId="22"/>
          <ac:spMkLst>
            <pc:docMk/>
            <pc:sldMk cId="2923810201" sldId="288"/>
            <ac:spMk id="11" creationId="{732ED989-0B41-BB6A-98BA-C5A905D08EA3}"/>
          </ac:spMkLst>
        </pc:spChg>
        <pc:picChg chg="add del mod ord">
          <ac:chgData name="Mochamad Rizki Pratama Suhernawan" userId="6f8f7e205d204afb" providerId="LiveId" clId="{44BF9954-535D-4126-B1EF-97CD369C772D}" dt="2024-01-26T04:09:33.865" v="2616" actId="478"/>
          <ac:picMkLst>
            <pc:docMk/>
            <pc:sldMk cId="2923810201" sldId="288"/>
            <ac:picMk id="5" creationId="{E95024AB-FBDC-599B-CC93-E08EA79F6270}"/>
          </ac:picMkLst>
        </pc:picChg>
        <pc:picChg chg="add del mod ord">
          <ac:chgData name="Mochamad Rizki Pratama Suhernawan" userId="6f8f7e205d204afb" providerId="LiveId" clId="{44BF9954-535D-4126-B1EF-97CD369C772D}" dt="2024-01-26T04:09:31.497" v="2614" actId="22"/>
          <ac:picMkLst>
            <pc:docMk/>
            <pc:sldMk cId="2923810201" sldId="288"/>
            <ac:picMk id="9" creationId="{0A83C3C4-7A1B-BFC1-DA5A-25B7602503D2}"/>
          </ac:picMkLst>
        </pc:picChg>
        <pc:picChg chg="add mod ord">
          <ac:chgData name="Mochamad Rizki Pratama Suhernawan" userId="6f8f7e205d204afb" providerId="LiveId" clId="{44BF9954-535D-4126-B1EF-97CD369C772D}" dt="2024-01-26T04:11:17.071" v="2620" actId="1076"/>
          <ac:picMkLst>
            <pc:docMk/>
            <pc:sldMk cId="2923810201" sldId="288"/>
            <ac:picMk id="13" creationId="{B912F8E6-37A5-6ECA-9964-67689D0906B5}"/>
          </ac:picMkLst>
        </pc:picChg>
      </pc:sldChg>
      <pc:sldChg chg="addSp delSp modSp new mod">
        <pc:chgData name="Mochamad Rizki Pratama Suhernawan" userId="6f8f7e205d204afb" providerId="LiveId" clId="{44BF9954-535D-4126-B1EF-97CD369C772D}" dt="2024-01-26T04:15:58.589" v="2635" actId="1076"/>
        <pc:sldMkLst>
          <pc:docMk/>
          <pc:sldMk cId="4135531032" sldId="289"/>
        </pc:sldMkLst>
        <pc:spChg chg="mod">
          <ac:chgData name="Mochamad Rizki Pratama Suhernawan" userId="6f8f7e205d204afb" providerId="LiveId" clId="{44BF9954-535D-4126-B1EF-97CD369C772D}" dt="2024-01-26T04:15:39.066" v="2631" actId="20577"/>
          <ac:spMkLst>
            <pc:docMk/>
            <pc:sldMk cId="4135531032" sldId="289"/>
            <ac:spMk id="2" creationId="{312FD16E-33F8-8BFF-3DF0-11A1B770B30A}"/>
          </ac:spMkLst>
        </pc:spChg>
        <pc:spChg chg="del mod">
          <ac:chgData name="Mochamad Rizki Pratama Suhernawan" userId="6f8f7e205d204afb" providerId="LiveId" clId="{44BF9954-535D-4126-B1EF-97CD369C772D}" dt="2024-01-26T04:15:49.095" v="2633" actId="22"/>
          <ac:spMkLst>
            <pc:docMk/>
            <pc:sldMk cId="4135531032" sldId="289"/>
            <ac:spMk id="3" creationId="{477E1E04-3673-EBB9-6684-DBDD9220A31F}"/>
          </ac:spMkLst>
        </pc:spChg>
        <pc:picChg chg="add mod ord">
          <ac:chgData name="Mochamad Rizki Pratama Suhernawan" userId="6f8f7e205d204afb" providerId="LiveId" clId="{44BF9954-535D-4126-B1EF-97CD369C772D}" dt="2024-01-26T04:15:58.589" v="2635" actId="1076"/>
          <ac:picMkLst>
            <pc:docMk/>
            <pc:sldMk cId="4135531032" sldId="289"/>
            <ac:picMk id="5" creationId="{3F9EAFEB-3E54-DB7F-791B-E26059327143}"/>
          </ac:picMkLst>
        </pc:picChg>
      </pc:sldChg>
      <pc:sldChg chg="addSp delSp modSp add mod">
        <pc:chgData name="Mochamad Rizki Pratama Suhernawan" userId="6f8f7e205d204afb" providerId="LiveId" clId="{44BF9954-535D-4126-B1EF-97CD369C772D}" dt="2024-01-26T04:21:01.953" v="2762" actId="207"/>
        <pc:sldMkLst>
          <pc:docMk/>
          <pc:sldMk cId="2480325538" sldId="290"/>
        </pc:sldMkLst>
        <pc:spChg chg="mod">
          <ac:chgData name="Mochamad Rizki Pratama Suhernawan" userId="6f8f7e205d204afb" providerId="LiveId" clId="{44BF9954-535D-4126-B1EF-97CD369C772D}" dt="2024-01-26T04:16:52.569" v="2644" actId="20577"/>
          <ac:spMkLst>
            <pc:docMk/>
            <pc:sldMk cId="2480325538" sldId="290"/>
            <ac:spMk id="2" creationId="{312FD16E-33F8-8BFF-3DF0-11A1B770B30A}"/>
          </ac:spMkLst>
        </pc:spChg>
        <pc:spChg chg="add mod">
          <ac:chgData name="Mochamad Rizki Pratama Suhernawan" userId="6f8f7e205d204afb" providerId="LiveId" clId="{44BF9954-535D-4126-B1EF-97CD369C772D}" dt="2024-01-26T04:21:01.953" v="2762" actId="207"/>
          <ac:spMkLst>
            <pc:docMk/>
            <pc:sldMk cId="2480325538" sldId="290"/>
            <ac:spMk id="4" creationId="{F01293A9-0735-42D1-7172-933F3C3FEB0E}"/>
          </ac:spMkLst>
        </pc:spChg>
        <pc:picChg chg="del">
          <ac:chgData name="Mochamad Rizki Pratama Suhernawan" userId="6f8f7e205d204afb" providerId="LiveId" clId="{44BF9954-535D-4126-B1EF-97CD369C772D}" dt="2024-01-26T04:16:54.583" v="2645" actId="478"/>
          <ac:picMkLst>
            <pc:docMk/>
            <pc:sldMk cId="2480325538" sldId="290"/>
            <ac:picMk id="5" creationId="{3F9EAFEB-3E54-DB7F-791B-E26059327143}"/>
          </ac:picMkLst>
        </pc:picChg>
      </pc:sldChg>
      <pc:sldChg chg="addSp delSp modSp new mod modClrScheme chgLayout">
        <pc:chgData name="Mochamad Rizki Pratama Suhernawan" userId="6f8f7e205d204afb" providerId="LiveId" clId="{44BF9954-535D-4126-B1EF-97CD369C772D}" dt="2024-01-26T04:22:35.875" v="2786" actId="22"/>
        <pc:sldMkLst>
          <pc:docMk/>
          <pc:sldMk cId="466146694" sldId="291"/>
        </pc:sldMkLst>
        <pc:spChg chg="mod ord">
          <ac:chgData name="Mochamad Rizki Pratama Suhernawan" userId="6f8f7e205d204afb" providerId="LiveId" clId="{44BF9954-535D-4126-B1EF-97CD369C772D}" dt="2024-01-26T04:22:23.697" v="2784" actId="700"/>
          <ac:spMkLst>
            <pc:docMk/>
            <pc:sldMk cId="466146694" sldId="291"/>
            <ac:spMk id="2" creationId="{D499A570-983A-83D2-71BE-F3B1BE591415}"/>
          </ac:spMkLst>
        </pc:spChg>
        <pc:spChg chg="del mod ord">
          <ac:chgData name="Mochamad Rizki Pratama Suhernawan" userId="6f8f7e205d204afb" providerId="LiveId" clId="{44BF9954-535D-4126-B1EF-97CD369C772D}" dt="2024-01-26T04:22:23.697" v="2784" actId="700"/>
          <ac:spMkLst>
            <pc:docMk/>
            <pc:sldMk cId="466146694" sldId="291"/>
            <ac:spMk id="3" creationId="{BF6F245B-D44A-FCB4-EAD4-DAC8F249F075}"/>
          </ac:spMkLst>
        </pc:spChg>
        <pc:spChg chg="add del mod ord">
          <ac:chgData name="Mochamad Rizki Pratama Suhernawan" userId="6f8f7e205d204afb" providerId="LiveId" clId="{44BF9954-535D-4126-B1EF-97CD369C772D}" dt="2024-01-26T04:22:24.605" v="2785" actId="22"/>
          <ac:spMkLst>
            <pc:docMk/>
            <pc:sldMk cId="466146694" sldId="291"/>
            <ac:spMk id="4" creationId="{7D08515F-1092-1A76-0EA3-2E4AE5BC6DC7}"/>
          </ac:spMkLst>
        </pc:spChg>
        <pc:spChg chg="add del mod ord">
          <ac:chgData name="Mochamad Rizki Pratama Suhernawan" userId="6f8f7e205d204afb" providerId="LiveId" clId="{44BF9954-535D-4126-B1EF-97CD369C772D}" dt="2024-01-26T04:22:35.875" v="2786" actId="22"/>
          <ac:spMkLst>
            <pc:docMk/>
            <pc:sldMk cId="466146694" sldId="291"/>
            <ac:spMk id="5" creationId="{86E52A18-01A8-A814-90CE-F10A1530BF82}"/>
          </ac:spMkLst>
        </pc:spChg>
        <pc:picChg chg="add mod ord">
          <ac:chgData name="Mochamad Rizki Pratama Suhernawan" userId="6f8f7e205d204afb" providerId="LiveId" clId="{44BF9954-535D-4126-B1EF-97CD369C772D}" dt="2024-01-26T04:22:24.605" v="2785" actId="22"/>
          <ac:picMkLst>
            <pc:docMk/>
            <pc:sldMk cId="466146694" sldId="291"/>
            <ac:picMk id="7" creationId="{E0944CE9-439D-E957-A6AB-9C863054EDB4}"/>
          </ac:picMkLst>
        </pc:picChg>
        <pc:picChg chg="add mod ord">
          <ac:chgData name="Mochamad Rizki Pratama Suhernawan" userId="6f8f7e205d204afb" providerId="LiveId" clId="{44BF9954-535D-4126-B1EF-97CD369C772D}" dt="2024-01-26T04:22:35.875" v="2786" actId="22"/>
          <ac:picMkLst>
            <pc:docMk/>
            <pc:sldMk cId="466146694" sldId="291"/>
            <ac:picMk id="9" creationId="{35BC2CBF-87CA-FBF1-FC74-142DD2686529}"/>
          </ac:picMkLst>
        </pc:picChg>
      </pc:sldChg>
      <pc:sldChg chg="addSp delSp modSp new mod modClrScheme chgLayout">
        <pc:chgData name="Mochamad Rizki Pratama Suhernawan" userId="6f8f7e205d204afb" providerId="LiveId" clId="{44BF9954-535D-4126-B1EF-97CD369C772D}" dt="2024-01-26T04:27:25.061" v="2823" actId="1076"/>
        <pc:sldMkLst>
          <pc:docMk/>
          <pc:sldMk cId="1745851885" sldId="292"/>
        </pc:sldMkLst>
        <pc:spChg chg="mod ord">
          <ac:chgData name="Mochamad Rizki Pratama Suhernawan" userId="6f8f7e205d204afb" providerId="LiveId" clId="{44BF9954-535D-4126-B1EF-97CD369C772D}" dt="2024-01-26T04:26:29.023" v="2815" actId="700"/>
          <ac:spMkLst>
            <pc:docMk/>
            <pc:sldMk cId="1745851885" sldId="292"/>
            <ac:spMk id="2" creationId="{2E4193C0-743E-6DB1-3870-524B2956F826}"/>
          </ac:spMkLst>
        </pc:spChg>
        <pc:spChg chg="del mod ord">
          <ac:chgData name="Mochamad Rizki Pratama Suhernawan" userId="6f8f7e205d204afb" providerId="LiveId" clId="{44BF9954-535D-4126-B1EF-97CD369C772D}" dt="2024-01-26T04:26:29.023" v="2815" actId="700"/>
          <ac:spMkLst>
            <pc:docMk/>
            <pc:sldMk cId="1745851885" sldId="292"/>
            <ac:spMk id="3" creationId="{9DA1C11C-A6E2-0679-2F8B-E1D6725D7060}"/>
          </ac:spMkLst>
        </pc:spChg>
        <pc:spChg chg="del">
          <ac:chgData name="Mochamad Rizki Pratama Suhernawan" userId="6f8f7e205d204afb" providerId="LiveId" clId="{44BF9954-535D-4126-B1EF-97CD369C772D}" dt="2024-01-26T04:26:29.023" v="2815" actId="700"/>
          <ac:spMkLst>
            <pc:docMk/>
            <pc:sldMk cId="1745851885" sldId="292"/>
            <ac:spMk id="4" creationId="{A4B971E3-165A-44BF-101E-86533AB53346}"/>
          </ac:spMkLst>
        </pc:spChg>
        <pc:spChg chg="add del mod ord">
          <ac:chgData name="Mochamad Rizki Pratama Suhernawan" userId="6f8f7e205d204afb" providerId="LiveId" clId="{44BF9954-535D-4126-B1EF-97CD369C772D}" dt="2024-01-26T04:26:35.967" v="2816" actId="22"/>
          <ac:spMkLst>
            <pc:docMk/>
            <pc:sldMk cId="1745851885" sldId="292"/>
            <ac:spMk id="5" creationId="{9D49615C-838E-F8F2-9F8B-E791FACFD046}"/>
          </ac:spMkLst>
        </pc:spChg>
        <pc:picChg chg="add mod ord">
          <ac:chgData name="Mochamad Rizki Pratama Suhernawan" userId="6f8f7e205d204afb" providerId="LiveId" clId="{44BF9954-535D-4126-B1EF-97CD369C772D}" dt="2024-01-26T04:27:25.061" v="2823" actId="1076"/>
          <ac:picMkLst>
            <pc:docMk/>
            <pc:sldMk cId="1745851885" sldId="292"/>
            <ac:picMk id="7" creationId="{89F70FF7-18C9-8A6F-72A9-58923EA02489}"/>
          </ac:picMkLst>
        </pc:picChg>
        <pc:picChg chg="add mod">
          <ac:chgData name="Mochamad Rizki Pratama Suhernawan" userId="6f8f7e205d204afb" providerId="LiveId" clId="{44BF9954-535D-4126-B1EF-97CD369C772D}" dt="2024-01-26T04:27:06.194" v="2822" actId="1076"/>
          <ac:picMkLst>
            <pc:docMk/>
            <pc:sldMk cId="1745851885" sldId="292"/>
            <ac:picMk id="9" creationId="{9B494281-9C05-928C-EBBB-F0C8A794A660}"/>
          </ac:picMkLst>
        </pc:picChg>
      </pc:sldChg>
      <pc:sldChg chg="addSp delSp modSp add mod">
        <pc:chgData name="Mochamad Rizki Pratama Suhernawan" userId="6f8f7e205d204afb" providerId="LiveId" clId="{44BF9954-535D-4126-B1EF-97CD369C772D}" dt="2024-01-26T04:29:19.677" v="2836" actId="22"/>
        <pc:sldMkLst>
          <pc:docMk/>
          <pc:sldMk cId="3360211698" sldId="293"/>
        </pc:sldMkLst>
        <pc:spChg chg="mod">
          <ac:chgData name="Mochamad Rizki Pratama Suhernawan" userId="6f8f7e205d204afb" providerId="LiveId" clId="{44BF9954-535D-4126-B1EF-97CD369C772D}" dt="2024-01-26T04:29:03.331" v="2832" actId="20577"/>
          <ac:spMkLst>
            <pc:docMk/>
            <pc:sldMk cId="3360211698" sldId="293"/>
            <ac:spMk id="2" creationId="{2E4193C0-743E-6DB1-3870-524B2956F826}"/>
          </ac:spMkLst>
        </pc:spChg>
        <pc:spChg chg="add del mod">
          <ac:chgData name="Mochamad Rizki Pratama Suhernawan" userId="6f8f7e205d204afb" providerId="LiveId" clId="{44BF9954-535D-4126-B1EF-97CD369C772D}" dt="2024-01-26T04:29:19.677" v="2836" actId="22"/>
          <ac:spMkLst>
            <pc:docMk/>
            <pc:sldMk cId="3360211698" sldId="293"/>
            <ac:spMk id="4" creationId="{7A694111-B737-D141-79A3-DB38E2668825}"/>
          </ac:spMkLst>
        </pc:spChg>
        <pc:picChg chg="add mod ord">
          <ac:chgData name="Mochamad Rizki Pratama Suhernawan" userId="6f8f7e205d204afb" providerId="LiveId" clId="{44BF9954-535D-4126-B1EF-97CD369C772D}" dt="2024-01-26T04:29:19.677" v="2836" actId="22"/>
          <ac:picMkLst>
            <pc:docMk/>
            <pc:sldMk cId="3360211698" sldId="293"/>
            <ac:picMk id="6" creationId="{6512C476-6037-1F13-B4E1-402C8CC88ABD}"/>
          </ac:picMkLst>
        </pc:picChg>
        <pc:picChg chg="del">
          <ac:chgData name="Mochamad Rizki Pratama Suhernawan" userId="6f8f7e205d204afb" providerId="LiveId" clId="{44BF9954-535D-4126-B1EF-97CD369C772D}" dt="2024-01-26T04:29:06.467" v="2834" actId="478"/>
          <ac:picMkLst>
            <pc:docMk/>
            <pc:sldMk cId="3360211698" sldId="293"/>
            <ac:picMk id="7" creationId="{89F70FF7-18C9-8A6F-72A9-58923EA02489}"/>
          </ac:picMkLst>
        </pc:picChg>
        <pc:picChg chg="del">
          <ac:chgData name="Mochamad Rizki Pratama Suhernawan" userId="6f8f7e205d204afb" providerId="LiveId" clId="{44BF9954-535D-4126-B1EF-97CD369C772D}" dt="2024-01-26T04:29:04.994" v="2833" actId="478"/>
          <ac:picMkLst>
            <pc:docMk/>
            <pc:sldMk cId="3360211698" sldId="293"/>
            <ac:picMk id="9" creationId="{9B494281-9C05-928C-EBBB-F0C8A794A660}"/>
          </ac:picMkLst>
        </pc:picChg>
      </pc:sldChg>
      <pc:sldChg chg="addSp delSp modSp new mod modClrScheme chgLayout">
        <pc:chgData name="Mochamad Rizki Pratama Suhernawan" userId="6f8f7e205d204afb" providerId="LiveId" clId="{44BF9954-535D-4126-B1EF-97CD369C772D}" dt="2024-01-26T04:31:22.337" v="2877" actId="22"/>
        <pc:sldMkLst>
          <pc:docMk/>
          <pc:sldMk cId="3584998510" sldId="294"/>
        </pc:sldMkLst>
        <pc:spChg chg="del mod ord">
          <ac:chgData name="Mochamad Rizki Pratama Suhernawan" userId="6f8f7e205d204afb" providerId="LiveId" clId="{44BF9954-535D-4126-B1EF-97CD369C772D}" dt="2024-01-26T04:30:49.340" v="2838" actId="700"/>
          <ac:spMkLst>
            <pc:docMk/>
            <pc:sldMk cId="3584998510" sldId="294"/>
            <ac:spMk id="2" creationId="{A4488E14-018C-389D-E129-4F43206ACBEF}"/>
          </ac:spMkLst>
        </pc:spChg>
        <pc:spChg chg="del mod ord">
          <ac:chgData name="Mochamad Rizki Pratama Suhernawan" userId="6f8f7e205d204afb" providerId="LiveId" clId="{44BF9954-535D-4126-B1EF-97CD369C772D}" dt="2024-01-26T04:30:49.340" v="2838" actId="700"/>
          <ac:spMkLst>
            <pc:docMk/>
            <pc:sldMk cId="3584998510" sldId="294"/>
            <ac:spMk id="3" creationId="{6D3D919E-BC55-8429-22FF-78AAAB7B45E2}"/>
          </ac:spMkLst>
        </pc:spChg>
        <pc:spChg chg="add mod ord">
          <ac:chgData name="Mochamad Rizki Pratama Suhernawan" userId="6f8f7e205d204afb" providerId="LiveId" clId="{44BF9954-535D-4126-B1EF-97CD369C772D}" dt="2024-01-26T04:31:01.670" v="2874" actId="20577"/>
          <ac:spMkLst>
            <pc:docMk/>
            <pc:sldMk cId="3584998510" sldId="294"/>
            <ac:spMk id="4" creationId="{3B9F756A-124F-9A3B-43CF-F049AC0BEB75}"/>
          </ac:spMkLst>
        </pc:spChg>
        <pc:spChg chg="add del mod ord">
          <ac:chgData name="Mochamad Rizki Pratama Suhernawan" userId="6f8f7e205d204afb" providerId="LiveId" clId="{44BF9954-535D-4126-B1EF-97CD369C772D}" dt="2024-01-26T04:31:10.827" v="2876" actId="22"/>
          <ac:spMkLst>
            <pc:docMk/>
            <pc:sldMk cId="3584998510" sldId="294"/>
            <ac:spMk id="5" creationId="{E2385029-5E5A-81DF-76B5-4FC001FA0712}"/>
          </ac:spMkLst>
        </pc:spChg>
        <pc:spChg chg="add del mod ord">
          <ac:chgData name="Mochamad Rizki Pratama Suhernawan" userId="6f8f7e205d204afb" providerId="LiveId" clId="{44BF9954-535D-4126-B1EF-97CD369C772D}" dt="2024-01-26T04:31:22.337" v="2877" actId="22"/>
          <ac:spMkLst>
            <pc:docMk/>
            <pc:sldMk cId="3584998510" sldId="294"/>
            <ac:spMk id="6" creationId="{AB359CC9-30CD-14C9-E219-94CFA17EB986}"/>
          </ac:spMkLst>
        </pc:spChg>
        <pc:picChg chg="add mod ord">
          <ac:chgData name="Mochamad Rizki Pratama Suhernawan" userId="6f8f7e205d204afb" providerId="LiveId" clId="{44BF9954-535D-4126-B1EF-97CD369C772D}" dt="2024-01-26T04:31:10.827" v="2876" actId="22"/>
          <ac:picMkLst>
            <pc:docMk/>
            <pc:sldMk cId="3584998510" sldId="294"/>
            <ac:picMk id="8" creationId="{8FB26B71-76B2-4CD6-3DA3-0966A680B9B9}"/>
          </ac:picMkLst>
        </pc:picChg>
        <pc:picChg chg="add mod ord">
          <ac:chgData name="Mochamad Rizki Pratama Suhernawan" userId="6f8f7e205d204afb" providerId="LiveId" clId="{44BF9954-535D-4126-B1EF-97CD369C772D}" dt="2024-01-26T04:31:22.337" v="2877" actId="22"/>
          <ac:picMkLst>
            <pc:docMk/>
            <pc:sldMk cId="3584998510" sldId="294"/>
            <ac:picMk id="10" creationId="{011A834D-08BA-074F-DD25-3BAF12DD8F8C}"/>
          </ac:picMkLst>
        </pc:picChg>
      </pc:sldChg>
      <pc:sldChg chg="addSp delSp modSp new add del mod modClrScheme chgLayout">
        <pc:chgData name="Mochamad Rizki Pratama Suhernawan" userId="6f8f7e205d204afb" providerId="LiveId" clId="{44BF9954-535D-4126-B1EF-97CD369C772D}" dt="2024-01-26T04:34:21.912" v="2982" actId="2696"/>
        <pc:sldMkLst>
          <pc:docMk/>
          <pc:sldMk cId="442737809" sldId="295"/>
        </pc:sldMkLst>
        <pc:spChg chg="del mod ord">
          <ac:chgData name="Mochamad Rizki Pratama Suhernawan" userId="6f8f7e205d204afb" providerId="LiveId" clId="{44BF9954-535D-4126-B1EF-97CD369C772D}" dt="2024-01-26T04:32:25.349" v="2879" actId="700"/>
          <ac:spMkLst>
            <pc:docMk/>
            <pc:sldMk cId="442737809" sldId="295"/>
            <ac:spMk id="2" creationId="{0787CE34-838C-27EE-7A56-FD923EBAF56E}"/>
          </ac:spMkLst>
        </pc:spChg>
        <pc:spChg chg="del mod ord">
          <ac:chgData name="Mochamad Rizki Pratama Suhernawan" userId="6f8f7e205d204afb" providerId="LiveId" clId="{44BF9954-535D-4126-B1EF-97CD369C772D}" dt="2024-01-26T04:32:25.349" v="2879" actId="700"/>
          <ac:spMkLst>
            <pc:docMk/>
            <pc:sldMk cId="442737809" sldId="295"/>
            <ac:spMk id="3" creationId="{58FA5368-55C4-918F-B486-2F884965071E}"/>
          </ac:spMkLst>
        </pc:spChg>
        <pc:spChg chg="del">
          <ac:chgData name="Mochamad Rizki Pratama Suhernawan" userId="6f8f7e205d204afb" providerId="LiveId" clId="{44BF9954-535D-4126-B1EF-97CD369C772D}" dt="2024-01-26T04:32:25.349" v="2879" actId="700"/>
          <ac:spMkLst>
            <pc:docMk/>
            <pc:sldMk cId="442737809" sldId="295"/>
            <ac:spMk id="4" creationId="{209062F7-5ABE-D675-537C-4B837E0F6141}"/>
          </ac:spMkLst>
        </pc:spChg>
        <pc:spChg chg="add mod ord">
          <ac:chgData name="Mochamad Rizki Pratama Suhernawan" userId="6f8f7e205d204afb" providerId="LiveId" clId="{44BF9954-535D-4126-B1EF-97CD369C772D}" dt="2024-01-26T04:32:30.781" v="2887" actId="20577"/>
          <ac:spMkLst>
            <pc:docMk/>
            <pc:sldMk cId="442737809" sldId="295"/>
            <ac:spMk id="5" creationId="{5D648D64-9444-70E5-78D5-547F9769F2AF}"/>
          </ac:spMkLst>
        </pc:spChg>
        <pc:spChg chg="add mod ord">
          <ac:chgData name="Mochamad Rizki Pratama Suhernawan" userId="6f8f7e205d204afb" providerId="LiveId" clId="{44BF9954-535D-4126-B1EF-97CD369C772D}" dt="2024-01-26T04:33:57.454" v="2978" actId="403"/>
          <ac:spMkLst>
            <pc:docMk/>
            <pc:sldMk cId="442737809" sldId="295"/>
            <ac:spMk id="6" creationId="{FC320EE9-8354-427B-73FB-642BFD8855DC}"/>
          </ac:spMkLst>
        </pc:spChg>
      </pc:sldChg>
      <pc:sldChg chg="addSp delSp modSp add mod">
        <pc:chgData name="Mochamad Rizki Pratama Suhernawan" userId="6f8f7e205d204afb" providerId="LiveId" clId="{44BF9954-535D-4126-B1EF-97CD369C772D}" dt="2024-01-26T04:35:00.564" v="2993" actId="22"/>
        <pc:sldMkLst>
          <pc:docMk/>
          <pc:sldMk cId="236405757" sldId="296"/>
        </pc:sldMkLst>
        <pc:spChg chg="mod">
          <ac:chgData name="Mochamad Rizki Pratama Suhernawan" userId="6f8f7e205d204afb" providerId="LiveId" clId="{44BF9954-535D-4126-B1EF-97CD369C772D}" dt="2024-01-26T04:34:30.774" v="2991" actId="20577"/>
          <ac:spMkLst>
            <pc:docMk/>
            <pc:sldMk cId="236405757" sldId="296"/>
            <ac:spMk id="5" creationId="{5D648D64-9444-70E5-78D5-547F9769F2AF}"/>
          </ac:spMkLst>
        </pc:spChg>
        <pc:spChg chg="del mod">
          <ac:chgData name="Mochamad Rizki Pratama Suhernawan" userId="6f8f7e205d204afb" providerId="LiveId" clId="{44BF9954-535D-4126-B1EF-97CD369C772D}" dt="2024-01-26T04:35:00.564" v="2993" actId="22"/>
          <ac:spMkLst>
            <pc:docMk/>
            <pc:sldMk cId="236405757" sldId="296"/>
            <ac:spMk id="6" creationId="{FC320EE9-8354-427B-73FB-642BFD8855DC}"/>
          </ac:spMkLst>
        </pc:spChg>
        <pc:picChg chg="add mod ord">
          <ac:chgData name="Mochamad Rizki Pratama Suhernawan" userId="6f8f7e205d204afb" providerId="LiveId" clId="{44BF9954-535D-4126-B1EF-97CD369C772D}" dt="2024-01-26T04:35:00.564" v="2993" actId="22"/>
          <ac:picMkLst>
            <pc:docMk/>
            <pc:sldMk cId="236405757" sldId="296"/>
            <ac:picMk id="3" creationId="{C9A8825C-8443-63D7-AE3C-F97637EF3DCF}"/>
          </ac:picMkLst>
        </pc:picChg>
      </pc:sldChg>
      <pc:sldChg chg="new del">
        <pc:chgData name="Mochamad Rizki Pratama Suhernawan" userId="6f8f7e205d204afb" providerId="LiveId" clId="{44BF9954-535D-4126-B1EF-97CD369C772D}" dt="2024-01-26T04:34:12.242" v="2980" actId="680"/>
        <pc:sldMkLst>
          <pc:docMk/>
          <pc:sldMk cId="2173247476" sldId="296"/>
        </pc:sldMkLst>
      </pc:sldChg>
      <pc:sldChg chg="modSp new mod">
        <pc:chgData name="Mochamad Rizki Pratama Suhernawan" userId="6f8f7e205d204afb" providerId="LiveId" clId="{44BF9954-535D-4126-B1EF-97CD369C772D}" dt="2024-01-26T04:37:58.765" v="3020" actId="207"/>
        <pc:sldMkLst>
          <pc:docMk/>
          <pc:sldMk cId="3378572783" sldId="297"/>
        </pc:sldMkLst>
        <pc:spChg chg="mod">
          <ac:chgData name="Mochamad Rizki Pratama Suhernawan" userId="6f8f7e205d204afb" providerId="LiveId" clId="{44BF9954-535D-4126-B1EF-97CD369C772D}" dt="2024-01-26T04:36:24.055" v="3009" actId="20577"/>
          <ac:spMkLst>
            <pc:docMk/>
            <pc:sldMk cId="3378572783" sldId="297"/>
            <ac:spMk id="2" creationId="{3DB70E7B-B36B-E0D5-DB97-C1D356021281}"/>
          </ac:spMkLst>
        </pc:spChg>
        <pc:spChg chg="mod">
          <ac:chgData name="Mochamad Rizki Pratama Suhernawan" userId="6f8f7e205d204afb" providerId="LiveId" clId="{44BF9954-535D-4126-B1EF-97CD369C772D}" dt="2024-01-26T04:37:58.765" v="3020" actId="207"/>
          <ac:spMkLst>
            <pc:docMk/>
            <pc:sldMk cId="3378572783" sldId="297"/>
            <ac:spMk id="3" creationId="{87A1C2A9-C424-278F-B1B8-4FD4CB2A37C9}"/>
          </ac:spMkLst>
        </pc:spChg>
      </pc:sldChg>
      <pc:sldChg chg="addSp delSp modSp add mod">
        <pc:chgData name="Mochamad Rizki Pratama Suhernawan" userId="6f8f7e205d204afb" providerId="LiveId" clId="{44BF9954-535D-4126-B1EF-97CD369C772D}" dt="2024-01-26T04:38:34.434" v="3028" actId="1076"/>
        <pc:sldMkLst>
          <pc:docMk/>
          <pc:sldMk cId="3150161407" sldId="298"/>
        </pc:sldMkLst>
        <pc:spChg chg="del mod">
          <ac:chgData name="Mochamad Rizki Pratama Suhernawan" userId="6f8f7e205d204afb" providerId="LiveId" clId="{44BF9954-535D-4126-B1EF-97CD369C772D}" dt="2024-01-26T04:38:23.701" v="3026" actId="22"/>
          <ac:spMkLst>
            <pc:docMk/>
            <pc:sldMk cId="3150161407" sldId="298"/>
            <ac:spMk id="3" creationId="{87A1C2A9-C424-278F-B1B8-4FD4CB2A37C9}"/>
          </ac:spMkLst>
        </pc:spChg>
        <pc:picChg chg="add del">
          <ac:chgData name="Mochamad Rizki Pratama Suhernawan" userId="6f8f7e205d204afb" providerId="LiveId" clId="{44BF9954-535D-4126-B1EF-97CD369C772D}" dt="2024-01-26T04:38:20.824" v="3023" actId="22"/>
          <ac:picMkLst>
            <pc:docMk/>
            <pc:sldMk cId="3150161407" sldId="298"/>
            <ac:picMk id="5" creationId="{AA2D1469-6C0D-3F91-FBC7-F128886384B6}"/>
          </ac:picMkLst>
        </pc:picChg>
        <pc:picChg chg="add mod ord">
          <ac:chgData name="Mochamad Rizki Pratama Suhernawan" userId="6f8f7e205d204afb" providerId="LiveId" clId="{44BF9954-535D-4126-B1EF-97CD369C772D}" dt="2024-01-26T04:38:34.434" v="3028" actId="1076"/>
          <ac:picMkLst>
            <pc:docMk/>
            <pc:sldMk cId="3150161407" sldId="298"/>
            <ac:picMk id="7" creationId="{95A0EFEC-4016-F88F-1AC7-F58FEDFF7000}"/>
          </ac:picMkLst>
        </pc:picChg>
      </pc:sldChg>
      <pc:sldChg chg="addSp delSp modSp new mod">
        <pc:chgData name="Mochamad Rizki Pratama Suhernawan" userId="6f8f7e205d204afb" providerId="LiveId" clId="{44BF9954-535D-4126-B1EF-97CD369C772D}" dt="2024-01-26T06:18:01.319" v="3038" actId="22"/>
        <pc:sldMkLst>
          <pc:docMk/>
          <pc:sldMk cId="2058981996" sldId="299"/>
        </pc:sldMkLst>
        <pc:spChg chg="mod">
          <ac:chgData name="Mochamad Rizki Pratama Suhernawan" userId="6f8f7e205d204afb" providerId="LiveId" clId="{44BF9954-535D-4126-B1EF-97CD369C772D}" dt="2024-01-26T06:16:03.696" v="3035" actId="20577"/>
          <ac:spMkLst>
            <pc:docMk/>
            <pc:sldMk cId="2058981996" sldId="299"/>
            <ac:spMk id="2" creationId="{2971B434-FD7A-08CE-DE6E-DA2C7EDB85E1}"/>
          </ac:spMkLst>
        </pc:spChg>
        <pc:spChg chg="del mod">
          <ac:chgData name="Mochamad Rizki Pratama Suhernawan" userId="6f8f7e205d204afb" providerId="LiveId" clId="{44BF9954-535D-4126-B1EF-97CD369C772D}" dt="2024-01-26T06:18:01.319" v="3038" actId="22"/>
          <ac:spMkLst>
            <pc:docMk/>
            <pc:sldMk cId="2058981996" sldId="299"/>
            <ac:spMk id="3" creationId="{2A3669F1-6839-47A3-5EA2-161D252FAAE1}"/>
          </ac:spMkLst>
        </pc:spChg>
        <pc:picChg chg="add mod ord">
          <ac:chgData name="Mochamad Rizki Pratama Suhernawan" userId="6f8f7e205d204afb" providerId="LiveId" clId="{44BF9954-535D-4126-B1EF-97CD369C772D}" dt="2024-01-26T06:18:01.319" v="3038" actId="22"/>
          <ac:picMkLst>
            <pc:docMk/>
            <pc:sldMk cId="2058981996" sldId="299"/>
            <ac:picMk id="5" creationId="{77F6699D-0AC1-4FAD-0301-653C750C5050}"/>
          </ac:picMkLst>
        </pc:picChg>
      </pc:sldChg>
      <pc:sldChg chg="addSp delSp modSp add mod">
        <pc:chgData name="Mochamad Rizki Pratama Suhernawan" userId="6f8f7e205d204afb" providerId="LiveId" clId="{44BF9954-535D-4126-B1EF-97CD369C772D}" dt="2024-01-26T06:18:33.824" v="3049" actId="22"/>
        <pc:sldMkLst>
          <pc:docMk/>
          <pc:sldMk cId="1464851589" sldId="300"/>
        </pc:sldMkLst>
        <pc:spChg chg="mod">
          <ac:chgData name="Mochamad Rizki Pratama Suhernawan" userId="6f8f7e205d204afb" providerId="LiveId" clId="{44BF9954-535D-4126-B1EF-97CD369C772D}" dt="2024-01-26T06:18:11.833" v="3047" actId="20577"/>
          <ac:spMkLst>
            <pc:docMk/>
            <pc:sldMk cId="1464851589" sldId="300"/>
            <ac:spMk id="2" creationId="{2971B434-FD7A-08CE-DE6E-DA2C7EDB85E1}"/>
          </ac:spMkLst>
        </pc:spChg>
        <pc:spChg chg="add del mod">
          <ac:chgData name="Mochamad Rizki Pratama Suhernawan" userId="6f8f7e205d204afb" providerId="LiveId" clId="{44BF9954-535D-4126-B1EF-97CD369C772D}" dt="2024-01-26T06:18:33.824" v="3049" actId="22"/>
          <ac:spMkLst>
            <pc:docMk/>
            <pc:sldMk cId="1464851589" sldId="300"/>
            <ac:spMk id="4" creationId="{49843DDC-B1B0-FB81-B7C3-5ABE6D69C9D0}"/>
          </ac:spMkLst>
        </pc:spChg>
        <pc:picChg chg="del">
          <ac:chgData name="Mochamad Rizki Pratama Suhernawan" userId="6f8f7e205d204afb" providerId="LiveId" clId="{44BF9954-535D-4126-B1EF-97CD369C772D}" dt="2024-01-26T06:18:32.636" v="3048" actId="478"/>
          <ac:picMkLst>
            <pc:docMk/>
            <pc:sldMk cId="1464851589" sldId="300"/>
            <ac:picMk id="5" creationId="{77F6699D-0AC1-4FAD-0301-653C750C5050}"/>
          </ac:picMkLst>
        </pc:picChg>
        <pc:picChg chg="add mod ord">
          <ac:chgData name="Mochamad Rizki Pratama Suhernawan" userId="6f8f7e205d204afb" providerId="LiveId" clId="{44BF9954-535D-4126-B1EF-97CD369C772D}" dt="2024-01-26T06:18:33.824" v="3049" actId="22"/>
          <ac:picMkLst>
            <pc:docMk/>
            <pc:sldMk cId="1464851589" sldId="300"/>
            <ac:picMk id="7" creationId="{284F9E36-2139-1381-25D7-5A87A5975EEA}"/>
          </ac:picMkLst>
        </pc:picChg>
      </pc:sldChg>
      <pc:sldChg chg="addSp delSp modSp add mod">
        <pc:chgData name="Mochamad Rizki Pratama Suhernawan" userId="6f8f7e205d204afb" providerId="LiveId" clId="{44BF9954-535D-4126-B1EF-97CD369C772D}" dt="2024-01-26T06:19:00.618" v="3055" actId="22"/>
        <pc:sldMkLst>
          <pc:docMk/>
          <pc:sldMk cId="3919012594" sldId="301"/>
        </pc:sldMkLst>
        <pc:spChg chg="add del mod">
          <ac:chgData name="Mochamad Rizki Pratama Suhernawan" userId="6f8f7e205d204afb" providerId="LiveId" clId="{44BF9954-535D-4126-B1EF-97CD369C772D}" dt="2024-01-26T06:19:00.618" v="3055" actId="22"/>
          <ac:spMkLst>
            <pc:docMk/>
            <pc:sldMk cId="3919012594" sldId="301"/>
            <ac:spMk id="4" creationId="{02B44D3F-93E3-A2E8-F99F-9BA66057430B}"/>
          </ac:spMkLst>
        </pc:spChg>
        <pc:picChg chg="add mod ord">
          <ac:chgData name="Mochamad Rizki Pratama Suhernawan" userId="6f8f7e205d204afb" providerId="LiveId" clId="{44BF9954-535D-4126-B1EF-97CD369C772D}" dt="2024-01-26T06:19:00.618" v="3055" actId="22"/>
          <ac:picMkLst>
            <pc:docMk/>
            <pc:sldMk cId="3919012594" sldId="301"/>
            <ac:picMk id="6" creationId="{8941322B-C65C-A882-33EB-BC64F44485B0}"/>
          </ac:picMkLst>
        </pc:picChg>
        <pc:picChg chg="del">
          <ac:chgData name="Mochamad Rizki Pratama Suhernawan" userId="6f8f7e205d204afb" providerId="LiveId" clId="{44BF9954-535D-4126-B1EF-97CD369C772D}" dt="2024-01-26T06:18:51.369" v="3051" actId="478"/>
          <ac:picMkLst>
            <pc:docMk/>
            <pc:sldMk cId="3919012594" sldId="301"/>
            <ac:picMk id="7" creationId="{284F9E36-2139-1381-25D7-5A87A5975EEA}"/>
          </ac:picMkLst>
        </pc:picChg>
      </pc:sldChg>
    </pc:docChg>
  </pc:docChgLst>
  <pc:docChgLst>
    <pc:chgData name="Mochamad Rizki Pratama Suhernawan" userId="6f8f7e205d204afb" providerId="LiveId" clId="{07D4E3C0-B5A5-4B6D-ADEC-7D8FCFE6D62E}"/>
    <pc:docChg chg="modSld">
      <pc:chgData name="Mochamad Rizki Pratama Suhernawan" userId="6f8f7e205d204afb" providerId="LiveId" clId="{07D4E3C0-B5A5-4B6D-ADEC-7D8FCFE6D62E}" dt="2024-01-15T17:25:47.545" v="71" actId="20577"/>
      <pc:docMkLst>
        <pc:docMk/>
      </pc:docMkLst>
      <pc:sldChg chg="modSp mod">
        <pc:chgData name="Mochamad Rizki Pratama Suhernawan" userId="6f8f7e205d204afb" providerId="LiveId" clId="{07D4E3C0-B5A5-4B6D-ADEC-7D8FCFE6D62E}" dt="2024-01-15T17:21:17.101" v="26" actId="113"/>
        <pc:sldMkLst>
          <pc:docMk/>
          <pc:sldMk cId="189203325" sldId="256"/>
        </pc:sldMkLst>
        <pc:spChg chg="mod">
          <ac:chgData name="Mochamad Rizki Pratama Suhernawan" userId="6f8f7e205d204afb" providerId="LiveId" clId="{07D4E3C0-B5A5-4B6D-ADEC-7D8FCFE6D62E}" dt="2024-01-15T17:21:17.101" v="26" actId="113"/>
          <ac:spMkLst>
            <pc:docMk/>
            <pc:sldMk cId="189203325" sldId="256"/>
            <ac:spMk id="2" creationId="{E380BA70-1782-F2EA-7A28-0685ACE4D143}"/>
          </ac:spMkLst>
        </pc:spChg>
      </pc:sldChg>
      <pc:sldChg chg="modSp mod">
        <pc:chgData name="Mochamad Rizki Pratama Suhernawan" userId="6f8f7e205d204afb" providerId="LiveId" clId="{07D4E3C0-B5A5-4B6D-ADEC-7D8FCFE6D62E}" dt="2024-01-15T17:25:47.545" v="71" actId="20577"/>
        <pc:sldMkLst>
          <pc:docMk/>
          <pc:sldMk cId="3419956495" sldId="258"/>
        </pc:sldMkLst>
        <pc:spChg chg="mod">
          <ac:chgData name="Mochamad Rizki Pratama Suhernawan" userId="6f8f7e205d204afb" providerId="LiveId" clId="{07D4E3C0-B5A5-4B6D-ADEC-7D8FCFE6D62E}" dt="2024-01-15T17:25:47.545" v="71" actId="20577"/>
          <ac:spMkLst>
            <pc:docMk/>
            <pc:sldMk cId="3419956495" sldId="258"/>
            <ac:spMk id="3" creationId="{43A730BD-837B-9C8E-6D20-72040B88EBA8}"/>
          </ac:spMkLst>
        </pc:spChg>
      </pc:sldChg>
    </pc:docChg>
  </pc:docChgLst>
  <pc:docChgLst>
    <pc:chgData name="Mochamad Rizki Pratama Suhernawan" userId="6f8f7e205d204afb" providerId="LiveId" clId="{30ECC29B-C9B9-4587-BF56-B9F80DBB6D7F}"/>
    <pc:docChg chg="addSld delSld modSld">
      <pc:chgData name="Mochamad Rizki Pratama Suhernawan" userId="6f8f7e205d204afb" providerId="LiveId" clId="{30ECC29B-C9B9-4587-BF56-B9F80DBB6D7F}" dt="2024-01-19T03:55:02.786" v="34" actId="680"/>
      <pc:docMkLst>
        <pc:docMk/>
      </pc:docMkLst>
      <pc:sldChg chg="modSp mod">
        <pc:chgData name="Mochamad Rizki Pratama Suhernawan" userId="6f8f7e205d204afb" providerId="LiveId" clId="{30ECC29B-C9B9-4587-BF56-B9F80DBB6D7F}" dt="2024-01-19T03:54:49.415" v="13" actId="20577"/>
        <pc:sldMkLst>
          <pc:docMk/>
          <pc:sldMk cId="189203325" sldId="256"/>
        </pc:sldMkLst>
        <pc:spChg chg="mod">
          <ac:chgData name="Mochamad Rizki Pratama Suhernawan" userId="6f8f7e205d204afb" providerId="LiveId" clId="{30ECC29B-C9B9-4587-BF56-B9F80DBB6D7F}" dt="2024-01-19T03:54:49.415" v="13" actId="20577"/>
          <ac:spMkLst>
            <pc:docMk/>
            <pc:sldMk cId="189203325" sldId="256"/>
            <ac:spMk id="2" creationId="{E380BA70-1782-F2EA-7A28-0685ACE4D143}"/>
          </ac:spMkLst>
        </pc:spChg>
      </pc:sldChg>
      <pc:sldChg chg="del">
        <pc:chgData name="Mochamad Rizki Pratama Suhernawan" userId="6f8f7e205d204afb" providerId="LiveId" clId="{30ECC29B-C9B9-4587-BF56-B9F80DBB6D7F}" dt="2024-01-19T03:54:53.382" v="14" actId="47"/>
        <pc:sldMkLst>
          <pc:docMk/>
          <pc:sldMk cId="861707351" sldId="257"/>
        </pc:sldMkLst>
      </pc:sldChg>
      <pc:sldChg chg="del">
        <pc:chgData name="Mochamad Rizki Pratama Suhernawan" userId="6f8f7e205d204afb" providerId="LiveId" clId="{30ECC29B-C9B9-4587-BF56-B9F80DBB6D7F}" dt="2024-01-19T03:54:53.382" v="14" actId="47"/>
        <pc:sldMkLst>
          <pc:docMk/>
          <pc:sldMk cId="3419956495" sldId="258"/>
        </pc:sldMkLst>
      </pc:sldChg>
      <pc:sldChg chg="del">
        <pc:chgData name="Mochamad Rizki Pratama Suhernawan" userId="6f8f7e205d204afb" providerId="LiveId" clId="{30ECC29B-C9B9-4587-BF56-B9F80DBB6D7F}" dt="2024-01-19T03:54:53.382" v="14" actId="47"/>
        <pc:sldMkLst>
          <pc:docMk/>
          <pc:sldMk cId="1436115539" sldId="259"/>
        </pc:sldMkLst>
      </pc:sldChg>
      <pc:sldChg chg="del">
        <pc:chgData name="Mochamad Rizki Pratama Suhernawan" userId="6f8f7e205d204afb" providerId="LiveId" clId="{30ECC29B-C9B9-4587-BF56-B9F80DBB6D7F}" dt="2024-01-19T03:54:53.382" v="14" actId="47"/>
        <pc:sldMkLst>
          <pc:docMk/>
          <pc:sldMk cId="851547182" sldId="260"/>
        </pc:sldMkLst>
      </pc:sldChg>
      <pc:sldChg chg="modSp mod">
        <pc:chgData name="Mochamad Rizki Pratama Suhernawan" userId="6f8f7e205d204afb" providerId="LiveId" clId="{30ECC29B-C9B9-4587-BF56-B9F80DBB6D7F}" dt="2024-01-19T03:55:00.484" v="33" actId="113"/>
        <pc:sldMkLst>
          <pc:docMk/>
          <pc:sldMk cId="2586190021" sldId="261"/>
        </pc:sldMkLst>
        <pc:spChg chg="mod">
          <ac:chgData name="Mochamad Rizki Pratama Suhernawan" userId="6f8f7e205d204afb" providerId="LiveId" clId="{30ECC29B-C9B9-4587-BF56-B9F80DBB6D7F}" dt="2024-01-19T03:55:00.484" v="33" actId="113"/>
          <ac:spMkLst>
            <pc:docMk/>
            <pc:sldMk cId="2586190021" sldId="261"/>
            <ac:spMk id="4" creationId="{CF1761EE-9137-B771-77A2-6A931C5BB951}"/>
          </ac:spMkLst>
        </pc:spChg>
      </pc:sldChg>
      <pc:sldChg chg="new">
        <pc:chgData name="Mochamad Rizki Pratama Suhernawan" userId="6f8f7e205d204afb" providerId="LiveId" clId="{30ECC29B-C9B9-4587-BF56-B9F80DBB6D7F}" dt="2024-01-19T03:55:02.786" v="34" actId="680"/>
        <pc:sldMkLst>
          <pc:docMk/>
          <pc:sldMk cId="2002090246" sldId="262"/>
        </pc:sldMkLst>
      </pc:sldChg>
    </pc:docChg>
  </pc:docChgLst>
  <pc:docChgLst>
    <pc:chgData name="Mochamad Rizki Pratama Suhernawan" userId="6f8f7e205d204afb" providerId="LiveId" clId="{D778899E-4872-460F-8091-97A16766A29D}"/>
    <pc:docChg chg="modSld">
      <pc:chgData name="Mochamad Rizki Pratama Suhernawan" userId="6f8f7e205d204afb" providerId="LiveId" clId="{D778899E-4872-460F-8091-97A16766A29D}" dt="2024-01-19T03:54:01.668" v="34" actId="20577"/>
      <pc:docMkLst>
        <pc:docMk/>
      </pc:docMkLst>
      <pc:sldChg chg="modSp mod">
        <pc:chgData name="Mochamad Rizki Pratama Suhernawan" userId="6f8f7e205d204afb" providerId="LiveId" clId="{D778899E-4872-460F-8091-97A16766A29D}" dt="2024-01-19T03:53:39.741" v="18" actId="20577"/>
        <pc:sldMkLst>
          <pc:docMk/>
          <pc:sldMk cId="189203325" sldId="256"/>
        </pc:sldMkLst>
        <pc:spChg chg="mod">
          <ac:chgData name="Mochamad Rizki Pratama Suhernawan" userId="6f8f7e205d204afb" providerId="LiveId" clId="{D778899E-4872-460F-8091-97A16766A29D}" dt="2024-01-19T03:53:39.741" v="18" actId="20577"/>
          <ac:spMkLst>
            <pc:docMk/>
            <pc:sldMk cId="189203325" sldId="256"/>
            <ac:spMk id="2" creationId="{E380BA70-1782-F2EA-7A28-0685ACE4D143}"/>
          </ac:spMkLst>
        </pc:spChg>
      </pc:sldChg>
      <pc:sldChg chg="modSp mod">
        <pc:chgData name="Mochamad Rizki Pratama Suhernawan" userId="6f8f7e205d204afb" providerId="LiveId" clId="{D778899E-4872-460F-8091-97A16766A29D}" dt="2024-01-19T03:54:01.668" v="34" actId="20577"/>
        <pc:sldMkLst>
          <pc:docMk/>
          <pc:sldMk cId="3419956495" sldId="258"/>
        </pc:sldMkLst>
        <pc:spChg chg="mod">
          <ac:chgData name="Mochamad Rizki Pratama Suhernawan" userId="6f8f7e205d204afb" providerId="LiveId" clId="{D778899E-4872-460F-8091-97A16766A29D}" dt="2024-01-19T03:54:01.668" v="34" actId="20577"/>
          <ac:spMkLst>
            <pc:docMk/>
            <pc:sldMk cId="3419956495" sldId="258"/>
            <ac:spMk id="3" creationId="{43A730BD-837B-9C8E-6D20-72040B88EBA8}"/>
          </ac:spMkLst>
        </pc:spChg>
      </pc:sldChg>
    </pc:docChg>
  </pc:docChgLst>
  <pc:docChgLst>
    <pc:chgData name="Mochamad Rizki Pratama Suhernawan" userId="6f8f7e205d204afb" providerId="LiveId" clId="{7435F6EE-9F46-455E-B8EA-E096B7ADD668}"/>
    <pc:docChg chg="modSld">
      <pc:chgData name="Mochamad Rizki Pratama Suhernawan" userId="6f8f7e205d204afb" providerId="LiveId" clId="{7435F6EE-9F46-455E-B8EA-E096B7ADD668}" dt="2023-10-11T12:58:39.650" v="47" actId="20577"/>
      <pc:docMkLst>
        <pc:docMk/>
      </pc:docMkLst>
      <pc:sldChg chg="modSp mod">
        <pc:chgData name="Mochamad Rizki Pratama Suhernawan" userId="6f8f7e205d204afb" providerId="LiveId" clId="{7435F6EE-9F46-455E-B8EA-E096B7ADD668}" dt="2023-10-11T09:20:05.872" v="42" actId="20577"/>
        <pc:sldMkLst>
          <pc:docMk/>
          <pc:sldMk cId="189203325" sldId="256"/>
        </pc:sldMkLst>
        <pc:spChg chg="mod">
          <ac:chgData name="Mochamad Rizki Pratama Suhernawan" userId="6f8f7e205d204afb" providerId="LiveId" clId="{7435F6EE-9F46-455E-B8EA-E096B7ADD668}" dt="2023-10-11T09:20:05.872" v="42" actId="20577"/>
          <ac:spMkLst>
            <pc:docMk/>
            <pc:sldMk cId="189203325" sldId="256"/>
            <ac:spMk id="2" creationId="{E380BA70-1782-F2EA-7A28-0685ACE4D143}"/>
          </ac:spMkLst>
        </pc:spChg>
      </pc:sldChg>
      <pc:sldChg chg="modSp mod">
        <pc:chgData name="Mochamad Rizki Pratama Suhernawan" userId="6f8f7e205d204afb" providerId="LiveId" clId="{7435F6EE-9F46-455E-B8EA-E096B7ADD668}" dt="2023-10-11T12:58:39.650" v="47" actId="20577"/>
        <pc:sldMkLst>
          <pc:docMk/>
          <pc:sldMk cId="3419956495" sldId="258"/>
        </pc:sldMkLst>
        <pc:spChg chg="mod">
          <ac:chgData name="Mochamad Rizki Pratama Suhernawan" userId="6f8f7e205d204afb" providerId="LiveId" clId="{7435F6EE-9F46-455E-B8EA-E096B7ADD668}" dt="2023-10-11T12:58:39.650" v="47" actId="20577"/>
          <ac:spMkLst>
            <pc:docMk/>
            <pc:sldMk cId="3419956495" sldId="258"/>
            <ac:spMk id="3" creationId="{43A730BD-837B-9C8E-6D20-72040B88EB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2180-5BC4-1906-6A22-4F00EB13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875D1-0486-98DB-B03B-475425F3C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E6AA-460E-4FEA-DE8D-9AF4DA1D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FB1E8-F105-2013-81E9-4659FA2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3D6-2A5D-4231-6D7D-436CC9C7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05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7AAE-2B2B-C628-012B-84A9749E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90C6C-4124-4318-C108-992ADD310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F38E-96EB-D0FE-6EC4-40214E44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BCB4-8D21-7CF1-5B6F-9DED5F00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FCA5-2BFE-C364-51C6-37FBF96A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91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B9754-A0CE-16A3-A900-93304A8F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7685E-B498-0BDA-55E9-004E12FE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1382-4E0E-6885-2ED9-B115B7E6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21FB-C72D-9807-69DB-1C75F083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A085-404E-97AD-64AA-F87F8D98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04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B432-A4E7-2EF9-6800-3620BC4B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894D-0D41-E264-D839-DB01C76E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F6B8-6ECD-F897-16E6-6B69F8DD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CA2DF-F2D8-1CCE-5729-AEA9B8BD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712B-2192-21AB-AC88-52D67C76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8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F7CA-02A2-4070-2F61-546318E7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0AA8-93A6-7701-E579-8BF3A235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463C-93B5-F292-5F4E-A2CAAE24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12CA0-D71F-AC36-1D92-F679D50F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3179-21B6-4F95-9743-FA45A227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798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D861-E001-7E0E-6AFC-24B468D8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B386-22AE-B800-9468-FC444AB71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E0335-C38D-55BE-3872-2ACE6EDE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E863-8632-0268-DB97-A2CD4DA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231A-6F4D-D85D-0377-EEA9F214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9455-8E11-2319-3D8E-F9F4F49A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551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A27C-A5E7-5954-6F7E-69349208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9801A-B7B7-59EB-9D5C-F9A4C68BD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ABCBA-9C18-0DFF-9F3B-A11F4F9D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CF421-FE62-1B1B-759E-D3424DD67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94D4F-3C5C-5BB2-D936-42C93E331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E13E4-2A27-5F99-0D57-088808DA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FE4AA-D6F8-94E4-CD72-77682AAD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541B8-D2F4-A6D6-D5B5-77EC0541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49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DA3D-456B-B9AA-CF76-D06AF23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49D67-1BC4-6EB8-F0FD-5D8C9DB7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F8674-8636-966F-14E3-A29CE794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A3903-E5C4-BF19-12D8-DB016B05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47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A2336-3617-3AB5-ADB3-162CD23E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4EA77-1CED-28DF-BCEB-E4A72EB0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95F22-7790-362C-4BBC-C16210B6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047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07E9-A9DD-FBFA-DC35-B8BB585D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F2C8-B4A9-C4BF-491A-BE420EE9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1EA02-EC9A-2A27-AC51-E8AAAEDA3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6C178-C8C3-96A0-DE1E-CB9881B9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43E34-C2CC-2B4E-0A71-4C48E4DF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CE34E-3EA1-FD27-B77C-2B38873E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71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836C-0E11-2561-D0F6-47650C2C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B5A9F-C43F-07CA-28E0-69C11BAE8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7CF11-100B-343E-0A28-4E79C1BCC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BB229-E855-93D3-B6E5-EADD39C7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D6645-7944-32CB-BC42-C47D03C8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2746B-9D18-8C4C-74C1-6A110BFB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1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0A573-ACBB-6189-7681-D0BF11A4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B448-03C3-589B-B5D9-E99CBD2DC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E5F9-63A7-7A9F-AAF1-A6D3FE1A2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878F-B2DB-422F-9F0A-8C0CEA4E28A5}" type="datetimeFigureOut">
              <a:rPr lang="en-ID" smtClean="0"/>
              <a:t>25/01/2024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0E48-33B7-1A7E-2A9C-323C9985B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5D9D-52D7-4A2C-B183-108F8DD1C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D913-A4B2-4129-9E4F-B948C308A8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61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BA70-1782-F2EA-7A28-0685ACE4D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Cloud Computing</a:t>
            </a:r>
            <a:br>
              <a:rPr lang="en-US" dirty="0"/>
            </a:br>
            <a:r>
              <a:rPr lang="en-US" b="1" dirty="0"/>
              <a:t>Chapter 2: Fundamental </a:t>
            </a:r>
            <a:r>
              <a:rPr lang="en-US" b="1" dirty="0" err="1"/>
              <a:t>Javascript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DC2B-F577-BD22-49E8-C60C3BA62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Rizki Pratama S., S. </a:t>
            </a:r>
            <a:r>
              <a:rPr lang="en-US" dirty="0" err="1"/>
              <a:t>Kom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920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2D52-D8EE-F80A-C510-172F7FE5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Variable (cont.)</a:t>
            </a:r>
            <a:endParaRPr lang="en-ID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08787-CCA5-692A-19E2-1933A0753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47371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A63E7-2E42-5D1D-3380-015AA269D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74" y="1825625"/>
            <a:ext cx="52476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9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2D52-D8EE-F80A-C510-172F7FE5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Variable (cont.)</a:t>
            </a:r>
            <a:endParaRPr lang="en-ID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CA62B-7B27-03DF-15CC-BCD603B67E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54" y="1825625"/>
            <a:ext cx="105088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2D52-D8EE-F80A-C510-172F7FE5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Variable (cont.)</a:t>
            </a:r>
            <a:endParaRPr lang="en-ID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70D50-76A5-D6DE-6BFF-90180692B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044" y="1825625"/>
            <a:ext cx="8425912" cy="4351338"/>
          </a:xfrm>
        </p:spPr>
      </p:pic>
    </p:spTree>
    <p:extLst>
      <p:ext uri="{BB962C8B-B14F-4D97-AF65-F5344CB8AC3E}">
        <p14:creationId xmlns:p14="http://schemas.microsoft.com/office/powerpoint/2010/main" val="412678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D846-8DF7-7993-16E1-B62FCD75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Tipe</a:t>
            </a:r>
            <a:r>
              <a:rPr lang="en-US" sz="4000" b="1" dirty="0"/>
              <a:t> Data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4D43-7BD4-5E72-CB03-4E5FEE0A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Undefined – Variable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.</a:t>
            </a:r>
          </a:p>
          <a:p>
            <a:r>
              <a:rPr lang="en-US" sz="2000" dirty="0"/>
              <a:t>Numbers –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angka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BigInt</a:t>
            </a:r>
            <a:r>
              <a:rPr lang="en-US" sz="2000" dirty="0"/>
              <a:t> –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angka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mencakup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</a:t>
            </a:r>
            <a:r>
              <a:rPr lang="en-US" sz="2000" dirty="0"/>
              <a:t>2</a:t>
            </a:r>
            <a:r>
              <a:rPr lang="en-US" sz="2000" baseline="30000" dirty="0"/>
              <a:t>53</a:t>
            </a:r>
            <a:r>
              <a:rPr lang="en-US" sz="2000" dirty="0"/>
              <a:t>.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ditandai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“n” </a:t>
            </a:r>
            <a:r>
              <a:rPr lang="en-US" sz="2000" dirty="0" err="1"/>
              <a:t>dibelakang</a:t>
            </a:r>
            <a:r>
              <a:rPr lang="en-US" sz="2000" dirty="0"/>
              <a:t> </a:t>
            </a:r>
            <a:r>
              <a:rPr lang="en-US" sz="2000" dirty="0" err="1"/>
              <a:t>nilainya</a:t>
            </a:r>
            <a:r>
              <a:rPr lang="en-US" sz="2000" dirty="0"/>
              <a:t>.</a:t>
            </a:r>
          </a:p>
          <a:p>
            <a:r>
              <a:rPr lang="en-US" sz="2000" dirty="0"/>
              <a:t>Strings –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teks</a:t>
            </a:r>
            <a:r>
              <a:rPr lang="en-US" sz="2000" dirty="0"/>
              <a:t>.</a:t>
            </a:r>
          </a:p>
          <a:p>
            <a:r>
              <a:rPr lang="en-US" sz="2000" dirty="0"/>
              <a:t>Boolean –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b="1" dirty="0"/>
              <a:t>true</a:t>
            </a:r>
            <a:r>
              <a:rPr lang="en-US" sz="2000" dirty="0"/>
              <a:t> dan </a:t>
            </a:r>
            <a:r>
              <a:rPr lang="en-US" sz="2000" b="1" dirty="0"/>
              <a:t>false</a:t>
            </a:r>
            <a:r>
              <a:rPr lang="en-US" sz="2000" dirty="0"/>
              <a:t>.</a:t>
            </a:r>
          </a:p>
          <a:p>
            <a:r>
              <a:rPr lang="en-US" sz="2000" dirty="0"/>
              <a:t>Null – </a:t>
            </a:r>
            <a:r>
              <a:rPr lang="en-US" sz="2000" dirty="0" err="1"/>
              <a:t>Serupa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undefined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diinisialisasikan</a:t>
            </a:r>
            <a:r>
              <a:rPr lang="en-US" sz="2000" dirty="0"/>
              <a:t> pada variable.</a:t>
            </a:r>
          </a:p>
          <a:p>
            <a:r>
              <a:rPr lang="en-US" sz="2000" dirty="0"/>
              <a:t>Symbol – </a:t>
            </a:r>
            <a:r>
              <a:rPr lang="en-US" sz="2000" dirty="0" err="1"/>
              <a:t>Tipe</a:t>
            </a:r>
            <a:r>
              <a:rPr lang="en-US" sz="2000" dirty="0"/>
              <a:t> data Symbol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identifier yang </a:t>
            </a:r>
            <a:r>
              <a:rPr lang="en-US" sz="2000" dirty="0" err="1"/>
              <a:t>unik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555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2E9F-3FAC-1009-E34C-877504C5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Operator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BB2E-B3D6-03FD-AE00-7E03E99D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Assignment operator – Operator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pada variable. </a:t>
            </a:r>
            <a:r>
              <a:rPr lang="en-US" sz="2000" dirty="0" err="1"/>
              <a:t>Contohnya</a:t>
            </a:r>
            <a:r>
              <a:rPr lang="en-US" sz="2000" dirty="0"/>
              <a:t> x = y;</a:t>
            </a:r>
          </a:p>
          <a:p>
            <a:r>
              <a:rPr lang="en-US" sz="2000" dirty="0"/>
              <a:t>Comparison operator – Operator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nl-NL" sz="2000" dirty="0"/>
              <a:t>mengevaluasi dan membandingkan dua nilai. Berikut daftar comparison operator: (==), (!=), (===), (!==), (&gt;), (&lt;), (&gt;=), (&lt;=).</a:t>
            </a:r>
          </a:p>
          <a:p>
            <a:r>
              <a:rPr lang="nl-NL" sz="2000" dirty="0"/>
              <a:t>Logical Operator – Operator untuk menetapkan logika yang lebih kompleks. Mirip dengan gerbang logika pada elektronika. Berikut daftar logical operator: (&amp;&amp;), (||), (!).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59459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D157-7E6F-EB46-33A0-94B29877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If/Else Statement</a:t>
            </a:r>
            <a:endParaRPr lang="en-ID" sz="4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CF4625-4191-3ABB-D788-CEE88CF825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74" y="1825625"/>
            <a:ext cx="69332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D157-7E6F-EB46-33A0-94B29877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If/Else Statement (cont.)</a:t>
            </a:r>
            <a:endParaRPr lang="en-ID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FA725-BAAA-EEBA-3B42-EB360DB46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183" y="1825625"/>
            <a:ext cx="5755633" cy="4351338"/>
          </a:xfrm>
        </p:spPr>
      </p:pic>
    </p:spTree>
    <p:extLst>
      <p:ext uri="{BB962C8B-B14F-4D97-AF65-F5344CB8AC3E}">
        <p14:creationId xmlns:p14="http://schemas.microsoft.com/office/powerpoint/2010/main" val="83880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D157-7E6F-EB46-33A0-94B29877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If/Else Statement (cont.)</a:t>
            </a:r>
            <a:endParaRPr lang="en-ID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E9046-CAE5-DEDF-98B7-243EA486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2000" b="1" dirty="0"/>
              <a:t>Truthy &amp; </a:t>
            </a:r>
            <a:r>
              <a:rPr lang="en-ID" sz="2000" b="1" dirty="0" err="1"/>
              <a:t>Falsy</a:t>
            </a:r>
            <a:endParaRPr lang="en-ID" sz="2000" b="1" dirty="0"/>
          </a:p>
          <a:p>
            <a:r>
              <a:rPr lang="en-ID" sz="2000" dirty="0"/>
              <a:t>Di </a:t>
            </a:r>
            <a:r>
              <a:rPr lang="en-ID" sz="2000" dirty="0" err="1"/>
              <a:t>dalam</a:t>
            </a:r>
            <a:r>
              <a:rPr lang="en-ID" sz="2000" dirty="0"/>
              <a:t> if statement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memasukkan</a:t>
            </a:r>
            <a:r>
              <a:rPr lang="en-ID" sz="2000" dirty="0"/>
              <a:t> expression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dievaluasi</a:t>
            </a:r>
            <a:r>
              <a:rPr lang="en-ID" sz="2000" dirty="0"/>
              <a:t>. </a:t>
            </a:r>
            <a:r>
              <a:rPr lang="en-ID" sz="2000" dirty="0" err="1"/>
              <a:t>Umumnya</a:t>
            </a:r>
            <a:r>
              <a:rPr lang="en-ID" sz="2000" dirty="0"/>
              <a:t>, expression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mengembalikan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boolean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menentukan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true </a:t>
            </a:r>
            <a:r>
              <a:rPr lang="en-ID" sz="2000" dirty="0" err="1"/>
              <a:t>atau</a:t>
            </a:r>
            <a:r>
              <a:rPr lang="en-ID" sz="2000" dirty="0"/>
              <a:t> false. Lalu </a:t>
            </a:r>
            <a:r>
              <a:rPr lang="en-ID" sz="2000" dirty="0" err="1"/>
              <a:t>bagaimana</a:t>
            </a:r>
            <a:r>
              <a:rPr lang="en-ID" sz="2000" dirty="0"/>
              <a:t> </a:t>
            </a:r>
            <a:r>
              <a:rPr lang="en-ID" sz="2000" dirty="0" err="1"/>
              <a:t>jika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menuliskan</a:t>
            </a:r>
            <a:r>
              <a:rPr lang="en-ID" sz="2000" dirty="0"/>
              <a:t> expression yang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mengembalikan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boolean</a:t>
            </a:r>
            <a:r>
              <a:rPr lang="en-ID" sz="2000" dirty="0"/>
              <a:t>? </a:t>
            </a:r>
            <a:r>
              <a:rPr lang="en-ID" sz="2000" dirty="0" err="1"/>
              <a:t>Jawabannya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.</a:t>
            </a:r>
          </a:p>
          <a:p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pada JavaScript pada </a:t>
            </a:r>
            <a:r>
              <a:rPr lang="en-ID" sz="2000" dirty="0" err="1"/>
              <a:t>dasarnya</a:t>
            </a:r>
            <a:r>
              <a:rPr lang="en-ID" sz="2000" dirty="0"/>
              <a:t> juga </a:t>
            </a:r>
            <a:r>
              <a:rPr lang="en-ID" sz="2000" dirty="0" err="1"/>
              <a:t>mewarisi</a:t>
            </a:r>
            <a:r>
              <a:rPr lang="en-ID" sz="2000" dirty="0"/>
              <a:t> </a:t>
            </a:r>
            <a:r>
              <a:rPr lang="en-ID" sz="2000" dirty="0" err="1"/>
              <a:t>sifat</a:t>
            </a:r>
            <a:r>
              <a:rPr lang="en-ID" sz="2000" dirty="0"/>
              <a:t> </a:t>
            </a:r>
            <a:r>
              <a:rPr lang="en-ID" sz="2000" dirty="0" err="1"/>
              <a:t>boolean</a:t>
            </a:r>
            <a:r>
              <a:rPr lang="en-ID" sz="2000" dirty="0"/>
              <a:t>. Nilai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dikenal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truthy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falsy</a:t>
            </a:r>
            <a:r>
              <a:rPr lang="en-ID" sz="2000" dirty="0"/>
              <a:t>. Nilai truthy </a:t>
            </a:r>
            <a:r>
              <a:rPr lang="en-ID" sz="2000" dirty="0" err="1"/>
              <a:t>berarti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yang </a:t>
            </a:r>
            <a:r>
              <a:rPr lang="en-ID" sz="2000" dirty="0" err="1"/>
              <a:t>ketika</a:t>
            </a:r>
            <a:r>
              <a:rPr lang="en-ID" sz="2000" dirty="0"/>
              <a:t> </a:t>
            </a:r>
            <a:r>
              <a:rPr lang="en-ID" sz="2000" dirty="0" err="1"/>
              <a:t>dievaluasi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menghasilkan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true, </a:t>
            </a:r>
            <a:r>
              <a:rPr lang="en-ID" sz="2000" dirty="0" err="1"/>
              <a:t>begitu</a:t>
            </a:r>
            <a:r>
              <a:rPr lang="en-ID" sz="2000" dirty="0"/>
              <a:t> pula </a:t>
            </a:r>
            <a:r>
              <a:rPr lang="en-ID" sz="2000" dirty="0" err="1"/>
              <a:t>falsy</a:t>
            </a:r>
            <a:r>
              <a:rPr lang="en-ID" sz="2000" dirty="0"/>
              <a:t> </a:t>
            </a:r>
            <a:r>
              <a:rPr lang="en-ID" sz="2000" dirty="0" err="1"/>
              <a:t>bernilai</a:t>
            </a:r>
            <a:r>
              <a:rPr lang="en-ID" sz="2000" dirty="0"/>
              <a:t> false. Jadi </a:t>
            </a:r>
            <a:r>
              <a:rPr lang="en-ID" sz="2000" dirty="0" err="1"/>
              <a:t>manakah</a:t>
            </a:r>
            <a:r>
              <a:rPr lang="en-ID" sz="2000" dirty="0"/>
              <a:t> yang </a:t>
            </a:r>
            <a:r>
              <a:rPr lang="en-ID" sz="2000" dirty="0" err="1"/>
              <a:t>termasuk</a:t>
            </a:r>
            <a:r>
              <a:rPr lang="en-ID" sz="2000" dirty="0"/>
              <a:t> truthy dan </a:t>
            </a:r>
            <a:r>
              <a:rPr lang="en-ID" sz="2000" dirty="0" err="1"/>
              <a:t>falsy</a:t>
            </a:r>
            <a:r>
              <a:rPr lang="en-ID" sz="2000" dirty="0"/>
              <a:t>? </a:t>
            </a:r>
            <a:r>
              <a:rPr lang="en-ID" sz="2000" dirty="0" err="1"/>
              <a:t>Selain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boolean</a:t>
            </a:r>
            <a:r>
              <a:rPr lang="en-ID" sz="2000" dirty="0"/>
              <a:t> false, </a:t>
            </a:r>
            <a:r>
              <a:rPr lang="en-ID" sz="2000" dirty="0" err="1"/>
              <a:t>tipe</a:t>
            </a:r>
            <a:r>
              <a:rPr lang="en-ID" sz="2000" dirty="0"/>
              <a:t> data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yang </a:t>
            </a:r>
            <a:r>
              <a:rPr lang="en-ID" sz="2000" dirty="0" err="1"/>
              <a:t>dianggap</a:t>
            </a:r>
            <a:r>
              <a:rPr lang="en-ID" sz="2000" dirty="0"/>
              <a:t> </a:t>
            </a:r>
            <a:r>
              <a:rPr lang="en-ID" sz="2000" dirty="0" err="1"/>
              <a:t>falsy</a:t>
            </a:r>
            <a:r>
              <a:rPr lang="en-ID" sz="2000" dirty="0"/>
              <a:t>, </a:t>
            </a:r>
            <a:r>
              <a:rPr lang="en-ID" sz="2000" dirty="0" err="1"/>
              <a:t>antara</a:t>
            </a:r>
            <a:r>
              <a:rPr lang="en-ID" sz="2000" dirty="0"/>
              <a:t> lain:</a:t>
            </a:r>
          </a:p>
          <a:p>
            <a:pPr lvl="1"/>
            <a:r>
              <a:rPr lang="en-US" sz="2000" dirty="0"/>
              <a:t>Number 0</a:t>
            </a:r>
          </a:p>
          <a:p>
            <a:pPr lvl="1"/>
            <a:r>
              <a:rPr lang="en-US" sz="2000" dirty="0" err="1"/>
              <a:t>BigInt</a:t>
            </a:r>
            <a:r>
              <a:rPr lang="en-US" sz="2000" dirty="0"/>
              <a:t> 0n</a:t>
            </a:r>
          </a:p>
          <a:p>
            <a:pPr lvl="1"/>
            <a:r>
              <a:rPr lang="en-US" sz="2000" dirty="0"/>
              <a:t>String </a:t>
            </a:r>
            <a:r>
              <a:rPr lang="en-US" sz="2000" dirty="0" err="1"/>
              <a:t>kosong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“” </a:t>
            </a:r>
            <a:r>
              <a:rPr lang="en-US" sz="2000" dirty="0" err="1"/>
              <a:t>atau</a:t>
            </a:r>
            <a:r>
              <a:rPr lang="en-US" sz="2000" dirty="0"/>
              <a:t> ‘’</a:t>
            </a:r>
          </a:p>
          <a:p>
            <a:pPr lvl="1"/>
            <a:r>
              <a:rPr lang="en-US" sz="2000" dirty="0"/>
              <a:t>null</a:t>
            </a:r>
          </a:p>
          <a:p>
            <a:pPr lvl="1"/>
            <a:r>
              <a:rPr lang="en-US" sz="2000" dirty="0"/>
              <a:t>undefined</a:t>
            </a:r>
          </a:p>
          <a:p>
            <a:pPr lvl="1"/>
            <a:r>
              <a:rPr lang="en-US" sz="2000" dirty="0" err="1"/>
              <a:t>NaN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Not a Number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290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D157-7E6F-EB46-33A0-94B29877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If/Else Statement (cont.)</a:t>
            </a:r>
            <a:endParaRPr lang="en-ID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05DAA-E78F-2412-B31E-D98118401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596" y="1825625"/>
            <a:ext cx="4874807" cy="4351338"/>
          </a:xfrm>
        </p:spPr>
      </p:pic>
    </p:spTree>
    <p:extLst>
      <p:ext uri="{BB962C8B-B14F-4D97-AF65-F5344CB8AC3E}">
        <p14:creationId xmlns:p14="http://schemas.microsoft.com/office/powerpoint/2010/main" val="161394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BD84E-852C-E596-9D4E-FE93A227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Switch Case Statement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1DFABB-2FA4-8C79-CC8C-B370E1F7C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6595" y="229191"/>
            <a:ext cx="4382142" cy="63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072A-AE1B-196A-5AC5-FC1DC36B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Learning Objectives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EC75-CAAF-53E0-F153-4F529C0B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/>
              <a:t>Menuliskan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 dan </a:t>
            </a:r>
            <a:r>
              <a:rPr lang="en-US" sz="2000" dirty="0" err="1"/>
              <a:t>menampilkannya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konsol</a:t>
            </a:r>
            <a:endParaRPr lang="en-US" sz="2000" dirty="0"/>
          </a:p>
          <a:p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komentar</a:t>
            </a:r>
            <a:r>
              <a:rPr lang="en-US" sz="2000" dirty="0"/>
              <a:t>,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,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data, operator, </a:t>
            </a:r>
            <a:r>
              <a:rPr lang="en-US" sz="2000" dirty="0" err="1"/>
              <a:t>percabangan</a:t>
            </a:r>
            <a:r>
              <a:rPr lang="en-US" sz="2000" dirty="0"/>
              <a:t> dan </a:t>
            </a:r>
            <a:r>
              <a:rPr lang="en-US" sz="2000" dirty="0" err="1"/>
              <a:t>pengulangan</a:t>
            </a:r>
            <a:r>
              <a:rPr lang="en-US" sz="2000" dirty="0"/>
              <a:t> pada </a:t>
            </a:r>
            <a:r>
              <a:rPr lang="en-US" sz="2000" dirty="0" err="1"/>
              <a:t>javascript</a:t>
            </a:r>
            <a:endParaRPr lang="en-US" sz="2000" dirty="0"/>
          </a:p>
          <a:p>
            <a:r>
              <a:rPr lang="en-ID" sz="2000" dirty="0" err="1"/>
              <a:t>Memahami</a:t>
            </a:r>
            <a:r>
              <a:rPr lang="en-ID" sz="2000" dirty="0"/>
              <a:t> </a:t>
            </a:r>
            <a:r>
              <a:rPr lang="en-ID" sz="2000" dirty="0" err="1"/>
              <a:t>struktur</a:t>
            </a:r>
            <a:r>
              <a:rPr lang="en-ID" sz="2000" dirty="0"/>
              <a:t> data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javascript</a:t>
            </a:r>
            <a:endParaRPr lang="en-ID" sz="2000" dirty="0"/>
          </a:p>
          <a:p>
            <a:r>
              <a:rPr lang="en-ID" sz="2000" dirty="0" err="1"/>
              <a:t>Memahami</a:t>
            </a:r>
            <a:r>
              <a:rPr lang="en-ID" sz="2000" dirty="0"/>
              <a:t> </a:t>
            </a:r>
            <a:r>
              <a:rPr lang="en-ID" sz="2000" dirty="0" err="1"/>
              <a:t>penggunaan</a:t>
            </a:r>
            <a:r>
              <a:rPr lang="en-ID" sz="2000" dirty="0"/>
              <a:t> function</a:t>
            </a:r>
          </a:p>
          <a:p>
            <a:r>
              <a:rPr lang="en-ID" sz="2000" dirty="0" err="1"/>
              <a:t>Memahami</a:t>
            </a:r>
            <a:r>
              <a:rPr lang="en-ID" sz="2000" dirty="0"/>
              <a:t> OOP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javascript</a:t>
            </a:r>
            <a:endParaRPr lang="en-ID" sz="2000" dirty="0"/>
          </a:p>
          <a:p>
            <a:r>
              <a:rPr lang="en-ID" sz="2000" dirty="0" err="1"/>
              <a:t>Memahami</a:t>
            </a:r>
            <a:r>
              <a:rPr lang="en-ID" sz="2000" dirty="0"/>
              <a:t> Functional Programming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javascript</a:t>
            </a:r>
            <a:endParaRPr lang="en-ID" sz="2000" dirty="0"/>
          </a:p>
          <a:p>
            <a:r>
              <a:rPr lang="en-ID" sz="2000" dirty="0" err="1"/>
              <a:t>Melakukan</a:t>
            </a:r>
            <a:r>
              <a:rPr lang="en-ID" sz="2000" dirty="0"/>
              <a:t> setup environment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proyek</a:t>
            </a:r>
            <a:r>
              <a:rPr lang="en-ID" sz="2000" dirty="0"/>
              <a:t> </a:t>
            </a:r>
            <a:r>
              <a:rPr lang="en-ID" sz="2000" dirty="0" err="1"/>
              <a:t>javascript</a:t>
            </a:r>
            <a:endParaRPr lang="en-ID" sz="2000" dirty="0"/>
          </a:p>
          <a:p>
            <a:r>
              <a:rPr lang="en-ID" sz="2000" dirty="0" err="1"/>
              <a:t>Memahami</a:t>
            </a:r>
            <a:r>
              <a:rPr lang="en-ID" sz="2000" dirty="0"/>
              <a:t> </a:t>
            </a:r>
            <a:r>
              <a:rPr lang="en-ID" sz="2000" dirty="0" err="1"/>
              <a:t>apa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module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javascript</a:t>
            </a:r>
            <a:endParaRPr lang="en-ID" sz="2000" dirty="0"/>
          </a:p>
          <a:p>
            <a:r>
              <a:rPr lang="en-ID" sz="2000" dirty="0" err="1"/>
              <a:t>Memahami</a:t>
            </a:r>
            <a:r>
              <a:rPr lang="en-ID" sz="2000" dirty="0"/>
              <a:t> </a:t>
            </a:r>
            <a:r>
              <a:rPr lang="en-ID" sz="2000" dirty="0" err="1"/>
              <a:t>penanganan</a:t>
            </a:r>
            <a:r>
              <a:rPr lang="en-ID" sz="2000" dirty="0"/>
              <a:t> error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javascript</a:t>
            </a:r>
            <a:endParaRPr lang="en-ID" sz="2000" dirty="0"/>
          </a:p>
          <a:p>
            <a:r>
              <a:rPr lang="en-ID" sz="2000" dirty="0" err="1"/>
              <a:t>Memahami</a:t>
            </a:r>
            <a:r>
              <a:rPr lang="en-ID" sz="2000" dirty="0"/>
              <a:t> asynchronous process</a:t>
            </a:r>
          </a:p>
          <a:p>
            <a:r>
              <a:rPr lang="en-ID" sz="2000" dirty="0" err="1"/>
              <a:t>Memahami</a:t>
            </a:r>
            <a:r>
              <a:rPr lang="en-ID" sz="2000" dirty="0"/>
              <a:t> Node Package Manager</a:t>
            </a:r>
          </a:p>
          <a:p>
            <a:r>
              <a:rPr lang="en-ID" sz="2000" dirty="0" err="1"/>
              <a:t>Menuliskan</a:t>
            </a:r>
            <a:r>
              <a:rPr lang="en-ID" sz="2000" dirty="0"/>
              <a:t> </a:t>
            </a:r>
            <a:r>
              <a:rPr lang="en-ID" sz="2000" dirty="0" err="1"/>
              <a:t>javascript</a:t>
            </a:r>
            <a:r>
              <a:rPr lang="en-ID" sz="2000" dirty="0"/>
              <a:t> testing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002090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B77E-EA7B-C1B8-FA17-5D3F99EF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Loop</a:t>
            </a:r>
            <a:endParaRPr lang="en-ID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020B5-282A-2718-F0E8-11A3D65C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55" y="1690688"/>
            <a:ext cx="7199671" cy="24695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7D68B-39FA-101B-CD2B-547A5A94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22" y="1690688"/>
            <a:ext cx="4111523" cy="44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B77E-EA7B-C1B8-FA17-5D3F99EF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Loop (cont.)</a:t>
            </a:r>
            <a:endParaRPr lang="en-ID" sz="40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F56AB-17FC-2F35-779B-25F35088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7236"/>
            <a:ext cx="3679935" cy="241434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22383-8C70-2C0B-3842-779FC89D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42" y="1690688"/>
            <a:ext cx="6250858" cy="46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2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B77E-EA7B-C1B8-FA17-5D3F99EF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Loop (cont.)</a:t>
            </a:r>
            <a:endParaRPr lang="en-ID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A81B66-BD5D-8643-BAB5-734156E1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477" y="1825625"/>
            <a:ext cx="4239045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6B3B6-00A1-EE76-1AFE-E13F9F90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05" y="1825626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84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AAB61E-8289-C38E-A23F-7C2F634F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Struktur</a:t>
            </a:r>
            <a:r>
              <a:rPr lang="en-US" b="1" dirty="0"/>
              <a:t> Data</a:t>
            </a:r>
            <a:endParaRPr lang="en-ID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D2B06-E205-09A3-D690-FD704E902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5030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85730-D970-6FA4-6F00-2F2D5445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Jenis</a:t>
            </a:r>
            <a:r>
              <a:rPr lang="en-US" sz="4000" b="1" dirty="0"/>
              <a:t> </a:t>
            </a:r>
            <a:r>
              <a:rPr lang="en-US" sz="4000" b="1" dirty="0" err="1"/>
              <a:t>Struktur</a:t>
            </a:r>
            <a:r>
              <a:rPr lang="en-US" sz="4000" b="1" dirty="0"/>
              <a:t> Data</a:t>
            </a:r>
            <a:endParaRPr lang="en-ID" sz="4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7D03A5-E663-95C4-416E-0699C307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Object</a:t>
            </a:r>
          </a:p>
          <a:p>
            <a:r>
              <a:rPr lang="en-US" sz="2000" dirty="0"/>
              <a:t>Array</a:t>
            </a:r>
          </a:p>
          <a:p>
            <a:r>
              <a:rPr lang="en-US" sz="2000" dirty="0"/>
              <a:t>Map</a:t>
            </a:r>
          </a:p>
          <a:p>
            <a:r>
              <a:rPr lang="en-US" sz="2000" dirty="0"/>
              <a:t>Set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7339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1CB-5048-2E87-D3AA-73F20154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Object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2EA0-9FDD-9D06-3AEE-869CF304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Object </a:t>
            </a:r>
            <a:r>
              <a:rPr lang="en-ID" sz="2000" dirty="0" err="1"/>
              <a:t>mampu</a:t>
            </a:r>
            <a:r>
              <a:rPr lang="en-ID" sz="2000" dirty="0"/>
              <a:t>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beragam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dan </a:t>
            </a:r>
            <a:r>
              <a:rPr lang="en-ID" sz="2000" dirty="0" err="1"/>
              <a:t>membentuk</a:t>
            </a:r>
            <a:r>
              <a:rPr lang="en-ID" sz="2000" dirty="0"/>
              <a:t> data yang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kompleks</a:t>
            </a:r>
            <a:r>
              <a:rPr lang="en-ID" sz="2000" dirty="0"/>
              <a:t>.</a:t>
            </a:r>
          </a:p>
          <a:p>
            <a:r>
              <a:rPr lang="sv-SE" sz="2000" dirty="0"/>
              <a:t>Untuk menetapkan objek pada sebuah variabel kita gunakan tanda kurung kurawal </a:t>
            </a:r>
            <a:r>
              <a:rPr lang="sv-SE" sz="2000" dirty="0">
                <a:solidFill>
                  <a:srgbClr val="FF0000"/>
                </a:solidFill>
              </a:rPr>
              <a:t>{}</a:t>
            </a:r>
            <a:r>
              <a:rPr lang="sv-SE" sz="2000" dirty="0"/>
              <a:t>. Contohnya: </a:t>
            </a:r>
            <a:r>
              <a:rPr lang="en-ID" sz="1400" b="0" i="0" dirty="0" err="1">
                <a:solidFill>
                  <a:srgbClr val="000088"/>
                </a:solidFill>
                <a:effectLst/>
                <a:latin typeface="Menlo"/>
              </a:rPr>
              <a:t>const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enlo"/>
              </a:rPr>
              <a:t> user </a:t>
            </a:r>
            <a:r>
              <a:rPr lang="en-ID" sz="1400" b="0" i="0" dirty="0"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D" sz="1400" b="0" i="0" dirty="0">
                <a:solidFill>
                  <a:srgbClr val="666600"/>
                </a:solidFill>
                <a:effectLst/>
                <a:latin typeface="Menlo"/>
              </a:rPr>
              <a:t>{};</a:t>
            </a:r>
            <a:endParaRPr lang="en-ID" sz="1400" b="0" i="0" dirty="0">
              <a:solidFill>
                <a:srgbClr val="333333"/>
              </a:solidFill>
              <a:effectLst/>
              <a:latin typeface="Menlo"/>
            </a:endParaRPr>
          </a:p>
          <a:p>
            <a:r>
              <a:rPr lang="en-ID" sz="2000" dirty="0"/>
              <a:t>Object </a:t>
            </a:r>
            <a:r>
              <a:rPr lang="en-ID" sz="2000" dirty="0" err="1"/>
              <a:t>berisi</a:t>
            </a:r>
            <a:r>
              <a:rPr lang="en-ID" sz="2000" dirty="0"/>
              <a:t> </a:t>
            </a:r>
            <a:r>
              <a:rPr lang="en-ID" sz="2000" dirty="0" err="1"/>
              <a:t>pasangan</a:t>
            </a:r>
            <a:r>
              <a:rPr lang="en-ID" sz="2000" dirty="0"/>
              <a:t> key dan value yang juga </a:t>
            </a:r>
            <a:r>
              <a:rPr lang="en-ID" sz="2000" dirty="0" err="1"/>
              <a:t>dikenal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property. Key </a:t>
            </a:r>
            <a:r>
              <a:rPr lang="en-ID" sz="2000" dirty="0" err="1"/>
              <a:t>berperan</a:t>
            </a:r>
            <a:r>
              <a:rPr lang="en-ID" sz="2000" dirty="0"/>
              <a:t> </a:t>
            </a:r>
            <a:r>
              <a:rPr lang="en-ID" sz="2000" dirty="0" err="1"/>
              <a:t>mirip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yang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. </a:t>
            </a:r>
            <a:r>
              <a:rPr lang="en-ID" sz="2000" dirty="0" err="1"/>
              <a:t>Sementara</a:t>
            </a:r>
            <a:r>
              <a:rPr lang="en-ID" sz="2000" dirty="0"/>
              <a:t>, value </a:t>
            </a:r>
            <a:r>
              <a:rPr lang="en-ID" sz="2000" dirty="0" err="1"/>
              <a:t>berisi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</a:t>
            </a:r>
            <a:r>
              <a:rPr lang="en-ID" sz="2000" dirty="0" err="1"/>
              <a:t>apa</a:t>
            </a:r>
            <a:r>
              <a:rPr lang="en-ID" sz="2000" dirty="0"/>
              <a:t> pun </a:t>
            </a:r>
            <a:r>
              <a:rPr lang="en-ID" sz="2000" dirty="0" err="1"/>
              <a:t>termasuk</a:t>
            </a:r>
            <a:r>
              <a:rPr lang="en-ID" sz="2000" dirty="0"/>
              <a:t> </a:t>
            </a:r>
            <a:r>
              <a:rPr lang="en-ID" sz="2000" dirty="0" err="1"/>
              <a:t>objek</a:t>
            </a:r>
            <a:r>
              <a:rPr lang="en-ID" sz="2000" dirty="0"/>
              <a:t> lain. </a:t>
            </a:r>
            <a:r>
              <a:rPr lang="en-ID" sz="2000" dirty="0" err="1"/>
              <a:t>Contohnya</a:t>
            </a:r>
            <a:r>
              <a:rPr lang="en-ID" sz="2000" dirty="0"/>
              <a:t>: </a:t>
            </a:r>
            <a:r>
              <a:rPr lang="en-US" sz="1400" b="0" i="0" dirty="0">
                <a:solidFill>
                  <a:srgbClr val="000088"/>
                </a:solidFill>
                <a:effectLst/>
                <a:latin typeface="Menlo"/>
              </a:rPr>
              <a:t>let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400" b="0" i="0" dirty="0">
                <a:solidFill>
                  <a:srgbClr val="000088"/>
                </a:solidFill>
                <a:effectLst/>
                <a:latin typeface="Menlo"/>
              </a:rPr>
              <a:t>object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400" b="0" i="0" dirty="0"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400" b="0" i="0" dirty="0"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key1</a:t>
            </a:r>
            <a:r>
              <a:rPr lang="en-US" sz="1400" b="0" i="0" dirty="0"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400" b="0" i="0" dirty="0">
                <a:solidFill>
                  <a:srgbClr val="008800"/>
                </a:solidFill>
                <a:effectLst/>
                <a:latin typeface="Menlo"/>
              </a:rPr>
              <a:t>"value1"</a:t>
            </a:r>
            <a:r>
              <a:rPr lang="en-US" sz="1400" b="0" i="0" dirty="0"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key2</a:t>
            </a:r>
            <a:r>
              <a:rPr lang="en-US" sz="1400" b="0" i="0" dirty="0"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400" b="0" i="0" dirty="0">
                <a:solidFill>
                  <a:srgbClr val="008800"/>
                </a:solidFill>
                <a:effectLst/>
                <a:latin typeface="Menlo"/>
              </a:rPr>
              <a:t>"value2"</a:t>
            </a:r>
            <a:r>
              <a:rPr lang="en-US" sz="1400" b="0" i="0" dirty="0"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key3</a:t>
            </a:r>
            <a:r>
              <a:rPr lang="en-US" sz="1400" b="0" i="0" dirty="0"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400" b="0" i="0" dirty="0">
                <a:solidFill>
                  <a:srgbClr val="008800"/>
                </a:solidFill>
                <a:effectLst/>
                <a:latin typeface="Menlo"/>
              </a:rPr>
              <a:t>"value3"</a:t>
            </a:r>
            <a:r>
              <a:rPr lang="en-US" sz="1400" b="0" i="0" dirty="0">
                <a:solidFill>
                  <a:srgbClr val="666600"/>
                </a:solidFill>
                <a:effectLst/>
                <a:latin typeface="Menlo"/>
              </a:rPr>
              <a:t>}</a:t>
            </a:r>
            <a:endParaRPr lang="en-US" sz="1400" b="0" i="0" dirty="0">
              <a:solidFill>
                <a:srgbClr val="333333"/>
              </a:solidFill>
              <a:effectLst/>
              <a:latin typeface="Menlo"/>
            </a:endParaRPr>
          </a:p>
          <a:p>
            <a:r>
              <a:rPr lang="en-ID" sz="2000" dirty="0"/>
              <a:t>Key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berupa</a:t>
            </a:r>
            <a:r>
              <a:rPr lang="en-ID" sz="2000" dirty="0"/>
              <a:t> string dan </a:t>
            </a:r>
            <a:r>
              <a:rPr lang="en-ID" sz="2000" dirty="0" err="1"/>
              <a:t>dituliskan</a:t>
            </a:r>
            <a:r>
              <a:rPr lang="en-ID" sz="2000" dirty="0"/>
              <a:t> </a:t>
            </a:r>
            <a:r>
              <a:rPr lang="en-ID" sz="2000" dirty="0" err="1"/>
              <a:t>sebelum</a:t>
            </a:r>
            <a:r>
              <a:rPr lang="en-ID" sz="2000" dirty="0"/>
              <a:t> </a:t>
            </a:r>
            <a:r>
              <a:rPr lang="en-ID" sz="2000" dirty="0" err="1"/>
              <a:t>titik</a:t>
            </a:r>
            <a:r>
              <a:rPr lang="en-ID" sz="2000" dirty="0"/>
              <a:t> dua (:), </a:t>
            </a:r>
            <a:r>
              <a:rPr lang="en-ID" sz="2000" dirty="0" err="1"/>
              <a:t>lalu</a:t>
            </a:r>
            <a:r>
              <a:rPr lang="en-ID" sz="2000" dirty="0"/>
              <a:t> </a:t>
            </a:r>
            <a:r>
              <a:rPr lang="en-ID" sz="2000" dirty="0" err="1"/>
              <a:t>diikuti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value-</a:t>
            </a:r>
            <a:r>
              <a:rPr lang="en-ID" sz="2000" dirty="0" err="1"/>
              <a:t>nya</a:t>
            </a:r>
            <a:r>
              <a:rPr lang="en-ID" sz="2000" dirty="0"/>
              <a:t>. </a:t>
            </a:r>
            <a:r>
              <a:rPr lang="en-ID" sz="2000" dirty="0" err="1"/>
              <a:t>Meskipun</a:t>
            </a:r>
            <a:r>
              <a:rPr lang="en-ID" sz="2000" dirty="0"/>
              <a:t> key </a:t>
            </a:r>
            <a:r>
              <a:rPr lang="en-ID" sz="2000" dirty="0" err="1"/>
              <a:t>merupakan</a:t>
            </a:r>
            <a:r>
              <a:rPr lang="en-ID" sz="2000" dirty="0"/>
              <a:t> string,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menuliskan</a:t>
            </a:r>
            <a:r>
              <a:rPr lang="en-ID" sz="2000" dirty="0"/>
              <a:t> </a:t>
            </a:r>
            <a:r>
              <a:rPr lang="en-ID" sz="2000" dirty="0" err="1"/>
              <a:t>tanda</a:t>
            </a:r>
            <a:r>
              <a:rPr lang="en-ID" sz="2000" dirty="0"/>
              <a:t> </a:t>
            </a:r>
            <a:r>
              <a:rPr lang="en-ID" sz="2000" dirty="0" err="1"/>
              <a:t>petik</a:t>
            </a:r>
            <a:r>
              <a:rPr lang="en-ID" sz="2000" dirty="0"/>
              <a:t> </a:t>
            </a:r>
            <a:r>
              <a:rPr lang="en-ID" sz="2000" dirty="0" err="1"/>
              <a:t>kecuali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karakter</a:t>
            </a:r>
            <a:r>
              <a:rPr lang="en-ID" sz="2000" dirty="0"/>
              <a:t> </a:t>
            </a:r>
            <a:r>
              <a:rPr lang="en-ID" sz="2000" dirty="0" err="1"/>
              <a:t>khusus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spasi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2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1CB-5048-2E87-D3AA-73F20154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Object (cont.)</a:t>
            </a:r>
            <a:endParaRPr lang="en-ID" sz="4000" b="1" dirty="0"/>
          </a:p>
        </p:txBody>
      </p:sp>
      <p:pic>
        <p:nvPicPr>
          <p:cNvPr id="16" name="Content Placeholder 15" descr="A white background with blue and orange text&#10;&#10;Description automatically generated">
            <a:extLst>
              <a:ext uri="{FF2B5EF4-FFF2-40B4-BE49-F238E27FC236}">
                <a16:creationId xmlns:a16="http://schemas.microsoft.com/office/drawing/2014/main" id="{39CEED95-4BF5-CC07-6DC1-5B47BCA8E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8137"/>
            <a:ext cx="10515600" cy="28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0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C6AC-6595-C0E8-8577-FF5655A9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Object (cont.)</a:t>
            </a:r>
            <a:endParaRPr lang="en-ID" sz="40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912F8E6-37A5-6ECA-9964-67689D090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708" y="1530670"/>
            <a:ext cx="6518584" cy="5124437"/>
          </a:xfrm>
        </p:spPr>
      </p:pic>
    </p:spTree>
    <p:extLst>
      <p:ext uri="{BB962C8B-B14F-4D97-AF65-F5344CB8AC3E}">
        <p14:creationId xmlns:p14="http://schemas.microsoft.com/office/powerpoint/2010/main" val="2923810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D16E-33F8-8BFF-3DF0-11A1B770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Array</a:t>
            </a:r>
            <a:endParaRPr lang="en-ID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EAFEB-3E54-DB7F-791B-E2605932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190" y="1810877"/>
            <a:ext cx="8087620" cy="3873130"/>
          </a:xfrm>
        </p:spPr>
      </p:pic>
    </p:spTree>
    <p:extLst>
      <p:ext uri="{BB962C8B-B14F-4D97-AF65-F5344CB8AC3E}">
        <p14:creationId xmlns:p14="http://schemas.microsoft.com/office/powerpoint/2010/main" val="4135531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D16E-33F8-8BFF-3DF0-11A1B770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Array (cont.)</a:t>
            </a:r>
            <a:endParaRPr lang="en-ID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293A9-0735-42D1-7172-933F3C3FE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menambahkan</a:t>
            </a:r>
            <a:r>
              <a:rPr lang="en-ID" sz="2000" dirty="0"/>
              <a:t> data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array,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>
                <a:solidFill>
                  <a:srgbClr val="FF0000"/>
                </a:solidFill>
              </a:rPr>
              <a:t>push()</a:t>
            </a:r>
            <a:r>
              <a:rPr lang="en-ID" sz="2000" dirty="0"/>
              <a:t>. </a:t>
            </a:r>
            <a:r>
              <a:rPr lang="en-ID" sz="2000" dirty="0" err="1"/>
              <a:t>Fungsi</a:t>
            </a:r>
            <a:r>
              <a:rPr lang="en-ID" sz="2000" dirty="0"/>
              <a:t> push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menambahkan</a:t>
            </a:r>
            <a:r>
              <a:rPr lang="en-ID" sz="2000" dirty="0"/>
              <a:t> data di </a:t>
            </a:r>
            <a:r>
              <a:rPr lang="en-ID" sz="2000" dirty="0" err="1"/>
              <a:t>akhir</a:t>
            </a:r>
            <a:r>
              <a:rPr lang="en-ID" sz="2000" dirty="0"/>
              <a:t> array.</a:t>
            </a:r>
          </a:p>
          <a:p>
            <a:r>
              <a:rPr lang="en-ID" sz="2000" dirty="0" err="1"/>
              <a:t>Sedangkan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mengeluarkan</a:t>
            </a:r>
            <a:r>
              <a:rPr lang="en-ID" sz="2000" dirty="0"/>
              <a:t> data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terakhir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array,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gunakan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>
                <a:solidFill>
                  <a:srgbClr val="FF0000"/>
                </a:solidFill>
              </a:rPr>
              <a:t>pop()</a:t>
            </a:r>
            <a:r>
              <a:rPr lang="en-ID" sz="2000" dirty="0"/>
              <a:t>.</a:t>
            </a:r>
          </a:p>
          <a:p>
            <a:r>
              <a:rPr lang="en-ID" sz="2000" dirty="0" err="1"/>
              <a:t>Metode</a:t>
            </a:r>
            <a:r>
              <a:rPr lang="en-ID" sz="2000" dirty="0"/>
              <a:t> lain yang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memanipulasi</a:t>
            </a:r>
            <a:r>
              <a:rPr lang="en-ID" sz="2000" dirty="0"/>
              <a:t> data pada array </a:t>
            </a:r>
            <a:r>
              <a:rPr lang="en-ID" sz="2000" dirty="0" err="1"/>
              <a:t>adalah</a:t>
            </a:r>
            <a:r>
              <a:rPr lang="en-ID" sz="2000" dirty="0"/>
              <a:t> shift() dan unshift().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>
                <a:solidFill>
                  <a:srgbClr val="FF0000"/>
                </a:solidFill>
              </a:rPr>
              <a:t>shift()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mengeluarkan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pertama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array, </a:t>
            </a:r>
            <a:r>
              <a:rPr lang="en-ID" sz="2000" dirty="0" err="1"/>
              <a:t>sementara</a:t>
            </a:r>
            <a:r>
              <a:rPr lang="en-ID" sz="2000" dirty="0"/>
              <a:t> </a:t>
            </a:r>
            <a:r>
              <a:rPr lang="en-ID" sz="2000" dirty="0">
                <a:solidFill>
                  <a:srgbClr val="FF0000"/>
                </a:solidFill>
              </a:rPr>
              <a:t>unshift()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menambahkan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di </a:t>
            </a:r>
            <a:r>
              <a:rPr lang="en-ID" sz="2000" dirty="0" err="1"/>
              <a:t>awal</a:t>
            </a:r>
            <a:r>
              <a:rPr lang="en-ID" sz="2000" dirty="0"/>
              <a:t> array.</a:t>
            </a:r>
          </a:p>
          <a:p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menghapus</a:t>
            </a:r>
            <a:r>
              <a:rPr lang="en-ID" sz="2000" dirty="0"/>
              <a:t> data </a:t>
            </a:r>
            <a:r>
              <a:rPr lang="en-ID" sz="2000" dirty="0" err="1"/>
              <a:t>dari</a:t>
            </a:r>
            <a:r>
              <a:rPr lang="en-ID" sz="2000" dirty="0"/>
              <a:t> array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keyword </a:t>
            </a:r>
            <a:r>
              <a:rPr lang="en-ID" sz="2000" dirty="0">
                <a:solidFill>
                  <a:srgbClr val="FF0000"/>
                </a:solidFill>
              </a:rPr>
              <a:t>delete</a:t>
            </a:r>
            <a:r>
              <a:rPr lang="en-ID" sz="2000" dirty="0"/>
              <a:t>.</a:t>
            </a:r>
          </a:p>
          <a:p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, </a:t>
            </a:r>
            <a:r>
              <a:rPr lang="en-ID" sz="2000" dirty="0" err="1"/>
              <a:t>gunakan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>
                <a:solidFill>
                  <a:srgbClr val="FF0000"/>
                </a:solidFill>
              </a:rPr>
              <a:t>splice()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32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A5B1B-5119-CCA6-B670-35A3919B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Dasar </a:t>
            </a:r>
            <a:r>
              <a:rPr lang="en-US" b="1" dirty="0" err="1"/>
              <a:t>Javascript</a:t>
            </a:r>
            <a:endParaRPr lang="en-ID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B67E-7EF9-93F3-D69B-855D78C16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61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A570-983A-83D2-71BE-F3B1BE59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Spread Operator</a:t>
            </a:r>
            <a:endParaRPr lang="en-ID" sz="4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944CE9-439D-E957-A6AB-9C863054ED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72247"/>
            <a:ext cx="5181600" cy="26580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BC2CBF-87CA-FBF1-FC74-142DD26865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72247"/>
            <a:ext cx="5181600" cy="2658093"/>
          </a:xfrm>
        </p:spPr>
      </p:pic>
    </p:spTree>
    <p:extLst>
      <p:ext uri="{BB962C8B-B14F-4D97-AF65-F5344CB8AC3E}">
        <p14:creationId xmlns:p14="http://schemas.microsoft.com/office/powerpoint/2010/main" val="466146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93C0-743E-6DB1-3870-524B2956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Destructuring</a:t>
            </a:r>
            <a:r>
              <a:rPr lang="en-US" sz="4000" b="1" dirty="0"/>
              <a:t> Object</a:t>
            </a:r>
            <a:endParaRPr lang="en-ID" sz="4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F70FF7-18C9-8A6F-72A9-58923EA02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612"/>
            <a:ext cx="5083153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94281-9C05-928C-EBBB-F0C8A794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63" y="1943612"/>
            <a:ext cx="4867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1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93C0-743E-6DB1-3870-524B2956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Destructuring</a:t>
            </a:r>
            <a:r>
              <a:rPr lang="en-US" sz="4000" b="1" dirty="0"/>
              <a:t> Object (cont.)</a:t>
            </a:r>
            <a:endParaRPr lang="en-ID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12C476-6037-1F13-B4E1-402C8CC88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523" y="1825625"/>
            <a:ext cx="6878953" cy="4351338"/>
          </a:xfrm>
        </p:spPr>
      </p:pic>
    </p:spTree>
    <p:extLst>
      <p:ext uri="{BB962C8B-B14F-4D97-AF65-F5344CB8AC3E}">
        <p14:creationId xmlns:p14="http://schemas.microsoft.com/office/powerpoint/2010/main" val="3360211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F756A-124F-9A3B-43CF-F049AC0B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Destructuring</a:t>
            </a:r>
            <a:r>
              <a:rPr lang="en-US" sz="4000" b="1" dirty="0"/>
              <a:t> Array</a:t>
            </a:r>
            <a:endParaRPr lang="en-ID" sz="40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B26B71-76B2-4CD6-3DA3-0966A680B9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2940"/>
            <a:ext cx="5181600" cy="365670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1A834D-08BA-074F-DD25-3BAF12DD8F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99808"/>
            <a:ext cx="5181600" cy="3002972"/>
          </a:xfrm>
        </p:spPr>
      </p:pic>
    </p:spTree>
    <p:extLst>
      <p:ext uri="{BB962C8B-B14F-4D97-AF65-F5344CB8AC3E}">
        <p14:creationId xmlns:p14="http://schemas.microsoft.com/office/powerpoint/2010/main" val="3584998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648D64-9444-70E5-78D5-547F9769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Map</a:t>
            </a:r>
            <a:endParaRPr lang="en-ID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20EE9-8354-427B-73FB-642BFD88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Map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yang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koleksi</a:t>
            </a:r>
            <a:r>
              <a:rPr lang="en-ID" sz="2000" dirty="0"/>
              <a:t> data </a:t>
            </a:r>
            <a:r>
              <a:rPr lang="en-ID" sz="2000" dirty="0" err="1"/>
              <a:t>dengan</a:t>
            </a:r>
            <a:r>
              <a:rPr lang="en-ID" sz="2000" dirty="0"/>
              <a:t> format key-value </a:t>
            </a:r>
            <a:r>
              <a:rPr lang="en-ID" sz="2000" dirty="0" err="1"/>
              <a:t>layaknya</a:t>
            </a:r>
            <a:r>
              <a:rPr lang="en-ID" sz="2000" dirty="0"/>
              <a:t> Object. Yang </a:t>
            </a:r>
            <a:r>
              <a:rPr lang="en-ID" sz="2000" dirty="0" err="1"/>
              <a:t>membedakan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Map </a:t>
            </a:r>
            <a:r>
              <a:rPr lang="en-ID" sz="2000" dirty="0" err="1"/>
              <a:t>memperbolehkan</a:t>
            </a:r>
            <a:r>
              <a:rPr lang="en-ID" sz="2000" dirty="0"/>
              <a:t> key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</a:t>
            </a:r>
            <a:r>
              <a:rPr lang="en-ID" sz="2000" dirty="0" err="1"/>
              <a:t>apa</a:t>
            </a:r>
            <a:r>
              <a:rPr lang="en-ID" sz="2000" dirty="0"/>
              <a:t> pun, </a:t>
            </a:r>
            <a:r>
              <a:rPr lang="en-ID" sz="2000" dirty="0" err="1"/>
              <a:t>dibandingkan</a:t>
            </a:r>
            <a:r>
              <a:rPr lang="en-ID" sz="2000" dirty="0"/>
              <a:t> Object yang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mengizinkan</a:t>
            </a:r>
            <a:r>
              <a:rPr lang="en-ID" sz="2000" dirty="0"/>
              <a:t> key </a:t>
            </a:r>
            <a:r>
              <a:rPr lang="en-ID" sz="2000" dirty="0" err="1"/>
              <a:t>bertipe</a:t>
            </a:r>
            <a:r>
              <a:rPr lang="en-ID" sz="2000" dirty="0"/>
              <a:t> String </a:t>
            </a:r>
            <a:r>
              <a:rPr lang="en-ID" sz="2000" dirty="0" err="1"/>
              <a:t>atau</a:t>
            </a:r>
            <a:r>
              <a:rPr lang="en-ID" sz="2000" dirty="0"/>
              <a:t> Symbol.</a:t>
            </a:r>
          </a:p>
          <a:p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mendefinisikan</a:t>
            </a:r>
            <a:r>
              <a:rPr lang="en-ID" sz="2000" dirty="0"/>
              <a:t> Map </a:t>
            </a:r>
            <a:r>
              <a:rPr lang="en-ID" sz="2000" dirty="0" err="1"/>
              <a:t>gunakan</a:t>
            </a:r>
            <a:r>
              <a:rPr lang="en-ID" sz="2000" dirty="0"/>
              <a:t> </a:t>
            </a:r>
            <a:r>
              <a:rPr lang="en-ID" sz="2000" i="1" dirty="0"/>
              <a:t>constructor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di </a:t>
            </a:r>
            <a:r>
              <a:rPr lang="en-ID" sz="2000" dirty="0" err="1"/>
              <a:t>bawah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:</a:t>
            </a:r>
          </a:p>
          <a:p>
            <a:pPr marL="0" indent="0">
              <a:buNone/>
            </a:pPr>
            <a:r>
              <a:rPr lang="en-ID" sz="1400" b="0" i="0" dirty="0">
                <a:solidFill>
                  <a:srgbClr val="000088"/>
                </a:solidFill>
                <a:effectLst/>
                <a:latin typeface="Menlo"/>
              </a:rPr>
              <a:t>	</a:t>
            </a:r>
            <a:r>
              <a:rPr lang="en-ID" sz="1600" b="0" i="0" dirty="0" err="1">
                <a:solidFill>
                  <a:srgbClr val="000088"/>
                </a:solidFill>
                <a:effectLst/>
                <a:latin typeface="Menlo"/>
              </a:rPr>
              <a:t>const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Menlo"/>
              </a:rPr>
              <a:t>myMap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D" sz="1600" b="0" i="0" dirty="0"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D" sz="1600" b="0" i="0" dirty="0"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D" sz="1600" b="0" i="0" dirty="0">
                <a:solidFill>
                  <a:srgbClr val="660066"/>
                </a:solidFill>
                <a:effectLst/>
                <a:latin typeface="Menlo"/>
              </a:rPr>
              <a:t>Map</a:t>
            </a:r>
            <a:r>
              <a:rPr lang="en-ID" sz="1600" b="0" i="0" dirty="0">
                <a:solidFill>
                  <a:srgbClr val="666600"/>
                </a:solidFill>
                <a:effectLst/>
                <a:latin typeface="Menlo"/>
              </a:rPr>
              <a:t>();</a:t>
            </a:r>
            <a:endParaRPr lang="en-ID" sz="1400" b="0" i="0" dirty="0">
              <a:solidFill>
                <a:srgbClr val="333333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42737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648D64-9444-70E5-78D5-547F9769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Map (cont.)</a:t>
            </a:r>
            <a:endParaRPr lang="en-ID" sz="4000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9A8825C-8443-63D7-AE3C-F97637EF3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037" y="1825625"/>
            <a:ext cx="7633926" cy="4351338"/>
          </a:xfrm>
        </p:spPr>
      </p:pic>
    </p:spTree>
    <p:extLst>
      <p:ext uri="{BB962C8B-B14F-4D97-AF65-F5344CB8AC3E}">
        <p14:creationId xmlns:p14="http://schemas.microsoft.com/office/powerpoint/2010/main" val="236405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0E7B-B36B-E0D5-DB97-C1D35602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Map (cont.)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C2A9-C424-278F-B1B8-4FD4CB2A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Array </a:t>
            </a:r>
            <a:r>
              <a:rPr lang="en-ID" sz="2000" dirty="0" err="1"/>
              <a:t>pertama</a:t>
            </a:r>
            <a:r>
              <a:rPr lang="en-ID" sz="2000" dirty="0"/>
              <a:t> (yang </a:t>
            </a:r>
            <a:r>
              <a:rPr lang="en-ID" sz="2000" dirty="0" err="1"/>
              <a:t>berada</a:t>
            </a:r>
            <a:r>
              <a:rPr lang="en-ID" sz="2000" dirty="0"/>
              <a:t> di </a:t>
            </a:r>
            <a:r>
              <a:rPr lang="en-ID" sz="2000" dirty="0" err="1"/>
              <a:t>luar</a:t>
            </a:r>
            <a:r>
              <a:rPr lang="en-ID" sz="2000" dirty="0"/>
              <a:t>) </a:t>
            </a:r>
            <a:r>
              <a:rPr lang="en-ID" sz="2000" dirty="0" err="1"/>
              <a:t>berfungsi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menyimpan</a:t>
            </a:r>
            <a:r>
              <a:rPr lang="en-ID" sz="2000" dirty="0"/>
              <a:t> masing-masing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pasangan</a:t>
            </a:r>
            <a:r>
              <a:rPr lang="en-ID" sz="2000" dirty="0"/>
              <a:t> key-value </a:t>
            </a:r>
            <a:r>
              <a:rPr lang="en-ID" sz="2000" dirty="0" err="1"/>
              <a:t>dari</a:t>
            </a:r>
            <a:r>
              <a:rPr lang="en-ID" sz="2000" dirty="0"/>
              <a:t> Map. </a:t>
            </a:r>
            <a:r>
              <a:rPr lang="en-ID" sz="2000" dirty="0" err="1"/>
              <a:t>Kemudian</a:t>
            </a:r>
            <a:r>
              <a:rPr lang="en-ID" sz="2000" dirty="0"/>
              <a:t> array di </a:t>
            </a:r>
            <a:r>
              <a:rPr lang="en-ID" sz="2000" dirty="0" err="1"/>
              <a:t>dalamnya</a:t>
            </a:r>
            <a:r>
              <a:rPr lang="en-ID" sz="2000" dirty="0"/>
              <a:t>, </a:t>
            </a:r>
            <a:r>
              <a:rPr lang="en-ID" sz="2000" dirty="0" err="1"/>
              <a:t>memiliki</a:t>
            </a:r>
            <a:r>
              <a:rPr lang="en-ID" sz="2000" dirty="0"/>
              <a:t> dua </a:t>
            </a:r>
            <a:r>
              <a:rPr lang="en-ID" sz="2000" dirty="0" err="1"/>
              <a:t>elemen</a:t>
            </a:r>
            <a:r>
              <a:rPr lang="en-ID" sz="2000" dirty="0"/>
              <a:t>, di mana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pertama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key dan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keduanya</a:t>
            </a:r>
            <a:r>
              <a:rPr lang="en-ID" sz="2000" dirty="0"/>
              <a:t> </a:t>
            </a:r>
            <a:r>
              <a:rPr lang="en-ID" sz="2000" dirty="0" err="1"/>
              <a:t>merupakan</a:t>
            </a:r>
            <a:r>
              <a:rPr lang="en-ID" sz="2000" dirty="0"/>
              <a:t> value.</a:t>
            </a:r>
          </a:p>
          <a:p>
            <a:r>
              <a:rPr lang="en-ID" sz="2000" dirty="0"/>
              <a:t>Ketika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objek</a:t>
            </a:r>
            <a:r>
              <a:rPr lang="en-ID" sz="2000" dirty="0"/>
              <a:t> Map,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mendapatkan</a:t>
            </a:r>
            <a:r>
              <a:rPr lang="en-ID" sz="2000" dirty="0"/>
              <a:t> </a:t>
            </a:r>
            <a:r>
              <a:rPr lang="en-ID" sz="2000" dirty="0" err="1"/>
              <a:t>nilainya</a:t>
            </a:r>
            <a:r>
              <a:rPr lang="en-ID" sz="2000" dirty="0"/>
              <a:t> </a:t>
            </a:r>
            <a:r>
              <a:rPr lang="en-ID" sz="2000" dirty="0" err="1"/>
              <a:t>berdasarkan</a:t>
            </a:r>
            <a:r>
              <a:rPr lang="en-ID" sz="2000" dirty="0"/>
              <a:t> key </a:t>
            </a:r>
            <a:r>
              <a:rPr lang="en-ID" sz="2000" dirty="0" err="1"/>
              <a:t>tertentu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>
                <a:solidFill>
                  <a:srgbClr val="FF0000"/>
                </a:solidFill>
              </a:rPr>
              <a:t>get()</a:t>
            </a:r>
            <a:r>
              <a:rPr lang="en-ID" sz="2000" dirty="0"/>
              <a:t>. Lalu,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menambahkan</a:t>
            </a:r>
            <a:r>
              <a:rPr lang="en-ID" sz="2000" dirty="0"/>
              <a:t> </a:t>
            </a:r>
            <a:r>
              <a:rPr lang="en-ID" sz="2000" dirty="0" err="1"/>
              <a:t>pasangan</a:t>
            </a:r>
            <a:r>
              <a:rPr lang="en-ID" sz="2000" dirty="0"/>
              <a:t> key-value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gunakan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>
                <a:solidFill>
                  <a:srgbClr val="FF0000"/>
                </a:solidFill>
              </a:rPr>
              <a:t>set()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572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0E7B-B36B-E0D5-DB97-C1D35602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Map (cont.)</a:t>
            </a:r>
            <a:endParaRPr lang="en-ID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0EFEC-4016-F88F-1AC7-F58FEDFF7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316" y="1690688"/>
            <a:ext cx="6249367" cy="4999494"/>
          </a:xfrm>
        </p:spPr>
      </p:pic>
    </p:spTree>
    <p:extLst>
      <p:ext uri="{BB962C8B-B14F-4D97-AF65-F5344CB8AC3E}">
        <p14:creationId xmlns:p14="http://schemas.microsoft.com/office/powerpoint/2010/main" val="3150161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B434-FD7A-08CE-DE6E-DA2C7EDB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Set</a:t>
            </a:r>
            <a:endParaRPr lang="en-ID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6699D-0AC1-4FAD-0301-653C750C5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181" y="1825625"/>
            <a:ext cx="9363638" cy="4351338"/>
          </a:xfrm>
        </p:spPr>
      </p:pic>
    </p:spTree>
    <p:extLst>
      <p:ext uri="{BB962C8B-B14F-4D97-AF65-F5344CB8AC3E}">
        <p14:creationId xmlns:p14="http://schemas.microsoft.com/office/powerpoint/2010/main" val="2058981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B434-FD7A-08CE-DE6E-DA2C7EDB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Set (cont.)</a:t>
            </a:r>
            <a:endParaRPr lang="en-ID" sz="4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4F9E36-2139-1381-25D7-5A87A5975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098" y="1825625"/>
            <a:ext cx="7827803" cy="4351338"/>
          </a:xfrm>
        </p:spPr>
      </p:pic>
    </p:spTree>
    <p:extLst>
      <p:ext uri="{BB962C8B-B14F-4D97-AF65-F5344CB8AC3E}">
        <p14:creationId xmlns:p14="http://schemas.microsoft.com/office/powerpoint/2010/main" val="146485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A7B0BD-13C0-F403-E852-B5B531A7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Base Code</a:t>
            </a:r>
            <a:endParaRPr lang="en-ID" sz="4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1F7171-7839-B5DF-B30F-43B7BE9F3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66DE83-F0D6-EB23-9278-E4AF39D8E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Expression </a:t>
            </a:r>
            <a:r>
              <a:rPr lang="en-ID" sz="2000" dirty="0" err="1"/>
              <a:t>adalah</a:t>
            </a:r>
            <a:r>
              <a:rPr lang="en-ID" sz="2000" dirty="0"/>
              <a:t> unit </a:t>
            </a:r>
            <a:r>
              <a:rPr lang="en-ID" sz="2000" dirty="0" err="1"/>
              <a:t>kode</a:t>
            </a:r>
            <a:r>
              <a:rPr lang="en-ID" sz="2000" dirty="0"/>
              <a:t>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dievaluasi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.</a:t>
            </a:r>
          </a:p>
          <a:p>
            <a:r>
              <a:rPr lang="en-ID" sz="2000" dirty="0" err="1"/>
              <a:t>Contohnya</a:t>
            </a:r>
            <a:r>
              <a:rPr lang="en-ID" sz="2000" dirty="0"/>
              <a:t>:</a:t>
            </a:r>
          </a:p>
          <a:p>
            <a:pPr marL="0" indent="0">
              <a:buNone/>
            </a:pPr>
            <a:r>
              <a:rPr lang="en-ID" sz="2000" dirty="0"/>
              <a:t>	5;</a:t>
            </a:r>
          </a:p>
          <a:p>
            <a:pPr marL="0" indent="0">
              <a:buNone/>
            </a:pPr>
            <a:r>
              <a:rPr lang="en-ID" sz="2000" dirty="0"/>
              <a:t>	2 + 3;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878C8-E541-6896-67B5-55781090B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Statement</a:t>
            </a:r>
            <a:endParaRPr lang="en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4A2979-551F-8927-BAA9-504B15DAF3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Statement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instruksi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aksi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. </a:t>
            </a:r>
            <a:r>
              <a:rPr lang="en-ID" sz="2000" dirty="0" err="1"/>
              <a:t>Aksi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termasuk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variable,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perulangan</a:t>
            </a:r>
            <a:r>
              <a:rPr lang="en-ID" sz="2000" dirty="0"/>
              <a:t>, </a:t>
            </a:r>
            <a:r>
              <a:rPr lang="en-ID" sz="2000" dirty="0" err="1"/>
              <a:t>pengecekan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, </a:t>
            </a:r>
            <a:r>
              <a:rPr lang="en-ID" sz="2000" dirty="0" err="1"/>
              <a:t>dll</a:t>
            </a:r>
            <a:r>
              <a:rPr lang="en-ID" sz="2000" dirty="0"/>
              <a:t>.</a:t>
            </a:r>
          </a:p>
          <a:p>
            <a:r>
              <a:rPr lang="en-ID" sz="2000" dirty="0" err="1"/>
              <a:t>Contohnya</a:t>
            </a:r>
            <a:r>
              <a:rPr lang="en-ID" sz="2000" dirty="0"/>
              <a:t>:</a:t>
            </a:r>
          </a:p>
          <a:p>
            <a:pPr marL="0" indent="0">
              <a:buNone/>
            </a:pPr>
            <a:r>
              <a:rPr lang="en-ID" sz="2000" dirty="0"/>
              <a:t>	var </a:t>
            </a:r>
            <a:r>
              <a:rPr lang="en-ID" sz="2000" dirty="0" err="1"/>
              <a:t>yourName</a:t>
            </a:r>
            <a:r>
              <a:rPr lang="en-ID" sz="2000" dirty="0"/>
              <a:t>;</a:t>
            </a:r>
          </a:p>
          <a:p>
            <a:pPr marL="0" indent="0">
              <a:buNone/>
            </a:pPr>
            <a:r>
              <a:rPr lang="en-ID" sz="2000" dirty="0"/>
              <a:t>	let </a:t>
            </a:r>
            <a:r>
              <a:rPr lang="en-ID" sz="2000" dirty="0" err="1"/>
              <a:t>yourAge</a:t>
            </a:r>
            <a:r>
              <a:rPr lang="en-ID" sz="2000" dirty="0"/>
              <a:t>;</a:t>
            </a:r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err="1"/>
              <a:t>const</a:t>
            </a:r>
            <a:r>
              <a:rPr lang="en-ID" sz="2000" dirty="0"/>
              <a:t> </a:t>
            </a:r>
            <a:r>
              <a:rPr lang="en-ID" sz="2000" dirty="0" err="1"/>
              <a:t>numberOfDays</a:t>
            </a:r>
            <a:r>
              <a:rPr lang="en-ID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791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B434-FD7A-08CE-DE6E-DA2C7EDB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Set (cont.)</a:t>
            </a:r>
            <a:endParaRPr lang="en-ID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41322B-C65C-A882-33EB-BC64F4448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488" y="1825625"/>
            <a:ext cx="7045023" cy="4351338"/>
          </a:xfrm>
        </p:spPr>
      </p:pic>
    </p:spTree>
    <p:extLst>
      <p:ext uri="{BB962C8B-B14F-4D97-AF65-F5344CB8AC3E}">
        <p14:creationId xmlns:p14="http://schemas.microsoft.com/office/powerpoint/2010/main" val="3919012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779A-74CB-0219-7EEF-7D69711A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QUIZ 1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3067-4BB2-4FEE-4165-5294B35B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Buka google classroom Google Cloud </a:t>
            </a:r>
            <a:r>
              <a:rPr lang="en-US" sz="2000" dirty="0" err="1"/>
              <a:t>Reguler</a:t>
            </a:r>
            <a:r>
              <a:rPr lang="en-US" sz="2000" dirty="0"/>
              <a:t> Pagi,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kerjakan</a:t>
            </a:r>
            <a:r>
              <a:rPr lang="en-US" sz="2000" dirty="0"/>
              <a:t> QUIZ 1</a:t>
            </a:r>
          </a:p>
          <a:p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!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208488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1761EE-9137-B771-77A2-6A931C5B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To </a:t>
            </a:r>
            <a:r>
              <a:rPr lang="en-US" b="1"/>
              <a:t>be continue…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58619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D2CD-4BD1-2FAB-237A-FBD91EC9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Console Output</a:t>
            </a:r>
            <a:endParaRPr lang="en-ID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6CCD8-084F-6D4A-F52E-D2EB76785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25" y="2191544"/>
            <a:ext cx="7067550" cy="3619500"/>
          </a:xfrm>
        </p:spPr>
      </p:pic>
    </p:spTree>
    <p:extLst>
      <p:ext uri="{BB962C8B-B14F-4D97-AF65-F5344CB8AC3E}">
        <p14:creationId xmlns:p14="http://schemas.microsoft.com/office/powerpoint/2010/main" val="154327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412E-266D-CB14-90C2-835DF059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Comment</a:t>
            </a:r>
            <a:endParaRPr lang="en-ID" sz="4000" b="1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00E1291-F91A-C0C4-103D-E2A1748CB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9933"/>
            <a:ext cx="10515600" cy="3182721"/>
          </a:xfrm>
        </p:spPr>
      </p:pic>
    </p:spTree>
    <p:extLst>
      <p:ext uri="{BB962C8B-B14F-4D97-AF65-F5344CB8AC3E}">
        <p14:creationId xmlns:p14="http://schemas.microsoft.com/office/powerpoint/2010/main" val="57172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412E-266D-CB14-90C2-835DF059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Comment (cont.)</a:t>
            </a:r>
            <a:endParaRPr lang="en-ID" sz="4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AD2B59-9536-0DAD-4E78-20C606E51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775"/>
            <a:ext cx="10515600" cy="43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9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2D52-D8EE-F80A-C510-172F7FE5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Variable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F425-E509-1E07-EB2A-2062844D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Pada JavaScript </a:t>
            </a:r>
            <a:r>
              <a:rPr lang="en-ID" sz="2000" dirty="0" err="1"/>
              <a:t>setidaknya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tiga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mendeklarasikan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keyword </a:t>
            </a:r>
            <a:r>
              <a:rPr lang="en-ID" sz="2000" dirty="0">
                <a:solidFill>
                  <a:srgbClr val="FF0000"/>
                </a:solidFill>
              </a:rPr>
              <a:t>var</a:t>
            </a:r>
            <a:r>
              <a:rPr lang="en-ID" sz="2000" dirty="0"/>
              <a:t>, </a:t>
            </a:r>
            <a:r>
              <a:rPr lang="en-ID" sz="2000" dirty="0">
                <a:solidFill>
                  <a:srgbClr val="FF0000"/>
                </a:solidFill>
              </a:rPr>
              <a:t>let</a:t>
            </a:r>
            <a:r>
              <a:rPr lang="en-ID" sz="2000" dirty="0"/>
              <a:t>, dan </a:t>
            </a:r>
            <a:r>
              <a:rPr lang="en-ID" sz="2000" dirty="0">
                <a:solidFill>
                  <a:srgbClr val="FF0000"/>
                </a:solidFill>
              </a:rPr>
              <a:t>const</a:t>
            </a:r>
            <a:r>
              <a:rPr lang="en-ID" sz="2000" dirty="0"/>
              <a:t>. Pada </a:t>
            </a:r>
            <a:r>
              <a:rPr lang="en-ID" sz="2000" dirty="0" err="1"/>
              <a:t>versi</a:t>
            </a:r>
            <a:r>
              <a:rPr lang="en-ID" sz="2000" dirty="0"/>
              <a:t> ECMAScript 2015 (ES6) </a:t>
            </a:r>
            <a:r>
              <a:rPr lang="en-ID" sz="2000" dirty="0" err="1"/>
              <a:t>dikenalkan</a:t>
            </a:r>
            <a:r>
              <a:rPr lang="en-ID" sz="2000" dirty="0"/>
              <a:t> </a:t>
            </a:r>
            <a:r>
              <a:rPr lang="en-ID" sz="2000" dirty="0" err="1"/>
              <a:t>deklarasi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let dan </a:t>
            </a:r>
            <a:r>
              <a:rPr lang="en-ID" sz="2000" dirty="0" err="1"/>
              <a:t>const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menggantikan</a:t>
            </a:r>
            <a:r>
              <a:rPr lang="en-ID" sz="2000" dirty="0"/>
              <a:t> var yang </a:t>
            </a:r>
            <a:r>
              <a:rPr lang="en-ID" sz="2000" dirty="0" err="1"/>
              <a:t>dinilai</a:t>
            </a:r>
            <a:r>
              <a:rPr lang="en-ID" sz="2000" dirty="0"/>
              <a:t> </a:t>
            </a:r>
            <a:r>
              <a:rPr lang="en-ID" sz="2000" dirty="0" err="1"/>
              <a:t>kontroversial</a:t>
            </a:r>
            <a:r>
              <a:rPr lang="en-ID" sz="2000" dirty="0"/>
              <a:t> dan </a:t>
            </a:r>
            <a:r>
              <a:rPr lang="en-ID" sz="2000" dirty="0" err="1"/>
              <a:t>rawan</a:t>
            </a:r>
            <a:r>
              <a:rPr lang="en-ID" sz="2000" dirty="0"/>
              <a:t> </a:t>
            </a:r>
            <a:r>
              <a:rPr lang="en-ID" sz="2000" dirty="0" err="1"/>
              <a:t>menimbulkan</a:t>
            </a:r>
            <a:r>
              <a:rPr lang="en-ID" sz="2000" dirty="0"/>
              <a:t> bug.</a:t>
            </a:r>
          </a:p>
        </p:txBody>
      </p:sp>
    </p:spTree>
    <p:extLst>
      <p:ext uri="{BB962C8B-B14F-4D97-AF65-F5344CB8AC3E}">
        <p14:creationId xmlns:p14="http://schemas.microsoft.com/office/powerpoint/2010/main" val="215694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2D52-D8EE-F80A-C510-172F7FE5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Variable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F425-E509-1E07-EB2A-2062844D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 err="1"/>
              <a:t>Aturan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penamaan</a:t>
            </a:r>
            <a:r>
              <a:rPr lang="en-ID" sz="2000" dirty="0"/>
              <a:t> variable:</a:t>
            </a:r>
          </a:p>
          <a:p>
            <a:r>
              <a:rPr lang="en-ID" sz="2000" dirty="0"/>
              <a:t>Harus </a:t>
            </a:r>
            <a:r>
              <a:rPr lang="en-ID" sz="2000" dirty="0" err="1"/>
              <a:t>dimulai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huruf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underscore (_).</a:t>
            </a:r>
          </a:p>
          <a:p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huruf</a:t>
            </a:r>
            <a:r>
              <a:rPr lang="en-ID" sz="2000" dirty="0"/>
              <a:t>, </a:t>
            </a:r>
            <a:r>
              <a:rPr lang="en-ID" sz="2000" dirty="0" err="1"/>
              <a:t>angka</a:t>
            </a:r>
            <a:r>
              <a:rPr lang="en-ID" sz="2000" dirty="0"/>
              <a:t>, dan underscore (_)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kombinasi</a:t>
            </a:r>
            <a:r>
              <a:rPr lang="en-ID" sz="2000" dirty="0"/>
              <a:t>.</a:t>
            </a:r>
          </a:p>
          <a:p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boleh</a:t>
            </a:r>
            <a:r>
              <a:rPr lang="en-ID" sz="2000" dirty="0"/>
              <a:t> </a:t>
            </a:r>
            <a:r>
              <a:rPr lang="en-ID" sz="2000" dirty="0" err="1"/>
              <a:t>mengandung</a:t>
            </a:r>
            <a:r>
              <a:rPr lang="en-ID" sz="2000" dirty="0"/>
              <a:t> </a:t>
            </a:r>
            <a:r>
              <a:rPr lang="en-ID" sz="2000" dirty="0" err="1"/>
              <a:t>spasi</a:t>
            </a:r>
            <a:r>
              <a:rPr lang="en-ID" sz="2000" dirty="0"/>
              <a:t> (whitespace). Jika </a:t>
            </a:r>
            <a:r>
              <a:rPr lang="en-ID" sz="2000" dirty="0" err="1"/>
              <a:t>penamaan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dua kata, </a:t>
            </a:r>
            <a:r>
              <a:rPr lang="en-ID" sz="2000" dirty="0" err="1"/>
              <a:t>tuliskan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>
                <a:solidFill>
                  <a:srgbClr val="FF0000"/>
                </a:solidFill>
              </a:rPr>
              <a:t>camelCase</a:t>
            </a:r>
            <a:r>
              <a:rPr lang="en-ID" sz="2000" dirty="0"/>
              <a:t>.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firstName</a:t>
            </a:r>
            <a:r>
              <a:rPr lang="en-ID" sz="2000" dirty="0"/>
              <a:t>, </a:t>
            </a:r>
            <a:r>
              <a:rPr lang="en-ID" sz="2000" dirty="0" err="1"/>
              <a:t>lastName</a:t>
            </a:r>
            <a:r>
              <a:rPr lang="en-ID" sz="2000" dirty="0"/>
              <a:t>, </a:t>
            </a:r>
            <a:r>
              <a:rPr lang="en-ID" sz="2000" dirty="0" err="1"/>
              <a:t>catName</a:t>
            </a:r>
            <a:r>
              <a:rPr lang="en-ID" sz="2000" dirty="0"/>
              <a:t>, </a:t>
            </a:r>
            <a:r>
              <a:rPr lang="en-ID" sz="2000" dirty="0" err="1"/>
              <a:t>dll</a:t>
            </a:r>
            <a:r>
              <a:rPr lang="en-ID" sz="2000" dirty="0"/>
              <a:t>.</a:t>
            </a:r>
          </a:p>
          <a:p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boleh</a:t>
            </a:r>
            <a:r>
              <a:rPr lang="en-ID" sz="2000" dirty="0"/>
              <a:t> </a:t>
            </a:r>
            <a:r>
              <a:rPr lang="en-ID" sz="2000" dirty="0" err="1"/>
              <a:t>mengandung</a:t>
            </a:r>
            <a:r>
              <a:rPr lang="en-ID" sz="2000" dirty="0"/>
              <a:t> </a:t>
            </a:r>
            <a:r>
              <a:rPr lang="en-ID" sz="2000" dirty="0" err="1"/>
              <a:t>karakter</a:t>
            </a:r>
            <a:r>
              <a:rPr lang="en-ID" sz="2000" dirty="0"/>
              <a:t> </a:t>
            </a:r>
            <a:r>
              <a:rPr lang="en-ID" sz="2000" dirty="0" err="1"/>
              <a:t>spesial</a:t>
            </a:r>
            <a:r>
              <a:rPr lang="en-ID" sz="2000" dirty="0"/>
              <a:t> (! . , / \ + * = </a:t>
            </a:r>
            <a:r>
              <a:rPr lang="en-ID" sz="2000" dirty="0" err="1"/>
              <a:t>dll</a:t>
            </a:r>
            <a:r>
              <a:rPr lang="en-ID" sz="2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03806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1020</Words>
  <Application>Microsoft Office PowerPoint</Application>
  <PresentationFormat>Widescreen</PresentationFormat>
  <Paragraphs>111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Menlo</vt:lpstr>
      <vt:lpstr>Office Theme</vt:lpstr>
      <vt:lpstr>Cloud Computing Chapter 2: Fundamental Javascript</vt:lpstr>
      <vt:lpstr>Learning Objectives</vt:lpstr>
      <vt:lpstr>Dasar Javascript</vt:lpstr>
      <vt:lpstr>Base Code</vt:lpstr>
      <vt:lpstr>Console Output</vt:lpstr>
      <vt:lpstr>Comment</vt:lpstr>
      <vt:lpstr>Comment (cont.)</vt:lpstr>
      <vt:lpstr>Variable</vt:lpstr>
      <vt:lpstr>Variable</vt:lpstr>
      <vt:lpstr>Variable (cont.)</vt:lpstr>
      <vt:lpstr>Variable (cont.)</vt:lpstr>
      <vt:lpstr>Variable (cont.)</vt:lpstr>
      <vt:lpstr>Tipe Data</vt:lpstr>
      <vt:lpstr>Operator</vt:lpstr>
      <vt:lpstr>If/Else Statement</vt:lpstr>
      <vt:lpstr>If/Else Statement (cont.)</vt:lpstr>
      <vt:lpstr>If/Else Statement (cont.)</vt:lpstr>
      <vt:lpstr>If/Else Statement (cont.)</vt:lpstr>
      <vt:lpstr>Switch Case Statement</vt:lpstr>
      <vt:lpstr>Loop</vt:lpstr>
      <vt:lpstr>Loop (cont.)</vt:lpstr>
      <vt:lpstr>Loop (cont.)</vt:lpstr>
      <vt:lpstr>Struktur Data</vt:lpstr>
      <vt:lpstr>Jenis Struktur Data</vt:lpstr>
      <vt:lpstr>Object</vt:lpstr>
      <vt:lpstr>Object (cont.)</vt:lpstr>
      <vt:lpstr>Object (cont.)</vt:lpstr>
      <vt:lpstr>Array</vt:lpstr>
      <vt:lpstr>Array (cont.)</vt:lpstr>
      <vt:lpstr>Spread Operator</vt:lpstr>
      <vt:lpstr>Destructuring Object</vt:lpstr>
      <vt:lpstr>Destructuring Object (cont.)</vt:lpstr>
      <vt:lpstr>Destructuring Array</vt:lpstr>
      <vt:lpstr>Map</vt:lpstr>
      <vt:lpstr>Map (cont.)</vt:lpstr>
      <vt:lpstr>Map (cont.)</vt:lpstr>
      <vt:lpstr>Map (cont.)</vt:lpstr>
      <vt:lpstr>Set</vt:lpstr>
      <vt:lpstr>Set (cont.)</vt:lpstr>
      <vt:lpstr>Set (cont.)</vt:lpstr>
      <vt:lpstr>QUIZ 1</vt:lpstr>
      <vt:lpstr>To be continue…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Basis Data Bab 0: Prelude</dc:title>
  <dc:creator>M Rizki Pratama S</dc:creator>
  <cp:lastModifiedBy>Mochamad Rizki Pratama Suhernawan</cp:lastModifiedBy>
  <cp:revision>11</cp:revision>
  <dcterms:created xsi:type="dcterms:W3CDTF">2023-09-05T15:14:31Z</dcterms:created>
  <dcterms:modified xsi:type="dcterms:W3CDTF">2024-01-26T06:26:44Z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2023-09-05T15:16:16Z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16b03fb0-f3f9-44fd-a2e3-5d4303a398f8</vt:lpwstr>
  </property>
  <property fmtid="{D5CDD505-2E9C-101B-9397-08002B2CF9AE}" pid="8" name="MSIP_Label_38b525e5-f3da-4501-8f1e-526b6769fc56_ContentBits">
    <vt:lpwstr>0</vt:lpwstr>
  </property>
</Properties>
</file>