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comments/comment1.xml" ContentType="application/vnd.openxmlformats-officedocument.presentationml.comments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2">
  <p:sldMasterIdLst>
    <p:sldMasterId id="2147483648" r:id="rId1"/>
  </p:sldMasterIdLst>
  <p:notesMasterIdLst>
    <p:notesMasterId r:id="rId35"/>
  </p:notesMasterIdLst>
  <p:sldIdLst>
    <p:sldId id="256" r:id="rId2"/>
    <p:sldId id="281" r:id="rId3"/>
    <p:sldId id="282" r:id="rId4"/>
    <p:sldId id="283" r:id="rId5"/>
    <p:sldId id="285" r:id="rId6"/>
    <p:sldId id="371" r:id="rId7"/>
    <p:sldId id="358" r:id="rId8"/>
    <p:sldId id="365" r:id="rId9"/>
    <p:sldId id="368" r:id="rId10"/>
    <p:sldId id="286" r:id="rId11"/>
    <p:sldId id="287" r:id="rId12"/>
    <p:sldId id="299" r:id="rId13"/>
    <p:sldId id="367" r:id="rId14"/>
    <p:sldId id="298" r:id="rId15"/>
    <p:sldId id="273" r:id="rId16"/>
    <p:sldId id="377" r:id="rId17"/>
    <p:sldId id="338" r:id="rId18"/>
    <p:sldId id="261" r:id="rId19"/>
    <p:sldId id="361" r:id="rId20"/>
    <p:sldId id="376" r:id="rId21"/>
    <p:sldId id="352" r:id="rId22"/>
    <p:sldId id="372" r:id="rId23"/>
    <p:sldId id="350" r:id="rId24"/>
    <p:sldId id="373" r:id="rId25"/>
    <p:sldId id="369" r:id="rId26"/>
    <p:sldId id="362" r:id="rId27"/>
    <p:sldId id="353" r:id="rId28"/>
    <p:sldId id="360" r:id="rId29"/>
    <p:sldId id="357" r:id="rId30"/>
    <p:sldId id="356" r:id="rId31"/>
    <p:sldId id="370" r:id="rId32"/>
    <p:sldId id="363" r:id="rId33"/>
    <p:sldId id="297" r:id="rId34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ck" initials="c" lastIdx="1" clrIdx="0">
    <p:extLst>
      <p:ext uri="{19B8F6BF-5375-455C-9EA6-DF929625EA0E}">
        <p15:presenceInfo xmlns:p15="http://schemas.microsoft.com/office/powerpoint/2012/main" userId="cli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6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17:10:48.889" idx="1">
    <p:pos x="767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/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D0DA6F-14FE-48C2-B9D9-87FB85B9F5FC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D016D1-35EF-45BD-8272-8152BF194E3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800" b="0" dirty="0">
              <a:cs typeface="+mj-cs"/>
            </a:rPr>
            <a:t>روش‌های </a:t>
          </a:r>
          <a:r>
            <a:rPr lang="fa-IR" sz="1800" b="0">
              <a:cs typeface="+mj-cs"/>
            </a:rPr>
            <a:t>پیشگویی پیوند</a:t>
          </a:r>
          <a:endParaRPr lang="en-US" sz="1800" b="0" dirty="0">
            <a:cs typeface="+mj-cs"/>
          </a:endParaRPr>
        </a:p>
      </dgm:t>
    </dgm:pt>
    <dgm:pt modelId="{45B4B774-45A9-47A6-90F7-177B53C96256}" type="parTrans" cxnId="{266C516D-0C0D-43C6-B2F7-7D503439B88E}">
      <dgm:prSet/>
      <dgm:spPr/>
      <dgm:t>
        <a:bodyPr/>
        <a:lstStyle/>
        <a:p>
          <a:pPr algn="ctr"/>
          <a:endParaRPr lang="en-US" sz="2400" b="0"/>
        </a:p>
      </dgm:t>
    </dgm:pt>
    <dgm:pt modelId="{BF542094-DBAD-42D0-B46C-1EFA5DCAC95E}" type="sibTrans" cxnId="{266C516D-0C0D-43C6-B2F7-7D503439B88E}">
      <dgm:prSet/>
      <dgm:spPr/>
      <dgm:t>
        <a:bodyPr/>
        <a:lstStyle/>
        <a:p>
          <a:pPr algn="ctr"/>
          <a:endParaRPr lang="en-US" sz="2400" b="0"/>
        </a:p>
      </dgm:t>
    </dgm:pt>
    <dgm:pt modelId="{12276B11-42B9-4C2B-AC14-53A28D1B740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800" b="0">
              <a:cs typeface="+mj-cs"/>
            </a:rPr>
            <a:t>بانظارت</a:t>
          </a:r>
          <a:endParaRPr lang="en-US" sz="1800" b="0">
            <a:cs typeface="+mj-cs"/>
          </a:endParaRPr>
        </a:p>
      </dgm:t>
    </dgm:pt>
    <dgm:pt modelId="{E3759A48-515E-49E0-918C-DC95AD7D61CE}" type="parTrans" cxnId="{79CE8049-7A09-4AB1-8FF0-51178CFAB48F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25408989-9B08-47FA-8849-5E6AFB167DCD}" type="sibTrans" cxnId="{79CE8049-7A09-4AB1-8FF0-51178CFAB48F}">
      <dgm:prSet/>
      <dgm:spPr/>
      <dgm:t>
        <a:bodyPr/>
        <a:lstStyle/>
        <a:p>
          <a:pPr algn="ctr"/>
          <a:endParaRPr lang="en-US" sz="2400" b="0"/>
        </a:p>
      </dgm:t>
    </dgm:pt>
    <dgm:pt modelId="{5B1A1434-FCD8-4F61-8FCD-51D8D3D9B3A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a-IR" sz="1800" b="0" dirty="0">
              <a:cs typeface="+mj-cs"/>
            </a:rPr>
            <a:t>بدون نظارت</a:t>
          </a:r>
          <a:endParaRPr lang="en-US" sz="1800" b="0" dirty="0">
            <a:cs typeface="+mj-cs"/>
          </a:endParaRPr>
        </a:p>
      </dgm:t>
    </dgm:pt>
    <dgm:pt modelId="{A82E3DC3-9FDA-457D-9AB9-DFE795D9AB64}" type="parTrans" cxnId="{C285740B-9E33-42D9-9C48-F73E40DFADF8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95D2670F-45EB-4F51-8D33-52737E155047}" type="sibTrans" cxnId="{C285740B-9E33-42D9-9C48-F73E40DFADF8}">
      <dgm:prSet/>
      <dgm:spPr/>
      <dgm:t>
        <a:bodyPr/>
        <a:lstStyle/>
        <a:p>
          <a:pPr algn="ctr"/>
          <a:endParaRPr lang="en-US" sz="2400" b="0"/>
        </a:p>
      </dgm:t>
    </dgm:pt>
    <dgm:pt modelId="{3391AF72-1988-496E-8933-CC2E80DCD77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800" b="0">
              <a:cs typeface="+mj-cs"/>
            </a:rPr>
            <a:t>مبتنی بر مسیر</a:t>
          </a:r>
          <a:endParaRPr lang="en-US" sz="1800" b="0">
            <a:cs typeface="+mj-cs"/>
          </a:endParaRPr>
        </a:p>
      </dgm:t>
    </dgm:pt>
    <dgm:pt modelId="{6F0F9613-5757-4CEF-B288-5D477310925F}" type="parTrans" cxnId="{6EC09BC0-4C49-4E3B-90DB-5969FD76B854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C0151958-0B0E-4D79-821E-CCBD58FA40F0}" type="sibTrans" cxnId="{6EC09BC0-4C49-4E3B-90DB-5969FD76B854}">
      <dgm:prSet/>
      <dgm:spPr/>
      <dgm:t>
        <a:bodyPr/>
        <a:lstStyle/>
        <a:p>
          <a:pPr algn="ctr"/>
          <a:endParaRPr lang="en-US" sz="2400" b="0"/>
        </a:p>
      </dgm:t>
    </dgm:pt>
    <dgm:pt modelId="{1C9AB88D-8BFE-4654-92BA-9F56C342EF63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800" b="0">
              <a:cs typeface="+mj-cs"/>
            </a:rPr>
            <a:t>کاتز</a:t>
          </a:r>
          <a:endParaRPr lang="en-US" sz="1800" b="0">
            <a:cs typeface="+mj-cs"/>
          </a:endParaRPr>
        </a:p>
      </dgm:t>
    </dgm:pt>
    <dgm:pt modelId="{89009AC9-C131-457A-A222-9B09E0A2BD4F}" type="parTrans" cxnId="{4D1C88A0-F174-4862-BE3A-5A7F67E6586F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58ADA928-F7BD-4A88-8DB7-BA544E628D92}" type="sibTrans" cxnId="{4D1C88A0-F174-4862-BE3A-5A7F67E6586F}">
      <dgm:prSet/>
      <dgm:spPr/>
      <dgm:t>
        <a:bodyPr/>
        <a:lstStyle/>
        <a:p>
          <a:pPr algn="ctr"/>
          <a:endParaRPr lang="en-US" sz="2400" b="0"/>
        </a:p>
      </dgm:t>
    </dgm:pt>
    <dgm:pt modelId="{5E1AD1A0-9A96-4583-AEF8-BD8CCD4F3DF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800" b="0">
              <a:cs typeface="+mj-cs"/>
            </a:rPr>
            <a:t>قدمزنی تصادفی</a:t>
          </a:r>
          <a:endParaRPr lang="en-US" sz="1800" b="0">
            <a:cs typeface="+mj-cs"/>
          </a:endParaRPr>
        </a:p>
      </dgm:t>
    </dgm:pt>
    <dgm:pt modelId="{EB3F8EB3-C31E-41E6-9B1F-4E7DE535EFE0}" type="parTrans" cxnId="{BA8E4E2E-F202-48D0-8FEB-22440E3DF367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F0AFE02E-9BFC-46BF-81F6-25CF0A7CC8F2}" type="sibTrans" cxnId="{BA8E4E2E-F202-48D0-8FEB-22440E3DF367}">
      <dgm:prSet/>
      <dgm:spPr/>
      <dgm:t>
        <a:bodyPr/>
        <a:lstStyle/>
        <a:p>
          <a:pPr algn="ctr"/>
          <a:endParaRPr lang="en-US" sz="2400" b="0"/>
        </a:p>
      </dgm:t>
    </dgm:pt>
    <dgm:pt modelId="{D877DBAE-9D7D-4B34-A7A2-9F670FB351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800" b="0" dirty="0">
              <a:cs typeface="+mj-cs"/>
            </a:rPr>
            <a:t>کوتاه ترین مسیر</a:t>
          </a:r>
          <a:endParaRPr lang="en-US" sz="1800" b="0" dirty="0">
            <a:cs typeface="+mj-cs"/>
          </a:endParaRPr>
        </a:p>
      </dgm:t>
    </dgm:pt>
    <dgm:pt modelId="{DC4A696D-BAAE-41BC-A2DB-B4B30C512A2B}" type="parTrans" cxnId="{7D76C02F-282C-4FD9-915B-7053F54FE800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55D07A38-B1BC-4698-AEA1-E06158E41BF8}" type="sibTrans" cxnId="{7D76C02F-282C-4FD9-915B-7053F54FE800}">
      <dgm:prSet/>
      <dgm:spPr/>
      <dgm:t>
        <a:bodyPr/>
        <a:lstStyle/>
        <a:p>
          <a:pPr algn="ctr"/>
          <a:endParaRPr lang="en-US" sz="2400" b="0"/>
        </a:p>
      </dgm:t>
    </dgm:pt>
    <dgm:pt modelId="{6EC61558-AB40-432B-B2BF-A3E36C33E41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a-IR" sz="1800" b="0" dirty="0">
              <a:cs typeface="+mj-cs"/>
            </a:rPr>
            <a:t>مبتنی بر مجاورت</a:t>
          </a:r>
          <a:endParaRPr lang="en-US" sz="1800" b="0" dirty="0">
            <a:cs typeface="+mj-cs"/>
          </a:endParaRPr>
        </a:p>
      </dgm:t>
    </dgm:pt>
    <dgm:pt modelId="{656E930E-E8DF-42A6-8ADD-884FB10C40FF}" type="parTrans" cxnId="{104300BC-9E55-47FC-ACDE-C79C0DE46EAA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5238E93C-4EEE-4A89-BDE5-244686CCCECB}" type="sibTrans" cxnId="{104300BC-9E55-47FC-ACDE-C79C0DE46EAA}">
      <dgm:prSet/>
      <dgm:spPr/>
      <dgm:t>
        <a:bodyPr/>
        <a:lstStyle/>
        <a:p>
          <a:pPr algn="ctr"/>
          <a:endParaRPr lang="en-US" sz="2400" b="0"/>
        </a:p>
      </dgm:t>
    </dgm:pt>
    <dgm:pt modelId="{31B4BBFB-E809-4BA8-B06A-1222C2E8ADE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a-IR" sz="1800" b="1" dirty="0">
              <a:cs typeface="+mj-cs"/>
            </a:rPr>
            <a:t>همسایه‌های مشترک</a:t>
          </a:r>
          <a:endParaRPr lang="en-US" sz="1800" b="1" dirty="0">
            <a:cs typeface="+mj-cs"/>
          </a:endParaRPr>
        </a:p>
      </dgm:t>
    </dgm:pt>
    <dgm:pt modelId="{E3583903-B090-4CA9-B7BB-1F490611CC68}" type="parTrans" cxnId="{A793F94C-F8E3-4E59-8BB0-58AA7FD80800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7E26EB20-DEB2-4E6D-B79A-49CEBF12DF8B}" type="sibTrans" cxnId="{A793F94C-F8E3-4E59-8BB0-58AA7FD80800}">
      <dgm:prSet/>
      <dgm:spPr/>
      <dgm:t>
        <a:bodyPr/>
        <a:lstStyle/>
        <a:p>
          <a:pPr algn="ctr"/>
          <a:endParaRPr lang="en-US" sz="2400" b="0"/>
        </a:p>
      </dgm:t>
    </dgm:pt>
    <dgm:pt modelId="{E9C243B7-5E90-42EE-A7EB-E522FCC177F9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a-IR" sz="1800" b="1" dirty="0">
              <a:cs typeface="+mj-cs"/>
            </a:rPr>
            <a:t>پیوست امتیازی</a:t>
          </a:r>
          <a:endParaRPr lang="en-US" sz="1800" b="1" dirty="0">
            <a:cs typeface="+mj-cs"/>
          </a:endParaRPr>
        </a:p>
      </dgm:t>
    </dgm:pt>
    <dgm:pt modelId="{98FA0A55-B7B1-4C62-86C9-49420DD3A49C}" type="parTrans" cxnId="{11CB4F21-2312-40E5-9BB7-33CB36CA4DF9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E4D5E023-5D13-4FF1-971D-9ED9F46DFC47}" type="sibTrans" cxnId="{11CB4F21-2312-40E5-9BB7-33CB36CA4DF9}">
      <dgm:prSet/>
      <dgm:spPr/>
      <dgm:t>
        <a:bodyPr/>
        <a:lstStyle/>
        <a:p>
          <a:pPr algn="ctr"/>
          <a:endParaRPr lang="en-US" sz="2400" b="0"/>
        </a:p>
      </dgm:t>
    </dgm:pt>
    <dgm:pt modelId="{70E766FB-BB79-43FF-BDCF-ECE70A557F7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a-IR" sz="1800" b="1" dirty="0">
              <a:cs typeface="+mj-cs"/>
            </a:rPr>
            <a:t>آکادمیک آدار</a:t>
          </a:r>
          <a:endParaRPr lang="en-US" sz="1800" b="1" dirty="0">
            <a:cs typeface="+mj-cs"/>
          </a:endParaRPr>
        </a:p>
      </dgm:t>
    </dgm:pt>
    <dgm:pt modelId="{EDB9CD43-403E-44A0-8351-4D5A2B979B95}" type="parTrans" cxnId="{40E2105D-33D0-434B-9CD8-4BCC9447C422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58BFA63A-02E6-439C-BA78-94D591B368CA}" type="sibTrans" cxnId="{40E2105D-33D0-434B-9CD8-4BCC9447C422}">
      <dgm:prSet/>
      <dgm:spPr/>
      <dgm:t>
        <a:bodyPr/>
        <a:lstStyle/>
        <a:p>
          <a:pPr algn="ctr"/>
          <a:endParaRPr lang="en-US" sz="2400" b="0"/>
        </a:p>
      </dgm:t>
    </dgm:pt>
    <dgm:pt modelId="{333DE468-1C6A-4721-BFB7-75B346F6F944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fa-IR" sz="1800" b="1">
              <a:cs typeface="+mj-cs"/>
            </a:rPr>
            <a:t>جاکارد</a:t>
          </a:r>
          <a:endParaRPr lang="en-US" sz="1800" b="1">
            <a:cs typeface="+mj-cs"/>
          </a:endParaRPr>
        </a:p>
      </dgm:t>
    </dgm:pt>
    <dgm:pt modelId="{DA007B8F-1A70-477E-88F8-CF9C537E899D}" type="parTrans" cxnId="{9383444A-FD1A-4D23-861A-84BC5776DA3D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EA4FC4C7-7C1E-4CF8-9480-6E36944E8A1B}" type="sibTrans" cxnId="{9383444A-FD1A-4D23-861A-84BC5776DA3D}">
      <dgm:prSet/>
      <dgm:spPr/>
      <dgm:t>
        <a:bodyPr/>
        <a:lstStyle/>
        <a:p>
          <a:pPr algn="ctr"/>
          <a:endParaRPr lang="en-US" sz="2400" b="0"/>
        </a:p>
      </dgm:t>
    </dgm:pt>
    <dgm:pt modelId="{595AF604-E13D-46FB-986F-50BD61DC30C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800" b="0">
              <a:cs typeface="+mj-cs"/>
            </a:rPr>
            <a:t>استخراج ویژگی</a:t>
          </a:r>
          <a:endParaRPr lang="en-US" sz="1800" b="0">
            <a:cs typeface="+mj-cs"/>
          </a:endParaRPr>
        </a:p>
      </dgm:t>
    </dgm:pt>
    <dgm:pt modelId="{2EC99499-E754-4EBE-A9EA-9C7D9F8F55F5}" type="sibTrans" cxnId="{97DE194C-E66F-4AC7-BE4F-75EE234EF695}">
      <dgm:prSet/>
      <dgm:spPr/>
      <dgm:t>
        <a:bodyPr/>
        <a:lstStyle/>
        <a:p>
          <a:pPr algn="ctr"/>
          <a:endParaRPr lang="en-US" sz="2400" b="0"/>
        </a:p>
      </dgm:t>
    </dgm:pt>
    <dgm:pt modelId="{80AF653F-E325-45EA-BD8C-B9264E230937}" type="parTrans" cxnId="{97DE194C-E66F-4AC7-BE4F-75EE234EF695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136CC994-3E88-4B98-B58F-226FA3C2B7C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a-IR" sz="1800" b="0">
              <a:cs typeface="+mj-cs"/>
            </a:rPr>
            <a:t>خوشه‌بندی</a:t>
          </a:r>
          <a:endParaRPr lang="en-US" sz="1800" b="0">
            <a:cs typeface="+mj-cs"/>
          </a:endParaRPr>
        </a:p>
      </dgm:t>
    </dgm:pt>
    <dgm:pt modelId="{93D71975-8D14-40F9-BA86-0679FE58E053}" type="sibTrans" cxnId="{1C082CF7-14B9-42BA-A125-13CDC8116E09}">
      <dgm:prSet/>
      <dgm:spPr/>
      <dgm:t>
        <a:bodyPr/>
        <a:lstStyle/>
        <a:p>
          <a:pPr algn="ctr"/>
          <a:endParaRPr lang="en-US" sz="2400" b="0"/>
        </a:p>
      </dgm:t>
    </dgm:pt>
    <dgm:pt modelId="{D88A39D9-9B8D-4B1E-83F8-D80E937B2C53}" type="parTrans" cxnId="{1C082CF7-14B9-42BA-A125-13CDC8116E09}">
      <dgm:prSet custT="1"/>
      <dgm:spPr/>
      <dgm:t>
        <a:bodyPr/>
        <a:lstStyle/>
        <a:p>
          <a:pPr algn="ctr"/>
          <a:endParaRPr lang="en-US" sz="1800" b="0">
            <a:cs typeface="+mj-cs"/>
          </a:endParaRPr>
        </a:p>
      </dgm:t>
    </dgm:pt>
    <dgm:pt modelId="{8F29FA83-2247-4DDC-AF55-CD36BCB2FDAA}" type="pres">
      <dgm:prSet presAssocID="{BFD0DA6F-14FE-48C2-B9D9-87FB85B9F5FC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3B69344C-4EBE-479B-8879-F6E958E1E68C}" type="pres">
      <dgm:prSet presAssocID="{BFD0DA6F-14FE-48C2-B9D9-87FB85B9F5FC}" presName="hierFlow" presStyleCnt="0"/>
      <dgm:spPr/>
    </dgm:pt>
    <dgm:pt modelId="{C76219BD-2098-46F0-BEAE-C670B6533B5B}" type="pres">
      <dgm:prSet presAssocID="{BFD0DA6F-14FE-48C2-B9D9-87FB85B9F5F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92E5C15-DB48-4EDA-8F65-FFEEED58566B}" type="pres">
      <dgm:prSet presAssocID="{13D016D1-35EF-45BD-8272-8152BF194E37}" presName="Name17" presStyleCnt="0"/>
      <dgm:spPr/>
    </dgm:pt>
    <dgm:pt modelId="{F83660C7-0D4E-4232-94B1-7C44FE3969D8}" type="pres">
      <dgm:prSet presAssocID="{13D016D1-35EF-45BD-8272-8152BF194E37}" presName="level1Shape" presStyleLbl="node0" presStyleIdx="0" presStyleCnt="1" custScaleX="172724" custScaleY="133979" custLinFactNeighborX="80964" custLinFactNeighborY="35117">
        <dgm:presLayoutVars>
          <dgm:chPref val="3"/>
        </dgm:presLayoutVars>
      </dgm:prSet>
      <dgm:spPr/>
    </dgm:pt>
    <dgm:pt modelId="{334A8A09-4D98-4AA3-849D-99953190E04F}" type="pres">
      <dgm:prSet presAssocID="{13D016D1-35EF-45BD-8272-8152BF194E37}" presName="hierChild2" presStyleCnt="0"/>
      <dgm:spPr/>
    </dgm:pt>
    <dgm:pt modelId="{770ABC10-C292-4E53-82AD-F9A3BB7E2342}" type="pres">
      <dgm:prSet presAssocID="{E3759A48-515E-49E0-918C-DC95AD7D61CE}" presName="Name25" presStyleLbl="parChTrans1D2" presStyleIdx="0" presStyleCnt="2" custScaleX="2000000"/>
      <dgm:spPr/>
    </dgm:pt>
    <dgm:pt modelId="{05D0A916-C3F0-4E83-98AD-F1A3C0E1A23D}" type="pres">
      <dgm:prSet presAssocID="{E3759A48-515E-49E0-918C-DC95AD7D61CE}" presName="connTx" presStyleLbl="parChTrans1D2" presStyleIdx="0" presStyleCnt="2"/>
      <dgm:spPr/>
    </dgm:pt>
    <dgm:pt modelId="{520FA067-375A-4808-8D4D-A13267DBE1AE}" type="pres">
      <dgm:prSet presAssocID="{12276B11-42B9-4C2B-AC14-53A28D1B7408}" presName="Name30" presStyleCnt="0"/>
      <dgm:spPr/>
    </dgm:pt>
    <dgm:pt modelId="{21CE3110-38BF-4615-B469-1BB7B62C0F83}" type="pres">
      <dgm:prSet presAssocID="{12276B11-42B9-4C2B-AC14-53A28D1B7408}" presName="level2Shape" presStyleLbl="node2" presStyleIdx="0" presStyleCnt="2" custScaleX="129170" custLinFactNeighborX="73160" custLinFactNeighborY="7804"/>
      <dgm:spPr/>
    </dgm:pt>
    <dgm:pt modelId="{4B71BA08-936B-4E0D-A6A4-930356644867}" type="pres">
      <dgm:prSet presAssocID="{12276B11-42B9-4C2B-AC14-53A28D1B7408}" presName="hierChild3" presStyleCnt="0"/>
      <dgm:spPr/>
    </dgm:pt>
    <dgm:pt modelId="{A2DEF8A9-FF91-4BC7-96F6-9AE45D79D0AE}" type="pres">
      <dgm:prSet presAssocID="{80AF653F-E325-45EA-BD8C-B9264E230937}" presName="Name25" presStyleLbl="parChTrans1D3" presStyleIdx="0" presStyleCnt="4" custScaleX="2000000"/>
      <dgm:spPr/>
    </dgm:pt>
    <dgm:pt modelId="{2E55F8E5-5547-4642-8081-9F7016D7AD4C}" type="pres">
      <dgm:prSet presAssocID="{80AF653F-E325-45EA-BD8C-B9264E230937}" presName="connTx" presStyleLbl="parChTrans1D3" presStyleIdx="0" presStyleCnt="4"/>
      <dgm:spPr/>
    </dgm:pt>
    <dgm:pt modelId="{E1947820-2ECE-4CDF-BE44-34533C6B9C0B}" type="pres">
      <dgm:prSet presAssocID="{595AF604-E13D-46FB-986F-50BD61DC30CB}" presName="Name30" presStyleCnt="0"/>
      <dgm:spPr/>
    </dgm:pt>
    <dgm:pt modelId="{BA61F08A-9D6F-4BC5-8F56-0D08D9379879}" type="pres">
      <dgm:prSet presAssocID="{595AF604-E13D-46FB-986F-50BD61DC30CB}" presName="level2Shape" presStyleLbl="node3" presStyleIdx="0" presStyleCnt="4" custScaleX="129170" custLinFactNeighborX="63405" custLinFactNeighborY="7804"/>
      <dgm:spPr/>
    </dgm:pt>
    <dgm:pt modelId="{65EF4C42-2EB8-446F-A746-12727036C636}" type="pres">
      <dgm:prSet presAssocID="{595AF604-E13D-46FB-986F-50BD61DC30CB}" presName="hierChild3" presStyleCnt="0"/>
      <dgm:spPr/>
    </dgm:pt>
    <dgm:pt modelId="{F519CCC8-3857-4074-AD08-61D11156A747}" type="pres">
      <dgm:prSet presAssocID="{D88A39D9-9B8D-4B1E-83F8-D80E937B2C53}" presName="Name25" presStyleLbl="parChTrans1D3" presStyleIdx="1" presStyleCnt="4" custScaleX="2000000"/>
      <dgm:spPr/>
    </dgm:pt>
    <dgm:pt modelId="{38DBBB6A-5A12-4D4F-8054-0FE3F9FBD1E6}" type="pres">
      <dgm:prSet presAssocID="{D88A39D9-9B8D-4B1E-83F8-D80E937B2C53}" presName="connTx" presStyleLbl="parChTrans1D3" presStyleIdx="1" presStyleCnt="4"/>
      <dgm:spPr/>
    </dgm:pt>
    <dgm:pt modelId="{13A48A34-8F11-47E9-8741-822C7684561B}" type="pres">
      <dgm:prSet presAssocID="{136CC994-3E88-4B98-B58F-226FA3C2B7C0}" presName="Name30" presStyleCnt="0"/>
      <dgm:spPr/>
    </dgm:pt>
    <dgm:pt modelId="{D911577E-C05D-4746-AA5F-8AE0634B1191}" type="pres">
      <dgm:prSet presAssocID="{136CC994-3E88-4B98-B58F-226FA3C2B7C0}" presName="level2Shape" presStyleLbl="node3" presStyleIdx="1" presStyleCnt="4" custScaleX="129170" custLinFactNeighborX="62429" custLinFactNeighborY="9755"/>
      <dgm:spPr/>
    </dgm:pt>
    <dgm:pt modelId="{F0FDC9EE-4388-4B64-9EE1-44DAFE61F19D}" type="pres">
      <dgm:prSet presAssocID="{136CC994-3E88-4B98-B58F-226FA3C2B7C0}" presName="hierChild3" presStyleCnt="0"/>
      <dgm:spPr/>
    </dgm:pt>
    <dgm:pt modelId="{03C99949-4F93-4651-89D6-46C3E14B9CCF}" type="pres">
      <dgm:prSet presAssocID="{A82E3DC3-9FDA-457D-9AB9-DFE795D9AB64}" presName="Name25" presStyleLbl="parChTrans1D2" presStyleIdx="1" presStyleCnt="2" custScaleX="2000000"/>
      <dgm:spPr/>
    </dgm:pt>
    <dgm:pt modelId="{2D494C1E-260F-4D44-B45A-7CEF228FA6F6}" type="pres">
      <dgm:prSet presAssocID="{A82E3DC3-9FDA-457D-9AB9-DFE795D9AB64}" presName="connTx" presStyleLbl="parChTrans1D2" presStyleIdx="1" presStyleCnt="2"/>
      <dgm:spPr/>
    </dgm:pt>
    <dgm:pt modelId="{A9D8FEE4-4911-4B8D-AAD0-5754D092323D}" type="pres">
      <dgm:prSet presAssocID="{5B1A1434-FCD8-4F61-8FCD-51D8D3D9B3A8}" presName="Name30" presStyleCnt="0"/>
      <dgm:spPr/>
    </dgm:pt>
    <dgm:pt modelId="{00DB98E5-96ED-4532-99A3-A501ECD6DBCA}" type="pres">
      <dgm:prSet presAssocID="{5B1A1434-FCD8-4F61-8FCD-51D8D3D9B3A8}" presName="level2Shape" presStyleLbl="node2" presStyleIdx="1" presStyleCnt="2" custScaleX="129170" custLinFactNeighborX="73160" custLinFactNeighborY="13657"/>
      <dgm:spPr/>
    </dgm:pt>
    <dgm:pt modelId="{5390EEF6-CEFC-4270-A5EC-5572EDEE0C7B}" type="pres">
      <dgm:prSet presAssocID="{5B1A1434-FCD8-4F61-8FCD-51D8D3D9B3A8}" presName="hierChild3" presStyleCnt="0"/>
      <dgm:spPr/>
    </dgm:pt>
    <dgm:pt modelId="{EDF5115F-B012-4A38-8210-4D6C73264419}" type="pres">
      <dgm:prSet presAssocID="{6F0F9613-5757-4CEF-B288-5D477310925F}" presName="Name25" presStyleLbl="parChTrans1D3" presStyleIdx="2" presStyleCnt="4" custScaleX="2000000"/>
      <dgm:spPr/>
    </dgm:pt>
    <dgm:pt modelId="{F61B6BDF-23FD-44F1-921D-108CC7D2338E}" type="pres">
      <dgm:prSet presAssocID="{6F0F9613-5757-4CEF-B288-5D477310925F}" presName="connTx" presStyleLbl="parChTrans1D3" presStyleIdx="2" presStyleCnt="4"/>
      <dgm:spPr/>
    </dgm:pt>
    <dgm:pt modelId="{5B0DF4EB-22F6-40BF-ABBA-FBC9F0FD21B4}" type="pres">
      <dgm:prSet presAssocID="{3391AF72-1988-496E-8933-CC2E80DCD778}" presName="Name30" presStyleCnt="0"/>
      <dgm:spPr/>
    </dgm:pt>
    <dgm:pt modelId="{FEF4A8E2-788B-492A-8621-A2489430BC5A}" type="pres">
      <dgm:prSet presAssocID="{3391AF72-1988-496E-8933-CC2E80DCD778}" presName="level2Shape" presStyleLbl="node3" presStyleIdx="2" presStyleCnt="4" custScaleX="129170" custLinFactNeighborX="62430" custLinFactNeighborY="68282"/>
      <dgm:spPr/>
    </dgm:pt>
    <dgm:pt modelId="{5EED7F2B-B68B-487C-9333-AB32FA925054}" type="pres">
      <dgm:prSet presAssocID="{3391AF72-1988-496E-8933-CC2E80DCD778}" presName="hierChild3" presStyleCnt="0"/>
      <dgm:spPr/>
    </dgm:pt>
    <dgm:pt modelId="{1FECD0D7-FB02-4B23-AA02-305854F2A972}" type="pres">
      <dgm:prSet presAssocID="{89009AC9-C131-457A-A222-9B09E0A2BD4F}" presName="Name25" presStyleLbl="parChTrans1D4" presStyleIdx="0" presStyleCnt="7" custScaleX="2000000"/>
      <dgm:spPr/>
    </dgm:pt>
    <dgm:pt modelId="{21D523DD-2A83-49D9-9F3B-8AEC503EEA75}" type="pres">
      <dgm:prSet presAssocID="{89009AC9-C131-457A-A222-9B09E0A2BD4F}" presName="connTx" presStyleLbl="parChTrans1D4" presStyleIdx="0" presStyleCnt="7"/>
      <dgm:spPr/>
    </dgm:pt>
    <dgm:pt modelId="{8FE424A8-12D7-446E-9B3C-34343986F683}" type="pres">
      <dgm:prSet presAssocID="{1C9AB88D-8BFE-4654-92BA-9F56C342EF63}" presName="Name30" presStyleCnt="0"/>
      <dgm:spPr/>
    </dgm:pt>
    <dgm:pt modelId="{3D5919E9-B649-40DC-B8B4-BC1BBB04205E}" type="pres">
      <dgm:prSet presAssocID="{1C9AB88D-8BFE-4654-92BA-9F56C342EF63}" presName="level2Shape" presStyleLbl="node4" presStyleIdx="0" presStyleCnt="7" custScaleX="129170" custLinFactNeighborX="-976" custLinFactNeighborY="-40970"/>
      <dgm:spPr/>
    </dgm:pt>
    <dgm:pt modelId="{EAA2CBFC-C53D-48B2-915F-ADD22DAE9E6C}" type="pres">
      <dgm:prSet presAssocID="{1C9AB88D-8BFE-4654-92BA-9F56C342EF63}" presName="hierChild3" presStyleCnt="0"/>
      <dgm:spPr/>
    </dgm:pt>
    <dgm:pt modelId="{4BB973EE-7CCE-48A2-9ADB-5F83ABF29B6D}" type="pres">
      <dgm:prSet presAssocID="{EB3F8EB3-C31E-41E6-9B1F-4E7DE535EFE0}" presName="Name25" presStyleLbl="parChTrans1D4" presStyleIdx="1" presStyleCnt="7" custScaleX="2000000"/>
      <dgm:spPr/>
    </dgm:pt>
    <dgm:pt modelId="{54354C9A-CD4A-44A6-9074-A8A268FD4390}" type="pres">
      <dgm:prSet presAssocID="{EB3F8EB3-C31E-41E6-9B1F-4E7DE535EFE0}" presName="connTx" presStyleLbl="parChTrans1D4" presStyleIdx="1" presStyleCnt="7"/>
      <dgm:spPr/>
    </dgm:pt>
    <dgm:pt modelId="{32D4BA52-ED85-46A3-B7AE-F3EBC9F3E544}" type="pres">
      <dgm:prSet presAssocID="{5E1AD1A0-9A96-4583-AEF8-BD8CCD4F3DFC}" presName="Name30" presStyleCnt="0"/>
      <dgm:spPr/>
    </dgm:pt>
    <dgm:pt modelId="{9B8FA002-BE71-4FFF-A0CB-DF62B8450CF4}" type="pres">
      <dgm:prSet presAssocID="{5E1AD1A0-9A96-4583-AEF8-BD8CCD4F3DFC}" presName="level2Shape" presStyleLbl="node4" presStyleIdx="1" presStyleCnt="7" custScaleX="129170" custLinFactNeighborX="-1951" custLinFactNeighborY="-46822"/>
      <dgm:spPr/>
    </dgm:pt>
    <dgm:pt modelId="{C1809CDA-2B1F-4282-AB38-F15BFEBEEBE9}" type="pres">
      <dgm:prSet presAssocID="{5E1AD1A0-9A96-4583-AEF8-BD8CCD4F3DFC}" presName="hierChild3" presStyleCnt="0"/>
      <dgm:spPr/>
    </dgm:pt>
    <dgm:pt modelId="{830D7419-08A2-4098-A303-3EA3A0757AE4}" type="pres">
      <dgm:prSet presAssocID="{DC4A696D-BAAE-41BC-A2DB-B4B30C512A2B}" presName="Name25" presStyleLbl="parChTrans1D4" presStyleIdx="2" presStyleCnt="7" custScaleX="2000000"/>
      <dgm:spPr/>
    </dgm:pt>
    <dgm:pt modelId="{52CA8619-92A9-47BF-BD9E-589B16C12A3D}" type="pres">
      <dgm:prSet presAssocID="{DC4A696D-BAAE-41BC-A2DB-B4B30C512A2B}" presName="connTx" presStyleLbl="parChTrans1D4" presStyleIdx="2" presStyleCnt="7"/>
      <dgm:spPr/>
    </dgm:pt>
    <dgm:pt modelId="{F6E959DA-CA1F-4443-AF8C-7F7C981FEEBD}" type="pres">
      <dgm:prSet presAssocID="{D877DBAE-9D7D-4B34-A7A2-9F670FB3513D}" presName="Name30" presStyleCnt="0"/>
      <dgm:spPr/>
    </dgm:pt>
    <dgm:pt modelId="{919B24E1-27CC-4595-A231-B80CFDB7E5C7}" type="pres">
      <dgm:prSet presAssocID="{D877DBAE-9D7D-4B34-A7A2-9F670FB3513D}" presName="level2Shape" presStyleLbl="node4" presStyleIdx="2" presStyleCnt="7" custScaleX="129170" custLinFactNeighborY="-44871"/>
      <dgm:spPr/>
    </dgm:pt>
    <dgm:pt modelId="{2EC0F136-FF87-4301-BC77-D64792E977C0}" type="pres">
      <dgm:prSet presAssocID="{D877DBAE-9D7D-4B34-A7A2-9F670FB3513D}" presName="hierChild3" presStyleCnt="0"/>
      <dgm:spPr/>
    </dgm:pt>
    <dgm:pt modelId="{17E7585C-C645-4446-B006-EF42F82A1FB5}" type="pres">
      <dgm:prSet presAssocID="{656E930E-E8DF-42A6-8ADD-884FB10C40FF}" presName="Name25" presStyleLbl="parChTrans1D3" presStyleIdx="3" presStyleCnt="4" custScaleX="2000000"/>
      <dgm:spPr/>
    </dgm:pt>
    <dgm:pt modelId="{6A421170-640B-49C7-A152-67A4205FA8B8}" type="pres">
      <dgm:prSet presAssocID="{656E930E-E8DF-42A6-8ADD-884FB10C40FF}" presName="connTx" presStyleLbl="parChTrans1D3" presStyleIdx="3" presStyleCnt="4"/>
      <dgm:spPr/>
    </dgm:pt>
    <dgm:pt modelId="{8AFB4867-D889-430B-9AD0-C90804519829}" type="pres">
      <dgm:prSet presAssocID="{6EC61558-AB40-432B-B2BF-A3E36C33E416}" presName="Name30" presStyleCnt="0"/>
      <dgm:spPr/>
    </dgm:pt>
    <dgm:pt modelId="{70BF35AF-55D7-4D4A-BA2A-B3D4C90B84C6}" type="pres">
      <dgm:prSet presAssocID="{6EC61558-AB40-432B-B2BF-A3E36C33E416}" presName="level2Shape" presStyleLbl="node3" presStyleIdx="3" presStyleCnt="4" custScaleX="129170" custLinFactNeighborX="79013" custLinFactNeighborY="42920"/>
      <dgm:spPr/>
    </dgm:pt>
    <dgm:pt modelId="{3E588AF9-04AC-4DF8-A81A-014D74C2CE31}" type="pres">
      <dgm:prSet presAssocID="{6EC61558-AB40-432B-B2BF-A3E36C33E416}" presName="hierChild3" presStyleCnt="0"/>
      <dgm:spPr/>
    </dgm:pt>
    <dgm:pt modelId="{C453449F-1231-44DD-8388-46964D2256DD}" type="pres">
      <dgm:prSet presAssocID="{E3583903-B090-4CA9-B7BB-1F490611CC68}" presName="Name25" presStyleLbl="parChTrans1D4" presStyleIdx="3" presStyleCnt="7" custScaleX="2000000"/>
      <dgm:spPr/>
    </dgm:pt>
    <dgm:pt modelId="{A54437A5-61F6-4A37-8C62-D74DAD37C38C}" type="pres">
      <dgm:prSet presAssocID="{E3583903-B090-4CA9-B7BB-1F490611CC68}" presName="connTx" presStyleLbl="parChTrans1D4" presStyleIdx="3" presStyleCnt="7"/>
      <dgm:spPr/>
    </dgm:pt>
    <dgm:pt modelId="{51358574-AA2D-4039-9DBE-0643EEB6D522}" type="pres">
      <dgm:prSet presAssocID="{31B4BBFB-E809-4BA8-B06A-1222C2E8ADE8}" presName="Name30" presStyleCnt="0"/>
      <dgm:spPr/>
    </dgm:pt>
    <dgm:pt modelId="{CE8C10ED-8F77-4941-81E4-4A304DC186CE}" type="pres">
      <dgm:prSet presAssocID="{31B4BBFB-E809-4BA8-B06A-1222C2E8ADE8}" presName="level2Shape" presStyleLbl="node4" presStyleIdx="3" presStyleCnt="7" custScaleX="129170" custLinFactNeighborX="-962" custLinFactNeighborY="-13475"/>
      <dgm:spPr/>
    </dgm:pt>
    <dgm:pt modelId="{EA999DC4-ED04-4E1F-9F4F-2932597F9A2D}" type="pres">
      <dgm:prSet presAssocID="{31B4BBFB-E809-4BA8-B06A-1222C2E8ADE8}" presName="hierChild3" presStyleCnt="0"/>
      <dgm:spPr/>
    </dgm:pt>
    <dgm:pt modelId="{A5F6640E-4F5F-455F-BB61-7C226204F3D5}" type="pres">
      <dgm:prSet presAssocID="{98FA0A55-B7B1-4C62-86C9-49420DD3A49C}" presName="Name25" presStyleLbl="parChTrans1D4" presStyleIdx="4" presStyleCnt="7" custScaleX="2000000"/>
      <dgm:spPr/>
    </dgm:pt>
    <dgm:pt modelId="{B52781F1-CDFA-4573-87FA-08DB044083EF}" type="pres">
      <dgm:prSet presAssocID="{98FA0A55-B7B1-4C62-86C9-49420DD3A49C}" presName="connTx" presStyleLbl="parChTrans1D4" presStyleIdx="4" presStyleCnt="7"/>
      <dgm:spPr/>
    </dgm:pt>
    <dgm:pt modelId="{D23DB271-8DF6-4E46-9567-A86F54BFB709}" type="pres">
      <dgm:prSet presAssocID="{E9C243B7-5E90-42EE-A7EB-E522FCC177F9}" presName="Name30" presStyleCnt="0"/>
      <dgm:spPr/>
    </dgm:pt>
    <dgm:pt modelId="{978844B5-99B6-45A2-85E6-E3F6FB86353C}" type="pres">
      <dgm:prSet presAssocID="{E9C243B7-5E90-42EE-A7EB-E522FCC177F9}" presName="level2Shape" presStyleLbl="node4" presStyleIdx="4" presStyleCnt="7" custScaleX="129170" custLinFactNeighborY="-15400"/>
      <dgm:spPr/>
    </dgm:pt>
    <dgm:pt modelId="{919F7368-B39E-4A2D-9CB1-1FE0F4F223CD}" type="pres">
      <dgm:prSet presAssocID="{E9C243B7-5E90-42EE-A7EB-E522FCC177F9}" presName="hierChild3" presStyleCnt="0"/>
      <dgm:spPr/>
    </dgm:pt>
    <dgm:pt modelId="{FC110543-D6CC-4B69-A4AB-805388BE0465}" type="pres">
      <dgm:prSet presAssocID="{EDB9CD43-403E-44A0-8351-4D5A2B979B95}" presName="Name25" presStyleLbl="parChTrans1D4" presStyleIdx="5" presStyleCnt="7" custScaleX="2000000"/>
      <dgm:spPr/>
    </dgm:pt>
    <dgm:pt modelId="{ED24C551-532E-44C1-A3AC-50CA904F9298}" type="pres">
      <dgm:prSet presAssocID="{EDB9CD43-403E-44A0-8351-4D5A2B979B95}" presName="connTx" presStyleLbl="parChTrans1D4" presStyleIdx="5" presStyleCnt="7"/>
      <dgm:spPr/>
    </dgm:pt>
    <dgm:pt modelId="{FEDBF8BB-613E-4CFA-BB83-84B3FB27ACB7}" type="pres">
      <dgm:prSet presAssocID="{70E766FB-BB79-43FF-BDCF-ECE70A557F74}" presName="Name30" presStyleCnt="0"/>
      <dgm:spPr/>
    </dgm:pt>
    <dgm:pt modelId="{552B2211-C8D1-4C8E-B82B-3583930683E7}" type="pres">
      <dgm:prSet presAssocID="{70E766FB-BB79-43FF-BDCF-ECE70A557F74}" presName="level2Shape" presStyleLbl="node4" presStyleIdx="5" presStyleCnt="7" custScaleX="129170" custLinFactNeighborY="-19250"/>
      <dgm:spPr/>
    </dgm:pt>
    <dgm:pt modelId="{BEFCFFDB-EA02-4CE2-B513-44DA89542D6B}" type="pres">
      <dgm:prSet presAssocID="{70E766FB-BB79-43FF-BDCF-ECE70A557F74}" presName="hierChild3" presStyleCnt="0"/>
      <dgm:spPr/>
    </dgm:pt>
    <dgm:pt modelId="{8A12C2CC-DF96-4B03-BB9A-76DA4468E7DD}" type="pres">
      <dgm:prSet presAssocID="{DA007B8F-1A70-477E-88F8-CF9C537E899D}" presName="Name25" presStyleLbl="parChTrans1D4" presStyleIdx="6" presStyleCnt="7" custScaleX="2000000"/>
      <dgm:spPr/>
    </dgm:pt>
    <dgm:pt modelId="{0A7E225B-896B-4B27-8A94-356340452314}" type="pres">
      <dgm:prSet presAssocID="{DA007B8F-1A70-477E-88F8-CF9C537E899D}" presName="connTx" presStyleLbl="parChTrans1D4" presStyleIdx="6" presStyleCnt="7"/>
      <dgm:spPr/>
    </dgm:pt>
    <dgm:pt modelId="{6AA83B34-5E5D-4801-8514-43869CB28A72}" type="pres">
      <dgm:prSet presAssocID="{333DE468-1C6A-4721-BFB7-75B346F6F944}" presName="Name30" presStyleCnt="0"/>
      <dgm:spPr/>
    </dgm:pt>
    <dgm:pt modelId="{0C63A5DD-68C2-435E-8487-5B9AB548D2B0}" type="pres">
      <dgm:prSet presAssocID="{333DE468-1C6A-4721-BFB7-75B346F6F944}" presName="level2Shape" presStyleLbl="node4" presStyleIdx="6" presStyleCnt="7" custScaleX="129170" custLinFactNeighborY="-23101"/>
      <dgm:spPr/>
    </dgm:pt>
    <dgm:pt modelId="{AA500B21-397C-4DEB-8BE6-57A1620AF9E9}" type="pres">
      <dgm:prSet presAssocID="{333DE468-1C6A-4721-BFB7-75B346F6F944}" presName="hierChild3" presStyleCnt="0"/>
      <dgm:spPr/>
    </dgm:pt>
    <dgm:pt modelId="{D9FF4E39-7B2A-4BFC-AD54-0A0B4117E649}" type="pres">
      <dgm:prSet presAssocID="{BFD0DA6F-14FE-48C2-B9D9-87FB85B9F5FC}" presName="bgShapesFlow" presStyleCnt="0"/>
      <dgm:spPr/>
    </dgm:pt>
  </dgm:ptLst>
  <dgm:cxnLst>
    <dgm:cxn modelId="{D315EA00-75EA-46DD-B056-F1E038896279}" type="presOf" srcId="{656E930E-E8DF-42A6-8ADD-884FB10C40FF}" destId="{17E7585C-C645-4446-B006-EF42F82A1FB5}" srcOrd="0" destOrd="0" presId="urn:microsoft.com/office/officeart/2005/8/layout/hierarchy5"/>
    <dgm:cxn modelId="{90421D04-5807-48A1-BE57-C52C95F04FAC}" type="presOf" srcId="{D88A39D9-9B8D-4B1E-83F8-D80E937B2C53}" destId="{38DBBB6A-5A12-4D4F-8054-0FE3F9FBD1E6}" srcOrd="1" destOrd="0" presId="urn:microsoft.com/office/officeart/2005/8/layout/hierarchy5"/>
    <dgm:cxn modelId="{6E17F10A-21EA-4BA4-99A1-F97AEF0741F2}" type="presOf" srcId="{70E766FB-BB79-43FF-BDCF-ECE70A557F74}" destId="{552B2211-C8D1-4C8E-B82B-3583930683E7}" srcOrd="0" destOrd="0" presId="urn:microsoft.com/office/officeart/2005/8/layout/hierarchy5"/>
    <dgm:cxn modelId="{C285740B-9E33-42D9-9C48-F73E40DFADF8}" srcId="{13D016D1-35EF-45BD-8272-8152BF194E37}" destId="{5B1A1434-FCD8-4F61-8FCD-51D8D3D9B3A8}" srcOrd="1" destOrd="0" parTransId="{A82E3DC3-9FDA-457D-9AB9-DFE795D9AB64}" sibTransId="{95D2670F-45EB-4F51-8D33-52737E155047}"/>
    <dgm:cxn modelId="{2FB7F40D-08DB-492A-9B35-AF550D98F3D6}" type="presOf" srcId="{98FA0A55-B7B1-4C62-86C9-49420DD3A49C}" destId="{B52781F1-CDFA-4573-87FA-08DB044083EF}" srcOrd="1" destOrd="0" presId="urn:microsoft.com/office/officeart/2005/8/layout/hierarchy5"/>
    <dgm:cxn modelId="{D9EBFD0D-AD4C-4CBA-BD62-5D70A91E2DC3}" type="presOf" srcId="{A82E3DC3-9FDA-457D-9AB9-DFE795D9AB64}" destId="{2D494C1E-260F-4D44-B45A-7CEF228FA6F6}" srcOrd="1" destOrd="0" presId="urn:microsoft.com/office/officeart/2005/8/layout/hierarchy5"/>
    <dgm:cxn modelId="{71F43B13-6ED2-4C9E-A58E-D41A1A2FE33A}" type="presOf" srcId="{80AF653F-E325-45EA-BD8C-B9264E230937}" destId="{2E55F8E5-5547-4642-8081-9F7016D7AD4C}" srcOrd="1" destOrd="0" presId="urn:microsoft.com/office/officeart/2005/8/layout/hierarchy5"/>
    <dgm:cxn modelId="{2A728F15-353A-48F5-8463-5DEDBDBAD48F}" type="presOf" srcId="{89009AC9-C131-457A-A222-9B09E0A2BD4F}" destId="{1FECD0D7-FB02-4B23-AA02-305854F2A972}" srcOrd="0" destOrd="0" presId="urn:microsoft.com/office/officeart/2005/8/layout/hierarchy5"/>
    <dgm:cxn modelId="{2EA6DF16-009C-4429-B77B-2A5174DA3015}" type="presOf" srcId="{89009AC9-C131-457A-A222-9B09E0A2BD4F}" destId="{21D523DD-2A83-49D9-9F3B-8AEC503EEA75}" srcOrd="1" destOrd="0" presId="urn:microsoft.com/office/officeart/2005/8/layout/hierarchy5"/>
    <dgm:cxn modelId="{BEBA5A18-41AB-408A-9939-0F8F3F12ABA9}" type="presOf" srcId="{6EC61558-AB40-432B-B2BF-A3E36C33E416}" destId="{70BF35AF-55D7-4D4A-BA2A-B3D4C90B84C6}" srcOrd="0" destOrd="0" presId="urn:microsoft.com/office/officeart/2005/8/layout/hierarchy5"/>
    <dgm:cxn modelId="{191CCB1D-1243-4B63-A030-10636E14C6E3}" type="presOf" srcId="{1C9AB88D-8BFE-4654-92BA-9F56C342EF63}" destId="{3D5919E9-B649-40DC-B8B4-BC1BBB04205E}" srcOrd="0" destOrd="0" presId="urn:microsoft.com/office/officeart/2005/8/layout/hierarchy5"/>
    <dgm:cxn modelId="{6A550520-466B-4826-902C-598E81FD8B5B}" type="presOf" srcId="{A82E3DC3-9FDA-457D-9AB9-DFE795D9AB64}" destId="{03C99949-4F93-4651-89D6-46C3E14B9CCF}" srcOrd="0" destOrd="0" presId="urn:microsoft.com/office/officeart/2005/8/layout/hierarchy5"/>
    <dgm:cxn modelId="{11CB4F21-2312-40E5-9BB7-33CB36CA4DF9}" srcId="{6EC61558-AB40-432B-B2BF-A3E36C33E416}" destId="{E9C243B7-5E90-42EE-A7EB-E522FCC177F9}" srcOrd="1" destOrd="0" parTransId="{98FA0A55-B7B1-4C62-86C9-49420DD3A49C}" sibTransId="{E4D5E023-5D13-4FF1-971D-9ED9F46DFC47}"/>
    <dgm:cxn modelId="{9BADAD2C-A4C5-494C-8824-FAB13815D007}" type="presOf" srcId="{E3583903-B090-4CA9-B7BB-1F490611CC68}" destId="{A54437A5-61F6-4A37-8C62-D74DAD37C38C}" srcOrd="1" destOrd="0" presId="urn:microsoft.com/office/officeart/2005/8/layout/hierarchy5"/>
    <dgm:cxn modelId="{DC91492D-885D-4B54-8657-7154BDF05053}" type="presOf" srcId="{DC4A696D-BAAE-41BC-A2DB-B4B30C512A2B}" destId="{52CA8619-92A9-47BF-BD9E-589B16C12A3D}" srcOrd="1" destOrd="0" presId="urn:microsoft.com/office/officeart/2005/8/layout/hierarchy5"/>
    <dgm:cxn modelId="{BA8E4E2E-F202-48D0-8FEB-22440E3DF367}" srcId="{3391AF72-1988-496E-8933-CC2E80DCD778}" destId="{5E1AD1A0-9A96-4583-AEF8-BD8CCD4F3DFC}" srcOrd="1" destOrd="0" parTransId="{EB3F8EB3-C31E-41E6-9B1F-4E7DE535EFE0}" sibTransId="{F0AFE02E-9BFC-46BF-81F6-25CF0A7CC8F2}"/>
    <dgm:cxn modelId="{A4F2A62E-4A24-4CC4-9ABF-BD72D7DEE14B}" type="presOf" srcId="{31B4BBFB-E809-4BA8-B06A-1222C2E8ADE8}" destId="{CE8C10ED-8F77-4941-81E4-4A304DC186CE}" srcOrd="0" destOrd="0" presId="urn:microsoft.com/office/officeart/2005/8/layout/hierarchy5"/>
    <dgm:cxn modelId="{7D76C02F-282C-4FD9-915B-7053F54FE800}" srcId="{3391AF72-1988-496E-8933-CC2E80DCD778}" destId="{D877DBAE-9D7D-4B34-A7A2-9F670FB3513D}" srcOrd="2" destOrd="0" parTransId="{DC4A696D-BAAE-41BC-A2DB-B4B30C512A2B}" sibTransId="{55D07A38-B1BC-4698-AEA1-E06158E41BF8}"/>
    <dgm:cxn modelId="{169BA438-AE5D-4FAB-AE35-E5BE427BBB91}" type="presOf" srcId="{3391AF72-1988-496E-8933-CC2E80DCD778}" destId="{FEF4A8E2-788B-492A-8621-A2489430BC5A}" srcOrd="0" destOrd="0" presId="urn:microsoft.com/office/officeart/2005/8/layout/hierarchy5"/>
    <dgm:cxn modelId="{792F813F-D01B-42E5-A36A-86FCD309993E}" type="presOf" srcId="{6F0F9613-5757-4CEF-B288-5D477310925F}" destId="{F61B6BDF-23FD-44F1-921D-108CC7D2338E}" srcOrd="1" destOrd="0" presId="urn:microsoft.com/office/officeart/2005/8/layout/hierarchy5"/>
    <dgm:cxn modelId="{6824D840-2854-4C4F-9CD8-71E736BED727}" type="presOf" srcId="{333DE468-1C6A-4721-BFB7-75B346F6F944}" destId="{0C63A5DD-68C2-435E-8487-5B9AB548D2B0}" srcOrd="0" destOrd="0" presId="urn:microsoft.com/office/officeart/2005/8/layout/hierarchy5"/>
    <dgm:cxn modelId="{40E2105D-33D0-434B-9CD8-4BCC9447C422}" srcId="{6EC61558-AB40-432B-B2BF-A3E36C33E416}" destId="{70E766FB-BB79-43FF-BDCF-ECE70A557F74}" srcOrd="2" destOrd="0" parTransId="{EDB9CD43-403E-44A0-8351-4D5A2B979B95}" sibTransId="{58BFA63A-02E6-439C-BA78-94D591B368CA}"/>
    <dgm:cxn modelId="{6D86A85D-9139-472B-923F-BC724A8D9B28}" type="presOf" srcId="{DC4A696D-BAAE-41BC-A2DB-B4B30C512A2B}" destId="{830D7419-08A2-4098-A303-3EA3A0757AE4}" srcOrd="0" destOrd="0" presId="urn:microsoft.com/office/officeart/2005/8/layout/hierarchy5"/>
    <dgm:cxn modelId="{F7862742-E9A6-4AE0-94CD-4EA37C42BD0B}" type="presOf" srcId="{6F0F9613-5757-4CEF-B288-5D477310925F}" destId="{EDF5115F-B012-4A38-8210-4D6C73264419}" srcOrd="0" destOrd="0" presId="urn:microsoft.com/office/officeart/2005/8/layout/hierarchy5"/>
    <dgm:cxn modelId="{44803242-7D33-44AF-BF96-DB7269E17A85}" type="presOf" srcId="{BFD0DA6F-14FE-48C2-B9D9-87FB85B9F5FC}" destId="{8F29FA83-2247-4DDC-AF55-CD36BCB2FDAA}" srcOrd="0" destOrd="0" presId="urn:microsoft.com/office/officeart/2005/8/layout/hierarchy5"/>
    <dgm:cxn modelId="{79CE8049-7A09-4AB1-8FF0-51178CFAB48F}" srcId="{13D016D1-35EF-45BD-8272-8152BF194E37}" destId="{12276B11-42B9-4C2B-AC14-53A28D1B7408}" srcOrd="0" destOrd="0" parTransId="{E3759A48-515E-49E0-918C-DC95AD7D61CE}" sibTransId="{25408989-9B08-47FA-8849-5E6AFB167DCD}"/>
    <dgm:cxn modelId="{9383444A-FD1A-4D23-861A-84BC5776DA3D}" srcId="{6EC61558-AB40-432B-B2BF-A3E36C33E416}" destId="{333DE468-1C6A-4721-BFB7-75B346F6F944}" srcOrd="3" destOrd="0" parTransId="{DA007B8F-1A70-477E-88F8-CF9C537E899D}" sibTransId="{EA4FC4C7-7C1E-4CF8-9480-6E36944E8A1B}"/>
    <dgm:cxn modelId="{97DE194C-E66F-4AC7-BE4F-75EE234EF695}" srcId="{12276B11-42B9-4C2B-AC14-53A28D1B7408}" destId="{595AF604-E13D-46FB-986F-50BD61DC30CB}" srcOrd="0" destOrd="0" parTransId="{80AF653F-E325-45EA-BD8C-B9264E230937}" sibTransId="{2EC99499-E754-4EBE-A9EA-9C7D9F8F55F5}"/>
    <dgm:cxn modelId="{A793F94C-F8E3-4E59-8BB0-58AA7FD80800}" srcId="{6EC61558-AB40-432B-B2BF-A3E36C33E416}" destId="{31B4BBFB-E809-4BA8-B06A-1222C2E8ADE8}" srcOrd="0" destOrd="0" parTransId="{E3583903-B090-4CA9-B7BB-1F490611CC68}" sibTransId="{7E26EB20-DEB2-4E6D-B79A-49CEBF12DF8B}"/>
    <dgm:cxn modelId="{170A716D-EB9F-47AE-B4E8-CF9C6B558118}" type="presOf" srcId="{E3759A48-515E-49E0-918C-DC95AD7D61CE}" destId="{05D0A916-C3F0-4E83-98AD-F1A3C0E1A23D}" srcOrd="1" destOrd="0" presId="urn:microsoft.com/office/officeart/2005/8/layout/hierarchy5"/>
    <dgm:cxn modelId="{266C516D-0C0D-43C6-B2F7-7D503439B88E}" srcId="{BFD0DA6F-14FE-48C2-B9D9-87FB85B9F5FC}" destId="{13D016D1-35EF-45BD-8272-8152BF194E37}" srcOrd="0" destOrd="0" parTransId="{45B4B774-45A9-47A6-90F7-177B53C96256}" sibTransId="{BF542094-DBAD-42D0-B46C-1EFA5DCAC95E}"/>
    <dgm:cxn modelId="{DEC3FA55-3A7C-45CC-B71F-85705D1E8D4D}" type="presOf" srcId="{98FA0A55-B7B1-4C62-86C9-49420DD3A49C}" destId="{A5F6640E-4F5F-455F-BB61-7C226204F3D5}" srcOrd="0" destOrd="0" presId="urn:microsoft.com/office/officeart/2005/8/layout/hierarchy5"/>
    <dgm:cxn modelId="{CD78E678-1246-4A53-8BDF-38FF6D7A9D0C}" type="presOf" srcId="{80AF653F-E325-45EA-BD8C-B9264E230937}" destId="{A2DEF8A9-FF91-4BC7-96F6-9AE45D79D0AE}" srcOrd="0" destOrd="0" presId="urn:microsoft.com/office/officeart/2005/8/layout/hierarchy5"/>
    <dgm:cxn modelId="{8146887F-9290-4C36-955A-69D25F1282D0}" type="presOf" srcId="{12276B11-42B9-4C2B-AC14-53A28D1B7408}" destId="{21CE3110-38BF-4615-B469-1BB7B62C0F83}" srcOrd="0" destOrd="0" presId="urn:microsoft.com/office/officeart/2005/8/layout/hierarchy5"/>
    <dgm:cxn modelId="{2F8D338E-DD75-495B-9563-0DCD27519027}" type="presOf" srcId="{656E930E-E8DF-42A6-8ADD-884FB10C40FF}" destId="{6A421170-640B-49C7-A152-67A4205FA8B8}" srcOrd="1" destOrd="0" presId="urn:microsoft.com/office/officeart/2005/8/layout/hierarchy5"/>
    <dgm:cxn modelId="{A641BD98-F751-43A6-9B43-DA3C4A7F17B2}" type="presOf" srcId="{D88A39D9-9B8D-4B1E-83F8-D80E937B2C53}" destId="{F519CCC8-3857-4074-AD08-61D11156A747}" srcOrd="0" destOrd="0" presId="urn:microsoft.com/office/officeart/2005/8/layout/hierarchy5"/>
    <dgm:cxn modelId="{179F4A99-5C5F-4631-9FFC-A93729F7D3CE}" type="presOf" srcId="{5E1AD1A0-9A96-4583-AEF8-BD8CCD4F3DFC}" destId="{9B8FA002-BE71-4FFF-A0CB-DF62B8450CF4}" srcOrd="0" destOrd="0" presId="urn:microsoft.com/office/officeart/2005/8/layout/hierarchy5"/>
    <dgm:cxn modelId="{3866FD9B-BFE2-4A74-A03F-FF2F8E38ECAF}" type="presOf" srcId="{13D016D1-35EF-45BD-8272-8152BF194E37}" destId="{F83660C7-0D4E-4232-94B1-7C44FE3969D8}" srcOrd="0" destOrd="0" presId="urn:microsoft.com/office/officeart/2005/8/layout/hierarchy5"/>
    <dgm:cxn modelId="{4D1C88A0-F174-4862-BE3A-5A7F67E6586F}" srcId="{3391AF72-1988-496E-8933-CC2E80DCD778}" destId="{1C9AB88D-8BFE-4654-92BA-9F56C342EF63}" srcOrd="0" destOrd="0" parTransId="{89009AC9-C131-457A-A222-9B09E0A2BD4F}" sibTransId="{58ADA928-F7BD-4A88-8DB7-BA544E628D92}"/>
    <dgm:cxn modelId="{DBEE2DA1-407F-4798-97D5-29A35DB312D9}" type="presOf" srcId="{5B1A1434-FCD8-4F61-8FCD-51D8D3D9B3A8}" destId="{00DB98E5-96ED-4532-99A3-A501ECD6DBCA}" srcOrd="0" destOrd="0" presId="urn:microsoft.com/office/officeart/2005/8/layout/hierarchy5"/>
    <dgm:cxn modelId="{DA8D60AA-73DA-4A3F-854D-15660D75D44F}" type="presOf" srcId="{136CC994-3E88-4B98-B58F-226FA3C2B7C0}" destId="{D911577E-C05D-4746-AA5F-8AE0634B1191}" srcOrd="0" destOrd="0" presId="urn:microsoft.com/office/officeart/2005/8/layout/hierarchy5"/>
    <dgm:cxn modelId="{7754C0B0-933A-4F7E-99A6-D5D98F2901DA}" type="presOf" srcId="{DA007B8F-1A70-477E-88F8-CF9C537E899D}" destId="{8A12C2CC-DF96-4B03-BB9A-76DA4468E7DD}" srcOrd="0" destOrd="0" presId="urn:microsoft.com/office/officeart/2005/8/layout/hierarchy5"/>
    <dgm:cxn modelId="{F77862B6-03BE-46A5-B9DD-D10F8F2AFA7C}" type="presOf" srcId="{E3759A48-515E-49E0-918C-DC95AD7D61CE}" destId="{770ABC10-C292-4E53-82AD-F9A3BB7E2342}" srcOrd="0" destOrd="0" presId="urn:microsoft.com/office/officeart/2005/8/layout/hierarchy5"/>
    <dgm:cxn modelId="{BD390ABA-CF6C-4A50-9719-B46BCAFBB33B}" type="presOf" srcId="{EDB9CD43-403E-44A0-8351-4D5A2B979B95}" destId="{FC110543-D6CC-4B69-A4AB-805388BE0465}" srcOrd="0" destOrd="0" presId="urn:microsoft.com/office/officeart/2005/8/layout/hierarchy5"/>
    <dgm:cxn modelId="{104300BC-9E55-47FC-ACDE-C79C0DE46EAA}" srcId="{5B1A1434-FCD8-4F61-8FCD-51D8D3D9B3A8}" destId="{6EC61558-AB40-432B-B2BF-A3E36C33E416}" srcOrd="1" destOrd="0" parTransId="{656E930E-E8DF-42A6-8ADD-884FB10C40FF}" sibTransId="{5238E93C-4EEE-4A89-BDE5-244686CCCECB}"/>
    <dgm:cxn modelId="{6EC09BC0-4C49-4E3B-90DB-5969FD76B854}" srcId="{5B1A1434-FCD8-4F61-8FCD-51D8D3D9B3A8}" destId="{3391AF72-1988-496E-8933-CC2E80DCD778}" srcOrd="0" destOrd="0" parTransId="{6F0F9613-5757-4CEF-B288-5D477310925F}" sibTransId="{C0151958-0B0E-4D79-821E-CCBD58FA40F0}"/>
    <dgm:cxn modelId="{EE97FDCF-6E96-421D-8AD2-E59836F1F30C}" type="presOf" srcId="{595AF604-E13D-46FB-986F-50BD61DC30CB}" destId="{BA61F08A-9D6F-4BC5-8F56-0D08D9379879}" srcOrd="0" destOrd="0" presId="urn:microsoft.com/office/officeart/2005/8/layout/hierarchy5"/>
    <dgm:cxn modelId="{618782DD-90F6-4221-829C-F0F2DC779A4D}" type="presOf" srcId="{D877DBAE-9D7D-4B34-A7A2-9F670FB3513D}" destId="{919B24E1-27CC-4595-A231-B80CFDB7E5C7}" srcOrd="0" destOrd="0" presId="urn:microsoft.com/office/officeart/2005/8/layout/hierarchy5"/>
    <dgm:cxn modelId="{2352C2DF-E35B-44BA-93CF-9E4E0766B5FF}" type="presOf" srcId="{E9C243B7-5E90-42EE-A7EB-E522FCC177F9}" destId="{978844B5-99B6-45A2-85E6-E3F6FB86353C}" srcOrd="0" destOrd="0" presId="urn:microsoft.com/office/officeart/2005/8/layout/hierarchy5"/>
    <dgm:cxn modelId="{85CFFEE0-41F7-4E49-B959-E68BA917EBC4}" type="presOf" srcId="{EDB9CD43-403E-44A0-8351-4D5A2B979B95}" destId="{ED24C551-532E-44C1-A3AC-50CA904F9298}" srcOrd="1" destOrd="0" presId="urn:microsoft.com/office/officeart/2005/8/layout/hierarchy5"/>
    <dgm:cxn modelId="{D986C3F2-1F75-4634-ABFC-D7817C6DDB1B}" type="presOf" srcId="{EB3F8EB3-C31E-41E6-9B1F-4E7DE535EFE0}" destId="{54354C9A-CD4A-44A6-9074-A8A268FD4390}" srcOrd="1" destOrd="0" presId="urn:microsoft.com/office/officeart/2005/8/layout/hierarchy5"/>
    <dgm:cxn modelId="{B318E6F2-6630-4D66-B918-12BA2A6EEC86}" type="presOf" srcId="{DA007B8F-1A70-477E-88F8-CF9C537E899D}" destId="{0A7E225B-896B-4B27-8A94-356340452314}" srcOrd="1" destOrd="0" presId="urn:microsoft.com/office/officeart/2005/8/layout/hierarchy5"/>
    <dgm:cxn modelId="{4020F8F4-87AB-497C-8A32-820C0C45D9FB}" type="presOf" srcId="{EB3F8EB3-C31E-41E6-9B1F-4E7DE535EFE0}" destId="{4BB973EE-7CCE-48A2-9ADB-5F83ABF29B6D}" srcOrd="0" destOrd="0" presId="urn:microsoft.com/office/officeart/2005/8/layout/hierarchy5"/>
    <dgm:cxn modelId="{066CAEF6-6E94-48F4-B54E-97A4A69478F0}" type="presOf" srcId="{E3583903-B090-4CA9-B7BB-1F490611CC68}" destId="{C453449F-1231-44DD-8388-46964D2256DD}" srcOrd="0" destOrd="0" presId="urn:microsoft.com/office/officeart/2005/8/layout/hierarchy5"/>
    <dgm:cxn modelId="{1C082CF7-14B9-42BA-A125-13CDC8116E09}" srcId="{12276B11-42B9-4C2B-AC14-53A28D1B7408}" destId="{136CC994-3E88-4B98-B58F-226FA3C2B7C0}" srcOrd="1" destOrd="0" parTransId="{D88A39D9-9B8D-4B1E-83F8-D80E937B2C53}" sibTransId="{93D71975-8D14-40F9-BA86-0679FE58E053}"/>
    <dgm:cxn modelId="{9A1E81E5-A342-4BCF-A180-21AC8D708AC9}" type="presParOf" srcId="{8F29FA83-2247-4DDC-AF55-CD36BCB2FDAA}" destId="{3B69344C-4EBE-479B-8879-F6E958E1E68C}" srcOrd="0" destOrd="0" presId="urn:microsoft.com/office/officeart/2005/8/layout/hierarchy5"/>
    <dgm:cxn modelId="{63C8F8C1-1A73-4F6D-BC35-B8488414790B}" type="presParOf" srcId="{3B69344C-4EBE-479B-8879-F6E958E1E68C}" destId="{C76219BD-2098-46F0-BEAE-C670B6533B5B}" srcOrd="0" destOrd="0" presId="urn:microsoft.com/office/officeart/2005/8/layout/hierarchy5"/>
    <dgm:cxn modelId="{0CEBD350-A64A-4E8B-8F1C-FBFE797F86F8}" type="presParOf" srcId="{C76219BD-2098-46F0-BEAE-C670B6533B5B}" destId="{292E5C15-DB48-4EDA-8F65-FFEEED58566B}" srcOrd="0" destOrd="0" presId="urn:microsoft.com/office/officeart/2005/8/layout/hierarchy5"/>
    <dgm:cxn modelId="{BDDED4EF-5AFB-49E6-8862-B7D8879D4082}" type="presParOf" srcId="{292E5C15-DB48-4EDA-8F65-FFEEED58566B}" destId="{F83660C7-0D4E-4232-94B1-7C44FE3969D8}" srcOrd="0" destOrd="0" presId="urn:microsoft.com/office/officeart/2005/8/layout/hierarchy5"/>
    <dgm:cxn modelId="{30EE740B-8E6F-4650-A272-41D8B28A5B27}" type="presParOf" srcId="{292E5C15-DB48-4EDA-8F65-FFEEED58566B}" destId="{334A8A09-4D98-4AA3-849D-99953190E04F}" srcOrd="1" destOrd="0" presId="urn:microsoft.com/office/officeart/2005/8/layout/hierarchy5"/>
    <dgm:cxn modelId="{3A952E7D-3B19-41FD-A09B-A042C5E75FDA}" type="presParOf" srcId="{334A8A09-4D98-4AA3-849D-99953190E04F}" destId="{770ABC10-C292-4E53-82AD-F9A3BB7E2342}" srcOrd="0" destOrd="0" presId="urn:microsoft.com/office/officeart/2005/8/layout/hierarchy5"/>
    <dgm:cxn modelId="{2229CDB6-E3FA-4F39-8A3D-92D69D99D618}" type="presParOf" srcId="{770ABC10-C292-4E53-82AD-F9A3BB7E2342}" destId="{05D0A916-C3F0-4E83-98AD-F1A3C0E1A23D}" srcOrd="0" destOrd="0" presId="urn:microsoft.com/office/officeart/2005/8/layout/hierarchy5"/>
    <dgm:cxn modelId="{F0630B83-9D8C-4663-8FED-3A17FE5B9161}" type="presParOf" srcId="{334A8A09-4D98-4AA3-849D-99953190E04F}" destId="{520FA067-375A-4808-8D4D-A13267DBE1AE}" srcOrd="1" destOrd="0" presId="urn:microsoft.com/office/officeart/2005/8/layout/hierarchy5"/>
    <dgm:cxn modelId="{73872C08-63A3-46F0-83D2-F57E1181AD80}" type="presParOf" srcId="{520FA067-375A-4808-8D4D-A13267DBE1AE}" destId="{21CE3110-38BF-4615-B469-1BB7B62C0F83}" srcOrd="0" destOrd="0" presId="urn:microsoft.com/office/officeart/2005/8/layout/hierarchy5"/>
    <dgm:cxn modelId="{1B100104-DC0A-43A3-83FB-1ADF15C08B08}" type="presParOf" srcId="{520FA067-375A-4808-8D4D-A13267DBE1AE}" destId="{4B71BA08-936B-4E0D-A6A4-930356644867}" srcOrd="1" destOrd="0" presId="urn:microsoft.com/office/officeart/2005/8/layout/hierarchy5"/>
    <dgm:cxn modelId="{E2DBEB3C-E926-49E7-923F-F01E1FF145C9}" type="presParOf" srcId="{4B71BA08-936B-4E0D-A6A4-930356644867}" destId="{A2DEF8A9-FF91-4BC7-96F6-9AE45D79D0AE}" srcOrd="0" destOrd="0" presId="urn:microsoft.com/office/officeart/2005/8/layout/hierarchy5"/>
    <dgm:cxn modelId="{832FDDEB-1ACD-4212-9743-A4FCACBAF0CB}" type="presParOf" srcId="{A2DEF8A9-FF91-4BC7-96F6-9AE45D79D0AE}" destId="{2E55F8E5-5547-4642-8081-9F7016D7AD4C}" srcOrd="0" destOrd="0" presId="urn:microsoft.com/office/officeart/2005/8/layout/hierarchy5"/>
    <dgm:cxn modelId="{119FD074-4EA4-40FB-8944-CD441BB86140}" type="presParOf" srcId="{4B71BA08-936B-4E0D-A6A4-930356644867}" destId="{E1947820-2ECE-4CDF-BE44-34533C6B9C0B}" srcOrd="1" destOrd="0" presId="urn:microsoft.com/office/officeart/2005/8/layout/hierarchy5"/>
    <dgm:cxn modelId="{965902D0-EEC1-49EA-B0BB-B066114B5E8A}" type="presParOf" srcId="{E1947820-2ECE-4CDF-BE44-34533C6B9C0B}" destId="{BA61F08A-9D6F-4BC5-8F56-0D08D9379879}" srcOrd="0" destOrd="0" presId="urn:microsoft.com/office/officeart/2005/8/layout/hierarchy5"/>
    <dgm:cxn modelId="{A6FCE631-FEC4-4EF3-A9F3-754B85AB3923}" type="presParOf" srcId="{E1947820-2ECE-4CDF-BE44-34533C6B9C0B}" destId="{65EF4C42-2EB8-446F-A746-12727036C636}" srcOrd="1" destOrd="0" presId="urn:microsoft.com/office/officeart/2005/8/layout/hierarchy5"/>
    <dgm:cxn modelId="{2178DEC6-3F78-487D-9ACF-7C54E4507B59}" type="presParOf" srcId="{4B71BA08-936B-4E0D-A6A4-930356644867}" destId="{F519CCC8-3857-4074-AD08-61D11156A747}" srcOrd="2" destOrd="0" presId="urn:microsoft.com/office/officeart/2005/8/layout/hierarchy5"/>
    <dgm:cxn modelId="{3AA93D44-F070-4124-B52B-8649C69EDB9A}" type="presParOf" srcId="{F519CCC8-3857-4074-AD08-61D11156A747}" destId="{38DBBB6A-5A12-4D4F-8054-0FE3F9FBD1E6}" srcOrd="0" destOrd="0" presId="urn:microsoft.com/office/officeart/2005/8/layout/hierarchy5"/>
    <dgm:cxn modelId="{63050D7A-E01D-426E-B99C-80B95D1CBFD6}" type="presParOf" srcId="{4B71BA08-936B-4E0D-A6A4-930356644867}" destId="{13A48A34-8F11-47E9-8741-822C7684561B}" srcOrd="3" destOrd="0" presId="urn:microsoft.com/office/officeart/2005/8/layout/hierarchy5"/>
    <dgm:cxn modelId="{744031D1-CE01-458F-8E77-38309F2B5009}" type="presParOf" srcId="{13A48A34-8F11-47E9-8741-822C7684561B}" destId="{D911577E-C05D-4746-AA5F-8AE0634B1191}" srcOrd="0" destOrd="0" presId="urn:microsoft.com/office/officeart/2005/8/layout/hierarchy5"/>
    <dgm:cxn modelId="{9C4AD73F-4ABF-44E0-86E7-642AD7220433}" type="presParOf" srcId="{13A48A34-8F11-47E9-8741-822C7684561B}" destId="{F0FDC9EE-4388-4B64-9EE1-44DAFE61F19D}" srcOrd="1" destOrd="0" presId="urn:microsoft.com/office/officeart/2005/8/layout/hierarchy5"/>
    <dgm:cxn modelId="{B0216A9D-D3B3-4DF7-B2BB-AB1E8B7023C8}" type="presParOf" srcId="{334A8A09-4D98-4AA3-849D-99953190E04F}" destId="{03C99949-4F93-4651-89D6-46C3E14B9CCF}" srcOrd="2" destOrd="0" presId="urn:microsoft.com/office/officeart/2005/8/layout/hierarchy5"/>
    <dgm:cxn modelId="{8AC792D0-EF47-475C-851E-9339218F7015}" type="presParOf" srcId="{03C99949-4F93-4651-89D6-46C3E14B9CCF}" destId="{2D494C1E-260F-4D44-B45A-7CEF228FA6F6}" srcOrd="0" destOrd="0" presId="urn:microsoft.com/office/officeart/2005/8/layout/hierarchy5"/>
    <dgm:cxn modelId="{2E67CB4B-37F6-4E7D-B557-A0CEE6122CE7}" type="presParOf" srcId="{334A8A09-4D98-4AA3-849D-99953190E04F}" destId="{A9D8FEE4-4911-4B8D-AAD0-5754D092323D}" srcOrd="3" destOrd="0" presId="urn:microsoft.com/office/officeart/2005/8/layout/hierarchy5"/>
    <dgm:cxn modelId="{002A08B4-61CB-432E-BEDF-64F46D05F8E7}" type="presParOf" srcId="{A9D8FEE4-4911-4B8D-AAD0-5754D092323D}" destId="{00DB98E5-96ED-4532-99A3-A501ECD6DBCA}" srcOrd="0" destOrd="0" presId="urn:microsoft.com/office/officeart/2005/8/layout/hierarchy5"/>
    <dgm:cxn modelId="{C60AA726-44BD-47D0-BE17-9E769F12AD78}" type="presParOf" srcId="{A9D8FEE4-4911-4B8D-AAD0-5754D092323D}" destId="{5390EEF6-CEFC-4270-A5EC-5572EDEE0C7B}" srcOrd="1" destOrd="0" presId="urn:microsoft.com/office/officeart/2005/8/layout/hierarchy5"/>
    <dgm:cxn modelId="{7031AFC7-422E-407E-AB0F-87AC670FB9B1}" type="presParOf" srcId="{5390EEF6-CEFC-4270-A5EC-5572EDEE0C7B}" destId="{EDF5115F-B012-4A38-8210-4D6C73264419}" srcOrd="0" destOrd="0" presId="urn:microsoft.com/office/officeart/2005/8/layout/hierarchy5"/>
    <dgm:cxn modelId="{BB3A4299-E3C1-4E09-B212-93030877E208}" type="presParOf" srcId="{EDF5115F-B012-4A38-8210-4D6C73264419}" destId="{F61B6BDF-23FD-44F1-921D-108CC7D2338E}" srcOrd="0" destOrd="0" presId="urn:microsoft.com/office/officeart/2005/8/layout/hierarchy5"/>
    <dgm:cxn modelId="{9F588628-1DFA-4455-B15F-C6C7B02F3828}" type="presParOf" srcId="{5390EEF6-CEFC-4270-A5EC-5572EDEE0C7B}" destId="{5B0DF4EB-22F6-40BF-ABBA-FBC9F0FD21B4}" srcOrd="1" destOrd="0" presId="urn:microsoft.com/office/officeart/2005/8/layout/hierarchy5"/>
    <dgm:cxn modelId="{E155F403-9B20-487E-B2A7-F4447268D627}" type="presParOf" srcId="{5B0DF4EB-22F6-40BF-ABBA-FBC9F0FD21B4}" destId="{FEF4A8E2-788B-492A-8621-A2489430BC5A}" srcOrd="0" destOrd="0" presId="urn:microsoft.com/office/officeart/2005/8/layout/hierarchy5"/>
    <dgm:cxn modelId="{29E99C11-AEB5-4B1E-BDEB-6BB0272224DF}" type="presParOf" srcId="{5B0DF4EB-22F6-40BF-ABBA-FBC9F0FD21B4}" destId="{5EED7F2B-B68B-487C-9333-AB32FA925054}" srcOrd="1" destOrd="0" presId="urn:microsoft.com/office/officeart/2005/8/layout/hierarchy5"/>
    <dgm:cxn modelId="{4D3E2647-2D9E-4FA0-B517-3FC308624F5C}" type="presParOf" srcId="{5EED7F2B-B68B-487C-9333-AB32FA925054}" destId="{1FECD0D7-FB02-4B23-AA02-305854F2A972}" srcOrd="0" destOrd="0" presId="urn:microsoft.com/office/officeart/2005/8/layout/hierarchy5"/>
    <dgm:cxn modelId="{4ADA9406-B972-4C8E-9AF9-F9D61C3C664B}" type="presParOf" srcId="{1FECD0D7-FB02-4B23-AA02-305854F2A972}" destId="{21D523DD-2A83-49D9-9F3B-8AEC503EEA75}" srcOrd="0" destOrd="0" presId="urn:microsoft.com/office/officeart/2005/8/layout/hierarchy5"/>
    <dgm:cxn modelId="{565438B1-E888-4A3F-9A38-F643E2F84331}" type="presParOf" srcId="{5EED7F2B-B68B-487C-9333-AB32FA925054}" destId="{8FE424A8-12D7-446E-9B3C-34343986F683}" srcOrd="1" destOrd="0" presId="urn:microsoft.com/office/officeart/2005/8/layout/hierarchy5"/>
    <dgm:cxn modelId="{5618F027-FE55-49B9-AFE7-ED733465A111}" type="presParOf" srcId="{8FE424A8-12D7-446E-9B3C-34343986F683}" destId="{3D5919E9-B649-40DC-B8B4-BC1BBB04205E}" srcOrd="0" destOrd="0" presId="urn:microsoft.com/office/officeart/2005/8/layout/hierarchy5"/>
    <dgm:cxn modelId="{D733911F-E7CF-4F3A-9C42-D3EA43E0DC9F}" type="presParOf" srcId="{8FE424A8-12D7-446E-9B3C-34343986F683}" destId="{EAA2CBFC-C53D-48B2-915F-ADD22DAE9E6C}" srcOrd="1" destOrd="0" presId="urn:microsoft.com/office/officeart/2005/8/layout/hierarchy5"/>
    <dgm:cxn modelId="{4D010CE8-A2E8-4158-A27B-41FE24F6B5F8}" type="presParOf" srcId="{5EED7F2B-B68B-487C-9333-AB32FA925054}" destId="{4BB973EE-7CCE-48A2-9ADB-5F83ABF29B6D}" srcOrd="2" destOrd="0" presId="urn:microsoft.com/office/officeart/2005/8/layout/hierarchy5"/>
    <dgm:cxn modelId="{80D922AD-840B-4B31-ADFE-FCF59125BE3B}" type="presParOf" srcId="{4BB973EE-7CCE-48A2-9ADB-5F83ABF29B6D}" destId="{54354C9A-CD4A-44A6-9074-A8A268FD4390}" srcOrd="0" destOrd="0" presId="urn:microsoft.com/office/officeart/2005/8/layout/hierarchy5"/>
    <dgm:cxn modelId="{C99C8A0F-BBCB-4F28-91A2-2BB9D7BCEBC9}" type="presParOf" srcId="{5EED7F2B-B68B-487C-9333-AB32FA925054}" destId="{32D4BA52-ED85-46A3-B7AE-F3EBC9F3E544}" srcOrd="3" destOrd="0" presId="urn:microsoft.com/office/officeart/2005/8/layout/hierarchy5"/>
    <dgm:cxn modelId="{890FC41E-8637-49E1-879E-6AB921D9EEB8}" type="presParOf" srcId="{32D4BA52-ED85-46A3-B7AE-F3EBC9F3E544}" destId="{9B8FA002-BE71-4FFF-A0CB-DF62B8450CF4}" srcOrd="0" destOrd="0" presId="urn:microsoft.com/office/officeart/2005/8/layout/hierarchy5"/>
    <dgm:cxn modelId="{AB42D296-D4C6-4DD6-ABBA-46BEC9A48071}" type="presParOf" srcId="{32D4BA52-ED85-46A3-B7AE-F3EBC9F3E544}" destId="{C1809CDA-2B1F-4282-AB38-F15BFEBEEBE9}" srcOrd="1" destOrd="0" presId="urn:microsoft.com/office/officeart/2005/8/layout/hierarchy5"/>
    <dgm:cxn modelId="{CBB0B861-0E5E-4408-AC0D-19945F6F3C5E}" type="presParOf" srcId="{5EED7F2B-B68B-487C-9333-AB32FA925054}" destId="{830D7419-08A2-4098-A303-3EA3A0757AE4}" srcOrd="4" destOrd="0" presId="urn:microsoft.com/office/officeart/2005/8/layout/hierarchy5"/>
    <dgm:cxn modelId="{7B4281F8-FF6D-4DBD-8C68-9B0A2D75947E}" type="presParOf" srcId="{830D7419-08A2-4098-A303-3EA3A0757AE4}" destId="{52CA8619-92A9-47BF-BD9E-589B16C12A3D}" srcOrd="0" destOrd="0" presId="urn:microsoft.com/office/officeart/2005/8/layout/hierarchy5"/>
    <dgm:cxn modelId="{FF92D104-1149-437A-A1DD-6DD6748F0236}" type="presParOf" srcId="{5EED7F2B-B68B-487C-9333-AB32FA925054}" destId="{F6E959DA-CA1F-4443-AF8C-7F7C981FEEBD}" srcOrd="5" destOrd="0" presId="urn:microsoft.com/office/officeart/2005/8/layout/hierarchy5"/>
    <dgm:cxn modelId="{522894B8-7D01-44DB-B131-2740B2258C32}" type="presParOf" srcId="{F6E959DA-CA1F-4443-AF8C-7F7C981FEEBD}" destId="{919B24E1-27CC-4595-A231-B80CFDB7E5C7}" srcOrd="0" destOrd="0" presId="urn:microsoft.com/office/officeart/2005/8/layout/hierarchy5"/>
    <dgm:cxn modelId="{DD36EFC9-9831-4AF4-91E2-CAF9F7C7BF7E}" type="presParOf" srcId="{F6E959DA-CA1F-4443-AF8C-7F7C981FEEBD}" destId="{2EC0F136-FF87-4301-BC77-D64792E977C0}" srcOrd="1" destOrd="0" presId="urn:microsoft.com/office/officeart/2005/8/layout/hierarchy5"/>
    <dgm:cxn modelId="{FFC261F2-8E2E-42A2-AA5D-1506F7D1D436}" type="presParOf" srcId="{5390EEF6-CEFC-4270-A5EC-5572EDEE0C7B}" destId="{17E7585C-C645-4446-B006-EF42F82A1FB5}" srcOrd="2" destOrd="0" presId="urn:microsoft.com/office/officeart/2005/8/layout/hierarchy5"/>
    <dgm:cxn modelId="{CFFED331-D1E8-4210-B1AC-4C0BC488360D}" type="presParOf" srcId="{17E7585C-C645-4446-B006-EF42F82A1FB5}" destId="{6A421170-640B-49C7-A152-67A4205FA8B8}" srcOrd="0" destOrd="0" presId="urn:microsoft.com/office/officeart/2005/8/layout/hierarchy5"/>
    <dgm:cxn modelId="{E078351C-F297-463A-AA0C-9F7C82C6D40A}" type="presParOf" srcId="{5390EEF6-CEFC-4270-A5EC-5572EDEE0C7B}" destId="{8AFB4867-D889-430B-9AD0-C90804519829}" srcOrd="3" destOrd="0" presId="urn:microsoft.com/office/officeart/2005/8/layout/hierarchy5"/>
    <dgm:cxn modelId="{DB6B6190-ADC9-4F1D-B10A-7E52D0192328}" type="presParOf" srcId="{8AFB4867-D889-430B-9AD0-C90804519829}" destId="{70BF35AF-55D7-4D4A-BA2A-B3D4C90B84C6}" srcOrd="0" destOrd="0" presId="urn:microsoft.com/office/officeart/2005/8/layout/hierarchy5"/>
    <dgm:cxn modelId="{0BF4E2AB-9C86-4663-AE3D-E11E0704AAFD}" type="presParOf" srcId="{8AFB4867-D889-430B-9AD0-C90804519829}" destId="{3E588AF9-04AC-4DF8-A81A-014D74C2CE31}" srcOrd="1" destOrd="0" presId="urn:microsoft.com/office/officeart/2005/8/layout/hierarchy5"/>
    <dgm:cxn modelId="{51631FB4-D0BC-4883-AE39-30D5D84390A6}" type="presParOf" srcId="{3E588AF9-04AC-4DF8-A81A-014D74C2CE31}" destId="{C453449F-1231-44DD-8388-46964D2256DD}" srcOrd="0" destOrd="0" presId="urn:microsoft.com/office/officeart/2005/8/layout/hierarchy5"/>
    <dgm:cxn modelId="{706C92F1-3636-48B9-B521-872087143E41}" type="presParOf" srcId="{C453449F-1231-44DD-8388-46964D2256DD}" destId="{A54437A5-61F6-4A37-8C62-D74DAD37C38C}" srcOrd="0" destOrd="0" presId="urn:microsoft.com/office/officeart/2005/8/layout/hierarchy5"/>
    <dgm:cxn modelId="{F96BAE2C-6C11-4077-AED2-5F0D97B0EADB}" type="presParOf" srcId="{3E588AF9-04AC-4DF8-A81A-014D74C2CE31}" destId="{51358574-AA2D-4039-9DBE-0643EEB6D522}" srcOrd="1" destOrd="0" presId="urn:microsoft.com/office/officeart/2005/8/layout/hierarchy5"/>
    <dgm:cxn modelId="{A192EB1E-084A-4D4A-A48E-4A32144BA7B8}" type="presParOf" srcId="{51358574-AA2D-4039-9DBE-0643EEB6D522}" destId="{CE8C10ED-8F77-4941-81E4-4A304DC186CE}" srcOrd="0" destOrd="0" presId="urn:microsoft.com/office/officeart/2005/8/layout/hierarchy5"/>
    <dgm:cxn modelId="{ECF27CA9-3F31-4EE9-85ED-80532AA52325}" type="presParOf" srcId="{51358574-AA2D-4039-9DBE-0643EEB6D522}" destId="{EA999DC4-ED04-4E1F-9F4F-2932597F9A2D}" srcOrd="1" destOrd="0" presId="urn:microsoft.com/office/officeart/2005/8/layout/hierarchy5"/>
    <dgm:cxn modelId="{E17E4F80-0727-4107-9D65-E8637B867130}" type="presParOf" srcId="{3E588AF9-04AC-4DF8-A81A-014D74C2CE31}" destId="{A5F6640E-4F5F-455F-BB61-7C226204F3D5}" srcOrd="2" destOrd="0" presId="urn:microsoft.com/office/officeart/2005/8/layout/hierarchy5"/>
    <dgm:cxn modelId="{3E9BC6BB-AD36-408D-BBB9-AAB3C8C71702}" type="presParOf" srcId="{A5F6640E-4F5F-455F-BB61-7C226204F3D5}" destId="{B52781F1-CDFA-4573-87FA-08DB044083EF}" srcOrd="0" destOrd="0" presId="urn:microsoft.com/office/officeart/2005/8/layout/hierarchy5"/>
    <dgm:cxn modelId="{9BC1A6F3-8949-4FC7-8A5C-15C9A3DBFE57}" type="presParOf" srcId="{3E588AF9-04AC-4DF8-A81A-014D74C2CE31}" destId="{D23DB271-8DF6-4E46-9567-A86F54BFB709}" srcOrd="3" destOrd="0" presId="urn:microsoft.com/office/officeart/2005/8/layout/hierarchy5"/>
    <dgm:cxn modelId="{95D557D2-22A1-4A11-9909-50513F8ED49B}" type="presParOf" srcId="{D23DB271-8DF6-4E46-9567-A86F54BFB709}" destId="{978844B5-99B6-45A2-85E6-E3F6FB86353C}" srcOrd="0" destOrd="0" presId="urn:microsoft.com/office/officeart/2005/8/layout/hierarchy5"/>
    <dgm:cxn modelId="{0D8EB66F-8FE7-4D8F-A36A-022DE0122D8F}" type="presParOf" srcId="{D23DB271-8DF6-4E46-9567-A86F54BFB709}" destId="{919F7368-B39E-4A2D-9CB1-1FE0F4F223CD}" srcOrd="1" destOrd="0" presId="urn:microsoft.com/office/officeart/2005/8/layout/hierarchy5"/>
    <dgm:cxn modelId="{DBFE2C7C-C870-4519-9CDB-280E5C9BF7BD}" type="presParOf" srcId="{3E588AF9-04AC-4DF8-A81A-014D74C2CE31}" destId="{FC110543-D6CC-4B69-A4AB-805388BE0465}" srcOrd="4" destOrd="0" presId="urn:microsoft.com/office/officeart/2005/8/layout/hierarchy5"/>
    <dgm:cxn modelId="{7705597C-22BD-4CF3-9F43-3CE389AC6E1B}" type="presParOf" srcId="{FC110543-D6CC-4B69-A4AB-805388BE0465}" destId="{ED24C551-532E-44C1-A3AC-50CA904F9298}" srcOrd="0" destOrd="0" presId="urn:microsoft.com/office/officeart/2005/8/layout/hierarchy5"/>
    <dgm:cxn modelId="{FBAFCB55-143E-419F-B626-449410866C31}" type="presParOf" srcId="{3E588AF9-04AC-4DF8-A81A-014D74C2CE31}" destId="{FEDBF8BB-613E-4CFA-BB83-84B3FB27ACB7}" srcOrd="5" destOrd="0" presId="urn:microsoft.com/office/officeart/2005/8/layout/hierarchy5"/>
    <dgm:cxn modelId="{8C8F85EF-0B66-4B58-ACED-0293597429FE}" type="presParOf" srcId="{FEDBF8BB-613E-4CFA-BB83-84B3FB27ACB7}" destId="{552B2211-C8D1-4C8E-B82B-3583930683E7}" srcOrd="0" destOrd="0" presId="urn:microsoft.com/office/officeart/2005/8/layout/hierarchy5"/>
    <dgm:cxn modelId="{A837B23B-0089-4F01-AA3E-B528B0537A5D}" type="presParOf" srcId="{FEDBF8BB-613E-4CFA-BB83-84B3FB27ACB7}" destId="{BEFCFFDB-EA02-4CE2-B513-44DA89542D6B}" srcOrd="1" destOrd="0" presId="urn:microsoft.com/office/officeart/2005/8/layout/hierarchy5"/>
    <dgm:cxn modelId="{66F0D699-80DA-42BC-86ED-DB68FE4831F7}" type="presParOf" srcId="{3E588AF9-04AC-4DF8-A81A-014D74C2CE31}" destId="{8A12C2CC-DF96-4B03-BB9A-76DA4468E7DD}" srcOrd="6" destOrd="0" presId="urn:microsoft.com/office/officeart/2005/8/layout/hierarchy5"/>
    <dgm:cxn modelId="{591EDBC9-A1E9-42C4-8447-2FFA1BD4A0B0}" type="presParOf" srcId="{8A12C2CC-DF96-4B03-BB9A-76DA4468E7DD}" destId="{0A7E225B-896B-4B27-8A94-356340452314}" srcOrd="0" destOrd="0" presId="urn:microsoft.com/office/officeart/2005/8/layout/hierarchy5"/>
    <dgm:cxn modelId="{C8853873-03CE-40B7-91A1-987A8EA1C23A}" type="presParOf" srcId="{3E588AF9-04AC-4DF8-A81A-014D74C2CE31}" destId="{6AA83B34-5E5D-4801-8514-43869CB28A72}" srcOrd="7" destOrd="0" presId="urn:microsoft.com/office/officeart/2005/8/layout/hierarchy5"/>
    <dgm:cxn modelId="{E9808513-CEAB-4881-A662-983BBB87A7FE}" type="presParOf" srcId="{6AA83B34-5E5D-4801-8514-43869CB28A72}" destId="{0C63A5DD-68C2-435E-8487-5B9AB548D2B0}" srcOrd="0" destOrd="0" presId="urn:microsoft.com/office/officeart/2005/8/layout/hierarchy5"/>
    <dgm:cxn modelId="{A588CF18-AFEA-4992-A4D9-96978A37707D}" type="presParOf" srcId="{6AA83B34-5E5D-4801-8514-43869CB28A72}" destId="{AA500B21-397C-4DEB-8BE6-57A1620AF9E9}" srcOrd="1" destOrd="0" presId="urn:microsoft.com/office/officeart/2005/8/layout/hierarchy5"/>
    <dgm:cxn modelId="{1EEE375A-9CE5-47FA-A9F0-96593FE6EBE0}" type="presParOf" srcId="{8F29FA83-2247-4DDC-AF55-CD36BCB2FDAA}" destId="{D9FF4E39-7B2A-4BFC-AD54-0A0B4117E64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5A943A07-FAA2-4C87-A73E-3663F38E82B3}" type="presOf" srcId="{C1EB92DE-179D-4975-A4D0-1503D0431B83}" destId="{2A6684B7-B869-42F1-ABDC-BE7E909C3BDB}" srcOrd="0" destOrd="0" presId="urn:microsoft.com/office/officeart/2005/8/layout/chevron1"/>
    <dgm:cxn modelId="{BE57F10D-109E-4D45-8B57-9914DC9427D8}" type="presOf" srcId="{6BF75D01-489C-40EC-B479-D79F32E5A922}" destId="{CD32C46E-F653-4341-BB45-B088BD5BF58D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4D388568-02E9-45D6-844D-DD2AB969236A}" type="presOf" srcId="{5131B3E9-D07F-487E-93A5-EAFF270229BB}" destId="{E007F032-F209-4822-88A4-8D5686E3423D}" srcOrd="0" destOrd="0" presId="urn:microsoft.com/office/officeart/2005/8/layout/chevron1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1FD854DA-6A3D-4C68-A8F8-56044589C3F4}" type="presOf" srcId="{8C3512E8-DDC0-4CCC-B09C-627FA2D35CDF}" destId="{03177A8A-8ADF-4B49-8496-0DBB052207AA}" srcOrd="0" destOrd="0" presId="urn:microsoft.com/office/officeart/2005/8/layout/chevron1"/>
    <dgm:cxn modelId="{2090A6DB-6DE9-4939-883F-A3988BDA664E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F44D1E99-AC10-4C46-9B43-9A614B988FE8}" type="presParOf" srcId="{B737C733-0454-4388-88F9-51707977F34F}" destId="{03177A8A-8ADF-4B49-8496-0DBB052207AA}" srcOrd="0" destOrd="0" presId="urn:microsoft.com/office/officeart/2005/8/layout/chevron1"/>
    <dgm:cxn modelId="{E8F4A470-40C9-4DBE-A7EB-840A9AD1702A}" type="presParOf" srcId="{B737C733-0454-4388-88F9-51707977F34F}" destId="{4C2C81A9-C86F-4CDF-939B-86294BF6A9EE}" srcOrd="1" destOrd="0" presId="urn:microsoft.com/office/officeart/2005/8/layout/chevron1"/>
    <dgm:cxn modelId="{80BDC827-ECD4-4628-96F8-31720CBAD78B}" type="presParOf" srcId="{B737C733-0454-4388-88F9-51707977F34F}" destId="{E007F032-F209-4822-88A4-8D5686E3423D}" srcOrd="2" destOrd="0" presId="urn:microsoft.com/office/officeart/2005/8/layout/chevron1"/>
    <dgm:cxn modelId="{AB397307-072B-4385-94DB-7DED54769719}" type="presParOf" srcId="{B737C733-0454-4388-88F9-51707977F34F}" destId="{04D76A4B-5B11-42CD-8A79-E87EC4E7ADA6}" srcOrd="3" destOrd="0" presId="urn:microsoft.com/office/officeart/2005/8/layout/chevron1"/>
    <dgm:cxn modelId="{97392EB6-1ED7-4D24-ACCB-0E7607412245}" type="presParOf" srcId="{B737C733-0454-4388-88F9-51707977F34F}" destId="{2A6684B7-B869-42F1-ABDC-BE7E909C3BDB}" srcOrd="4" destOrd="0" presId="urn:microsoft.com/office/officeart/2005/8/layout/chevron1"/>
    <dgm:cxn modelId="{C08A12A8-B25B-48C1-8A9C-A1027FB9CE32}" type="presParOf" srcId="{B737C733-0454-4388-88F9-51707977F34F}" destId="{14BB7E8C-40A9-432A-9FE2-9B574B1B6CDC}" srcOrd="5" destOrd="0" presId="urn:microsoft.com/office/officeart/2005/8/layout/chevron1"/>
    <dgm:cxn modelId="{8155C445-A0D8-45CB-8FA2-1131E8EC25A9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5A943A07-FAA2-4C87-A73E-3663F38E82B3}" type="presOf" srcId="{C1EB92DE-179D-4975-A4D0-1503D0431B83}" destId="{2A6684B7-B869-42F1-ABDC-BE7E909C3BDB}" srcOrd="0" destOrd="0" presId="urn:microsoft.com/office/officeart/2005/8/layout/chevron1"/>
    <dgm:cxn modelId="{BE57F10D-109E-4D45-8B57-9914DC9427D8}" type="presOf" srcId="{6BF75D01-489C-40EC-B479-D79F32E5A922}" destId="{CD32C46E-F653-4341-BB45-B088BD5BF58D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4D388568-02E9-45D6-844D-DD2AB969236A}" type="presOf" srcId="{5131B3E9-D07F-487E-93A5-EAFF270229BB}" destId="{E007F032-F209-4822-88A4-8D5686E3423D}" srcOrd="0" destOrd="0" presId="urn:microsoft.com/office/officeart/2005/8/layout/chevron1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1FD854DA-6A3D-4C68-A8F8-56044589C3F4}" type="presOf" srcId="{8C3512E8-DDC0-4CCC-B09C-627FA2D35CDF}" destId="{03177A8A-8ADF-4B49-8496-0DBB052207AA}" srcOrd="0" destOrd="0" presId="urn:microsoft.com/office/officeart/2005/8/layout/chevron1"/>
    <dgm:cxn modelId="{2090A6DB-6DE9-4939-883F-A3988BDA664E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F44D1E99-AC10-4C46-9B43-9A614B988FE8}" type="presParOf" srcId="{B737C733-0454-4388-88F9-51707977F34F}" destId="{03177A8A-8ADF-4B49-8496-0DBB052207AA}" srcOrd="0" destOrd="0" presId="urn:microsoft.com/office/officeart/2005/8/layout/chevron1"/>
    <dgm:cxn modelId="{E8F4A470-40C9-4DBE-A7EB-840A9AD1702A}" type="presParOf" srcId="{B737C733-0454-4388-88F9-51707977F34F}" destId="{4C2C81A9-C86F-4CDF-939B-86294BF6A9EE}" srcOrd="1" destOrd="0" presId="urn:microsoft.com/office/officeart/2005/8/layout/chevron1"/>
    <dgm:cxn modelId="{80BDC827-ECD4-4628-96F8-31720CBAD78B}" type="presParOf" srcId="{B737C733-0454-4388-88F9-51707977F34F}" destId="{E007F032-F209-4822-88A4-8D5686E3423D}" srcOrd="2" destOrd="0" presId="urn:microsoft.com/office/officeart/2005/8/layout/chevron1"/>
    <dgm:cxn modelId="{AB397307-072B-4385-94DB-7DED54769719}" type="presParOf" srcId="{B737C733-0454-4388-88F9-51707977F34F}" destId="{04D76A4B-5B11-42CD-8A79-E87EC4E7ADA6}" srcOrd="3" destOrd="0" presId="urn:microsoft.com/office/officeart/2005/8/layout/chevron1"/>
    <dgm:cxn modelId="{97392EB6-1ED7-4D24-ACCB-0E7607412245}" type="presParOf" srcId="{B737C733-0454-4388-88F9-51707977F34F}" destId="{2A6684B7-B869-42F1-ABDC-BE7E909C3BDB}" srcOrd="4" destOrd="0" presId="urn:microsoft.com/office/officeart/2005/8/layout/chevron1"/>
    <dgm:cxn modelId="{C08A12A8-B25B-48C1-8A9C-A1027FB9CE32}" type="presParOf" srcId="{B737C733-0454-4388-88F9-51707977F34F}" destId="{14BB7E8C-40A9-432A-9FE2-9B574B1B6CDC}" srcOrd="5" destOrd="0" presId="urn:microsoft.com/office/officeart/2005/8/layout/chevron1"/>
    <dgm:cxn modelId="{8155C445-A0D8-45CB-8FA2-1131E8EC25A9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800" b="1" dirty="0">
              <a:cs typeface="+mj-cs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/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/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>
        <a:xfrm rot="10800000">
          <a:off x="1957723" y="0"/>
          <a:ext cx="1844035" cy="500236"/>
        </a:xfrm>
        <a:prstGeom prst="chevron">
          <a:avLst/>
        </a:prstGeom>
      </dgm:spPr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>
        <a:xfrm rot="10800000">
          <a:off x="1299" y="0"/>
          <a:ext cx="2168437" cy="500236"/>
        </a:xfrm>
        <a:prstGeom prst="chevron">
          <a:avLst/>
        </a:prstGeom>
      </dgm:spPr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D09B83-BEDC-41D9-9EDD-5C16E5FD8F8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rtl="1"/>
          <a:endParaRPr lang="fa-IR"/>
        </a:p>
      </dgm:t>
    </dgm:pt>
    <dgm:pt modelId="{207B9B43-BB42-44B8-8656-27E279258576}">
      <dgm:prSet phldrT="[Text]"/>
      <dgm:spPr/>
      <dgm:t>
        <a:bodyPr/>
        <a:lstStyle/>
        <a:p>
          <a:pPr algn="ctr" rtl="1"/>
          <a:r>
            <a:rPr lang="fa-IR" b="1" dirty="0">
              <a:solidFill>
                <a:schemeClr val="tx1"/>
              </a:solidFill>
              <a:cs typeface="B Titr" pitchFamily="2" charset="-78"/>
            </a:rPr>
            <a:t>تشخیص ناهنجاری</a:t>
          </a:r>
        </a:p>
      </dgm:t>
    </dgm:pt>
    <dgm:pt modelId="{5A1BB8AF-57E3-4B13-947D-3537EA4498CD}" type="parTrans" cxnId="{A510733B-ED4F-4755-AF67-5539E6639F40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4780C429-BD91-48BC-8E44-EE3B9F70D84B}" type="sibTrans" cxnId="{A510733B-ED4F-4755-AF67-5539E6639F40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9463EF6F-3BAB-4DE3-97B3-46198B93FB4F}">
      <dgm:prSet phldrT="[Text]"/>
      <dgm:spPr/>
      <dgm:t>
        <a:bodyPr/>
        <a:lstStyle/>
        <a:p>
          <a:pPr algn="ctr" rtl="1"/>
          <a:r>
            <a:rPr lang="fa-IR" b="1" dirty="0">
              <a:solidFill>
                <a:schemeClr val="tx1"/>
              </a:solidFill>
              <a:cs typeface="B Titr" pitchFamily="2" charset="-78"/>
            </a:rPr>
            <a:t>تکنیک‌ها</a:t>
          </a:r>
        </a:p>
      </dgm:t>
    </dgm:pt>
    <dgm:pt modelId="{42048836-6CD2-4296-87C4-A092B61549D3}" type="parTrans" cxnId="{88413203-5BB1-4808-ADCC-1C8945D0A0D9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426D6C64-EEFD-43F8-96A7-BD133E356865}" type="sibTrans" cxnId="{88413203-5BB1-4808-ADCC-1C8945D0A0D9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1F0A33D2-EBD0-4A57-A4E0-2C12B5481681}">
      <dgm:prSet phldrT="[Text]"/>
      <dgm:spPr/>
      <dgm:t>
        <a:bodyPr/>
        <a:lstStyle/>
        <a:p>
          <a:pPr algn="ctr" rtl="1"/>
          <a:r>
            <a:rPr lang="fa-IR" b="1" dirty="0">
              <a:solidFill>
                <a:schemeClr val="tx1"/>
              </a:solidFill>
              <a:cs typeface="B Titr" pitchFamily="2" charset="-78"/>
            </a:rPr>
            <a:t>مبتنی بر اجتماعات</a:t>
          </a:r>
        </a:p>
      </dgm:t>
    </dgm:pt>
    <dgm:pt modelId="{A73342D9-8686-44B0-9475-7FDB98F2AF25}" type="parTrans" cxnId="{CBB575DF-D607-48FD-B6C5-6F6539565BEC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21E416CB-08D2-4E9C-BB37-1652274A6E4D}" type="sibTrans" cxnId="{CBB575DF-D607-48FD-B6C5-6F6539565BEC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D2CEDE77-5600-46F0-8005-A491A846B356}">
      <dgm:prSet phldrT="[Text]"/>
      <dgm:spPr/>
      <dgm:t>
        <a:bodyPr/>
        <a:lstStyle/>
        <a:p>
          <a:pPr algn="ctr" rtl="1"/>
          <a:r>
            <a:rPr lang="fa-IR" b="1">
              <a:solidFill>
                <a:schemeClr val="tx1"/>
              </a:solidFill>
              <a:cs typeface="B Titr" pitchFamily="2" charset="-78"/>
            </a:rPr>
            <a:t>مبتنی بر فشرده سازی</a:t>
          </a:r>
        </a:p>
      </dgm:t>
    </dgm:pt>
    <dgm:pt modelId="{6C494119-3739-4B79-AEC6-B3F91316ED88}" type="parTrans" cxnId="{E087E46F-8BEE-47C4-BB9A-B5B5661FA504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8E4B77F2-D3D2-430A-9C6A-6CA046125632}" type="sibTrans" cxnId="{E087E46F-8BEE-47C4-BB9A-B5B5661FA504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8B122D7A-7CC2-411E-8DFB-C564A9FF18EA}">
      <dgm:prSet phldrT="[Text]"/>
      <dgm:spPr/>
      <dgm:t>
        <a:bodyPr/>
        <a:lstStyle/>
        <a:p>
          <a:pPr algn="ctr" rtl="1"/>
          <a:r>
            <a:rPr lang="fa-IR" b="1">
              <a:solidFill>
                <a:schemeClr val="tx1"/>
              </a:solidFill>
              <a:cs typeface="B Titr" pitchFamily="2" charset="-78"/>
            </a:rPr>
            <a:t>از دیدگاه داده کاوی</a:t>
          </a:r>
        </a:p>
      </dgm:t>
    </dgm:pt>
    <dgm:pt modelId="{C4116CF2-1285-4696-8467-79304A6DCC85}" type="parTrans" cxnId="{E4DA383F-EC5E-4186-835B-0898C58B69B1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3B68E1C0-4926-40C7-96CA-FEA7C36C0075}" type="sibTrans" cxnId="{E4DA383F-EC5E-4186-835B-0898C58B69B1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D5887B06-1A20-41E5-A342-ED3A47D8BC0E}">
      <dgm:prSet phldrT="[Text]"/>
      <dgm:spPr/>
      <dgm:t>
        <a:bodyPr/>
        <a:lstStyle/>
        <a:p>
          <a:pPr algn="ctr" rtl="1"/>
          <a:r>
            <a:rPr lang="fa-IR" b="1">
              <a:solidFill>
                <a:schemeClr val="tx1"/>
              </a:solidFill>
              <a:cs typeface="B Titr" pitchFamily="2" charset="-78"/>
            </a:rPr>
            <a:t>با ناظر</a:t>
          </a:r>
        </a:p>
      </dgm:t>
    </dgm:pt>
    <dgm:pt modelId="{1C368F9D-C0C7-44F2-9C7E-17BB6BF896C1}" type="parTrans" cxnId="{3B3F759A-E97C-4C56-A61B-8961D52286E4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6ADF5C68-FE4B-4B07-A8A3-BF87E29FE671}" type="sibTrans" cxnId="{3B3F759A-E97C-4C56-A61B-8961D52286E4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D436EAEF-4F3F-49ED-8D37-FDAE762419E9}">
      <dgm:prSet phldrT="[Text]"/>
      <dgm:spPr/>
      <dgm:t>
        <a:bodyPr/>
        <a:lstStyle/>
        <a:p>
          <a:pPr algn="ctr" rtl="1"/>
          <a:r>
            <a:rPr lang="fa-IR" b="1">
              <a:solidFill>
                <a:schemeClr val="tx1"/>
              </a:solidFill>
              <a:cs typeface="B Titr" pitchFamily="2" charset="-78"/>
            </a:rPr>
            <a:t>نیمه نظارتی</a:t>
          </a:r>
        </a:p>
      </dgm:t>
    </dgm:pt>
    <dgm:pt modelId="{0185FB3C-E199-42E1-9789-9E992D619BD1}" type="parTrans" cxnId="{D317E582-FAFB-4660-A351-FE10B90B6621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B43178E2-718B-41D2-8958-DA1AE9F8FDD7}" type="sibTrans" cxnId="{D317E582-FAFB-4660-A351-FE10B90B6621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CA451006-3305-48D4-AD43-E71D1BC876BF}">
      <dgm:prSet phldrT="[Text]"/>
      <dgm:spPr/>
      <dgm:t>
        <a:bodyPr/>
        <a:lstStyle/>
        <a:p>
          <a:pPr algn="ctr" rtl="1"/>
          <a:r>
            <a:rPr lang="fa-IR" b="1">
              <a:solidFill>
                <a:schemeClr val="tx1"/>
              </a:solidFill>
              <a:cs typeface="B Titr" pitchFamily="2" charset="-78"/>
            </a:rPr>
            <a:t>بدون ناظر</a:t>
          </a:r>
        </a:p>
      </dgm:t>
    </dgm:pt>
    <dgm:pt modelId="{E9DD6F66-06C7-44CB-9B6C-9624017E3E63}" type="parTrans" cxnId="{A0594504-EAE7-4E4B-A6F9-8A74E80535B9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18207308-7510-4A61-8731-BB55DF696D45}" type="sibTrans" cxnId="{A0594504-EAE7-4E4B-A6F9-8A74E80535B9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95B409BF-2AE5-44A9-AEAF-6B0AE2AA2CE8}">
      <dgm:prSet phldrT="[Text]"/>
      <dgm:spPr/>
      <dgm:t>
        <a:bodyPr/>
        <a:lstStyle/>
        <a:p>
          <a:pPr algn="ctr" rtl="1"/>
          <a:r>
            <a:rPr lang="fa-IR" b="1" dirty="0">
              <a:solidFill>
                <a:schemeClr val="tx1"/>
              </a:solidFill>
              <a:cs typeface="B Titr" pitchFamily="2" charset="-78"/>
            </a:rPr>
            <a:t>از دیدگاه شبکه</a:t>
          </a:r>
        </a:p>
      </dgm:t>
    </dgm:pt>
    <dgm:pt modelId="{8A08B5E2-BA14-4690-ABFE-DF9578C295E7}" type="parTrans" cxnId="{1B784BD6-8320-4E87-A776-0CC04014A36B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D45EFED8-DB79-4D43-9C83-F7F8B4CF4F89}" type="sibTrans" cxnId="{1B784BD6-8320-4E87-A776-0CC04014A36B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6DEE06B7-B39F-4FDD-8BAD-0186420FDF5F}">
      <dgm:prSet phldrT="[Text]"/>
      <dgm:spPr/>
      <dgm:t>
        <a:bodyPr/>
        <a:lstStyle/>
        <a:p>
          <a:pPr algn="ctr" rtl="1"/>
          <a:r>
            <a:rPr lang="fa-IR" b="1">
              <a:solidFill>
                <a:schemeClr val="tx1"/>
              </a:solidFill>
              <a:cs typeface="B Titr" pitchFamily="2" charset="-78"/>
            </a:rPr>
            <a:t>عمومی</a:t>
          </a:r>
        </a:p>
      </dgm:t>
    </dgm:pt>
    <dgm:pt modelId="{A4473B37-D2C0-4E55-90C5-9EB163BAC541}" type="parTrans" cxnId="{55B102DB-B10B-4EAD-BE00-8E36BD4E707F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0B3D5C1A-7321-415C-AF97-345445464A17}" type="sibTrans" cxnId="{55B102DB-B10B-4EAD-BE00-8E36BD4E707F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E5DC464C-5270-4C38-810E-AE21AFA31FE4}">
      <dgm:prSet phldrT="[Text]"/>
      <dgm:spPr/>
      <dgm:t>
        <a:bodyPr/>
        <a:lstStyle/>
        <a:p>
          <a:pPr algn="ctr" rtl="1"/>
          <a:r>
            <a:rPr lang="fa-IR" b="1">
              <a:solidFill>
                <a:schemeClr val="tx1"/>
              </a:solidFill>
              <a:cs typeface="B Titr" pitchFamily="2" charset="-78"/>
            </a:rPr>
            <a:t>از دیدگاه گراف</a:t>
          </a:r>
        </a:p>
      </dgm:t>
    </dgm:pt>
    <dgm:pt modelId="{AC151E2F-D6E8-4121-8150-BEE7570FE7D8}" type="parTrans" cxnId="{92C8E2BA-4C49-449B-B655-1F662D86349C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DEFA2003-54D4-4DE1-9402-7229C3AAD870}" type="sibTrans" cxnId="{92C8E2BA-4C49-449B-B655-1F662D86349C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20AC6848-4CE2-469C-879B-71887572C502}">
      <dgm:prSet phldrT="[Text]"/>
      <dgm:spPr/>
      <dgm:t>
        <a:bodyPr/>
        <a:lstStyle/>
        <a:p>
          <a:pPr algn="ctr" rtl="1"/>
          <a:r>
            <a:rPr lang="fa-IR" b="1">
              <a:solidFill>
                <a:schemeClr val="tx1"/>
              </a:solidFill>
              <a:cs typeface="B Titr" pitchFamily="2" charset="-78"/>
            </a:rPr>
            <a:t>ایستا</a:t>
          </a:r>
        </a:p>
      </dgm:t>
    </dgm:pt>
    <dgm:pt modelId="{8DB185C0-B11F-45F2-AA28-6F3C233D6521}" type="parTrans" cxnId="{EDDB56D8-C662-4552-95AC-919DDAD3CD03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96F115C0-132A-4E22-B6B9-8D2B97BF65AE}" type="sibTrans" cxnId="{EDDB56D8-C662-4552-95AC-919DDAD3CD03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C41F4AB3-3BA9-483B-AF01-47A2EDF73378}">
      <dgm:prSet phldrT="[Text]"/>
      <dgm:spPr/>
      <dgm:t>
        <a:bodyPr/>
        <a:lstStyle/>
        <a:p>
          <a:pPr algn="ctr" rtl="1"/>
          <a:r>
            <a:rPr lang="fa-IR" b="1">
              <a:solidFill>
                <a:schemeClr val="tx1"/>
              </a:solidFill>
              <a:cs typeface="B Titr" pitchFamily="2" charset="-78"/>
            </a:rPr>
            <a:t>پویا</a:t>
          </a:r>
        </a:p>
      </dgm:t>
    </dgm:pt>
    <dgm:pt modelId="{6F3AFDB0-7AF9-4CA2-9286-807653D10A88}" type="parTrans" cxnId="{4B02F2F7-0E3B-4BF8-9353-4CCEA07AE9C5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8B0D2F89-CDCE-4A6C-A6A8-B95AC7BDC625}" type="sibTrans" cxnId="{4B02F2F7-0E3B-4BF8-9353-4CCEA07AE9C5}">
      <dgm:prSet/>
      <dgm:spPr/>
      <dgm:t>
        <a:bodyPr/>
        <a:lstStyle/>
        <a:p>
          <a:pPr algn="ctr" rtl="1"/>
          <a:endParaRPr lang="fa-IR" b="1">
            <a:solidFill>
              <a:schemeClr val="tx1"/>
            </a:solidFill>
            <a:cs typeface="B Titr" pitchFamily="2" charset="-78"/>
          </a:endParaRPr>
        </a:p>
      </dgm:t>
    </dgm:pt>
    <dgm:pt modelId="{CD707F9D-80BF-460E-A6FD-1D090A997DAB}">
      <dgm:prSet phldrT="[Text]"/>
      <dgm:spPr/>
      <dgm:t>
        <a:bodyPr/>
        <a:lstStyle/>
        <a:p>
          <a:pPr rtl="1"/>
          <a:r>
            <a:rPr lang="fa-IR" b="1">
              <a:solidFill>
                <a:schemeClr val="tx1"/>
              </a:solidFill>
              <a:cs typeface="B Titr" pitchFamily="2" charset="-78"/>
            </a:rPr>
            <a:t>مبتی بر تجزیه</a:t>
          </a:r>
        </a:p>
      </dgm:t>
    </dgm:pt>
    <dgm:pt modelId="{2A18CF7B-41D6-4802-98F6-5337258F40EB}" type="parTrans" cxnId="{05CF122B-7B48-4347-891C-EFF8E00FA949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8DA01EA6-C2DD-4C4C-A9EB-755FEE03824D}" type="sibTrans" cxnId="{05CF122B-7B48-4347-891C-EFF8E00FA949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444EA945-A078-43F6-8E56-6D08EC1770A1}">
      <dgm:prSet phldrT="[Text]"/>
      <dgm:spPr/>
      <dgm:t>
        <a:bodyPr/>
        <a:lstStyle/>
        <a:p>
          <a:pPr rtl="1"/>
          <a:r>
            <a:rPr lang="fa-IR" b="1">
              <a:solidFill>
                <a:schemeClr val="tx1"/>
              </a:solidFill>
              <a:cs typeface="B Titr" pitchFamily="2" charset="-78"/>
            </a:rPr>
            <a:t>مبتنی بر فاصله</a:t>
          </a:r>
        </a:p>
      </dgm:t>
    </dgm:pt>
    <dgm:pt modelId="{2AFA4F97-0119-48E4-AAAE-0F19650A5C21}" type="parTrans" cxnId="{3130E2FB-A22E-465A-AEFC-D7EF9945E4CC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7BCFB891-D556-4E6B-8C93-71A6BED5E547}" type="sibTrans" cxnId="{3130E2FB-A22E-465A-AEFC-D7EF9945E4CC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547BEB32-293F-4A5E-B469-B7B7EFB4405E}">
      <dgm:prSet phldrT="[Text]"/>
      <dgm:spPr/>
      <dgm:t>
        <a:bodyPr/>
        <a:lstStyle/>
        <a:p>
          <a:pPr rtl="1"/>
          <a:r>
            <a:rPr lang="fa-IR" b="1" dirty="0">
              <a:solidFill>
                <a:schemeClr val="tx1"/>
              </a:solidFill>
              <a:cs typeface="B Titr" pitchFamily="2" charset="-78"/>
            </a:rPr>
            <a:t>مبتنی بر احتمال</a:t>
          </a:r>
        </a:p>
      </dgm:t>
    </dgm:pt>
    <dgm:pt modelId="{99B9721A-E82F-4EA5-9E98-837097F26842}" type="parTrans" cxnId="{984227DD-8A19-4267-8BCD-5560E03E6FF8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52C5997D-4479-41B7-B7F9-8A3960651EC6}" type="sibTrans" cxnId="{984227DD-8A19-4267-8BCD-5560E03E6FF8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E76ECEE3-6938-411F-BDF9-6E62DC79E2AA}">
      <dgm:prSet/>
      <dgm:spPr/>
      <dgm:t>
        <a:bodyPr/>
        <a:lstStyle/>
        <a:p>
          <a:r>
            <a:rPr lang="fa-IR">
              <a:solidFill>
                <a:schemeClr val="tx1"/>
              </a:solidFill>
              <a:cs typeface="B Titr" pitchFamily="2" charset="-78"/>
            </a:rPr>
            <a:t>نفوذ  سایبری</a:t>
          </a:r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7522E436-8B35-41FD-9ACE-83628AD9038F}" type="parTrans" cxnId="{4584C6FD-1AD2-4FCC-977B-467DCD567D0E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A80EACC2-4538-4C9C-AF78-ABD9A695188A}" type="sibTrans" cxnId="{4584C6FD-1AD2-4FCC-977B-467DCD567D0E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BB343706-B13A-4CD2-8165-BED4D7780D2C}">
      <dgm:prSet/>
      <dgm:spPr/>
      <dgm:t>
        <a:bodyPr/>
        <a:lstStyle/>
        <a:p>
          <a:r>
            <a:rPr lang="fa-IR">
              <a:solidFill>
                <a:schemeClr val="tx1"/>
              </a:solidFill>
              <a:cs typeface="B Titr" pitchFamily="2" charset="-78"/>
            </a:rPr>
            <a:t>شبکه های ارتباطی</a:t>
          </a:r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9155A853-2060-4356-AADF-C29886677CD7}" type="sibTrans" cxnId="{B4C298A1-34CA-4BC8-BC67-980EC399F84B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CBEFABD8-4EB5-4079-B037-59A378CEA1B7}" type="parTrans" cxnId="{B4C298A1-34CA-4BC8-BC67-980EC399F84B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3B3FA966-9D0E-446F-877D-990597A76326}">
      <dgm:prSet/>
      <dgm:spPr/>
      <dgm:t>
        <a:bodyPr/>
        <a:lstStyle/>
        <a:p>
          <a:r>
            <a:rPr lang="fa-IR">
              <a:solidFill>
                <a:schemeClr val="tx1"/>
              </a:solidFill>
              <a:cs typeface="B Titr" pitchFamily="2" charset="-78"/>
            </a:rPr>
            <a:t>شبکه های اجتماعی</a:t>
          </a:r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A431E073-60E2-4E92-950A-E425DD4B79D6}" type="parTrans" cxnId="{536FE1FE-21CF-470F-A1AD-252F9C51B17C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6B760F30-4EE1-4377-8AD5-C7E9AF1123FB}" type="sibTrans" cxnId="{536FE1FE-21CF-470F-A1AD-252F9C51B17C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5918B7FB-7D42-40CE-9AFD-128C41DBF33B}">
      <dgm:prSet/>
      <dgm:spPr/>
      <dgm:t>
        <a:bodyPr/>
        <a:lstStyle/>
        <a:p>
          <a:r>
            <a:rPr lang="fa-IR">
              <a:solidFill>
                <a:schemeClr val="tx1"/>
              </a:solidFill>
              <a:cs typeface="B Titr" pitchFamily="2" charset="-78"/>
            </a:rPr>
            <a:t>شبکه های کامپیوتری</a:t>
          </a:r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7033C31A-FBB8-48F7-8688-2BEA540F347C}" type="parTrans" cxnId="{5224CDBB-E331-442E-A837-EEAB5496F842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59CB9536-64C2-4926-A6A4-C2801DBA7306}" type="sibTrans" cxnId="{5224CDBB-E331-442E-A837-EEAB5496F842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A769CF04-E4F0-4058-BBD8-0EC96BF26B4A}">
      <dgm:prSet/>
      <dgm:spPr/>
      <dgm:t>
        <a:bodyPr/>
        <a:lstStyle/>
        <a:p>
          <a:r>
            <a:rPr lang="fa-IR">
              <a:solidFill>
                <a:schemeClr val="tx1"/>
              </a:solidFill>
              <a:cs typeface="B Titr" pitchFamily="2" charset="-78"/>
            </a:rPr>
            <a:t>شبکه های وب</a:t>
          </a:r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63616611-739F-48C4-8BE6-4044E742E405}" type="parTrans" cxnId="{75C16AB8-DCEB-49EC-B151-C70246BCED4C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17E22AD6-B0C8-43A9-916B-6EA26748811F}" type="sibTrans" cxnId="{75C16AB8-DCEB-49EC-B151-C70246BCED4C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80BCF339-9814-4B43-BBE3-D23758E22867}">
      <dgm:prSet/>
      <dgm:spPr/>
      <dgm:t>
        <a:bodyPr/>
        <a:lstStyle/>
        <a:p>
          <a:r>
            <a:rPr lang="fa-IR">
              <a:solidFill>
                <a:schemeClr val="tx1"/>
              </a:solidFill>
              <a:cs typeface="B Titr" pitchFamily="2" charset="-78"/>
            </a:rPr>
            <a:t>ناهنجاری پزشکی</a:t>
          </a:r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02A3B2D4-BE07-4453-A21C-58842D43BCCA}" type="parTrans" cxnId="{22A31010-837D-4640-AD5F-925F692FD4B7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99764282-09DB-4B0C-9E8E-C78F7343E5CD}" type="sibTrans" cxnId="{22A31010-837D-4640-AD5F-925F692FD4B7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BE8E20E5-DF1E-4AE5-9B7F-D91BDB8BE942}">
      <dgm:prSet/>
      <dgm:spPr/>
      <dgm:t>
        <a:bodyPr/>
        <a:lstStyle/>
        <a:p>
          <a:r>
            <a:rPr lang="fa-IR">
              <a:solidFill>
                <a:schemeClr val="tx1"/>
              </a:solidFill>
              <a:cs typeface="B Titr" pitchFamily="2" charset="-78"/>
            </a:rPr>
            <a:t>آسیب صنعتی</a:t>
          </a:r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8D67FEE5-B5C2-421D-A905-286E878E16DC}" type="parTrans" cxnId="{0AFA8122-5C92-48F5-9A9C-CF1E15B6574B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A49469BC-60F1-44CD-B291-BF9E5FCEFE3B}" type="sibTrans" cxnId="{0AFA8122-5C92-48F5-9A9C-CF1E15B6574B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A80C4E10-465C-4E97-8502-9437FC97C8E2}">
      <dgm:prSet/>
      <dgm:spPr/>
      <dgm:t>
        <a:bodyPr/>
        <a:lstStyle/>
        <a:p>
          <a:r>
            <a:rPr lang="fa-IR">
              <a:solidFill>
                <a:schemeClr val="tx1"/>
              </a:solidFill>
              <a:cs typeface="B Titr" pitchFamily="2" charset="-78"/>
            </a:rPr>
            <a:t>پردازش تصویر</a:t>
          </a:r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BDE8570C-A667-4099-80D7-A60ACCCA52DC}" type="parTrans" cxnId="{A7C692B3-8EC9-4213-A9AE-11A79DDEF351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5715B867-1BA2-4FFD-8243-A420C3593A06}" type="sibTrans" cxnId="{A7C692B3-8EC9-4213-A9AE-11A79DDEF351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23D5903F-8FC0-4B8F-8027-CD21F84283A7}">
      <dgm:prSet/>
      <dgm:spPr/>
      <dgm:t>
        <a:bodyPr/>
        <a:lstStyle/>
        <a:p>
          <a:r>
            <a:rPr lang="fa-IR">
              <a:solidFill>
                <a:schemeClr val="tx1"/>
              </a:solidFill>
              <a:cs typeface="B Titr" pitchFamily="2" charset="-78"/>
            </a:rPr>
            <a:t>ناهنجاری متنی</a:t>
          </a:r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4081BC34-32A6-4596-892E-5475A40B6DAE}" type="parTrans" cxnId="{17E3998E-46BE-4AA2-8627-80B0E4A46E72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616A90F3-96FC-4B21-BBD5-B50B100B0894}" type="sibTrans" cxnId="{17E3998E-46BE-4AA2-8627-80B0E4A46E72}">
      <dgm:prSet/>
      <dgm:spPr/>
      <dgm:t>
        <a:bodyPr/>
        <a:lstStyle/>
        <a:p>
          <a:endParaRPr lang="en-US">
            <a:solidFill>
              <a:schemeClr val="tx1"/>
            </a:solidFill>
            <a:cs typeface="B Titr" pitchFamily="2" charset="-78"/>
          </a:endParaRPr>
        </a:p>
      </dgm:t>
    </dgm:pt>
    <dgm:pt modelId="{79B95749-6BA8-42DA-BA5A-8757240186C1}" type="pres">
      <dgm:prSet presAssocID="{43D09B83-BEDC-41D9-9EDD-5C16E5FD8F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45F34C-FAFE-4F3E-AF84-D3133F632EE5}" type="pres">
      <dgm:prSet presAssocID="{207B9B43-BB42-44B8-8656-27E279258576}" presName="hierRoot1" presStyleCnt="0">
        <dgm:presLayoutVars>
          <dgm:hierBranch val="init"/>
        </dgm:presLayoutVars>
      </dgm:prSet>
      <dgm:spPr/>
    </dgm:pt>
    <dgm:pt modelId="{29D6B36E-73BF-43DE-96BC-6D13E986DA5B}" type="pres">
      <dgm:prSet presAssocID="{207B9B43-BB42-44B8-8656-27E279258576}" presName="rootComposite1" presStyleCnt="0"/>
      <dgm:spPr/>
    </dgm:pt>
    <dgm:pt modelId="{E0A95F6F-FB15-4801-9AE1-9E2D132099FF}" type="pres">
      <dgm:prSet presAssocID="{207B9B43-BB42-44B8-8656-27E279258576}" presName="rootText1" presStyleLbl="node0" presStyleIdx="0" presStyleCnt="1">
        <dgm:presLayoutVars>
          <dgm:chPref val="3"/>
        </dgm:presLayoutVars>
      </dgm:prSet>
      <dgm:spPr/>
    </dgm:pt>
    <dgm:pt modelId="{27EAEF70-67A8-401A-94C8-F7832E1319DE}" type="pres">
      <dgm:prSet presAssocID="{207B9B43-BB42-44B8-8656-27E279258576}" presName="rootConnector1" presStyleLbl="node1" presStyleIdx="0" presStyleCnt="0"/>
      <dgm:spPr/>
    </dgm:pt>
    <dgm:pt modelId="{7003818E-7EE0-438A-A079-A419F54DAB6B}" type="pres">
      <dgm:prSet presAssocID="{207B9B43-BB42-44B8-8656-27E279258576}" presName="hierChild2" presStyleCnt="0"/>
      <dgm:spPr/>
    </dgm:pt>
    <dgm:pt modelId="{806D094B-4F7C-4ACE-9030-49F584B2A6BE}" type="pres">
      <dgm:prSet presAssocID="{42048836-6CD2-4296-87C4-A092B61549D3}" presName="Name37" presStyleLbl="parChTrans1D2" presStyleIdx="0" presStyleCnt="5"/>
      <dgm:spPr/>
    </dgm:pt>
    <dgm:pt modelId="{B8FDE018-ACDA-4328-A2F2-248B512550E2}" type="pres">
      <dgm:prSet presAssocID="{9463EF6F-3BAB-4DE3-97B3-46198B93FB4F}" presName="hierRoot2" presStyleCnt="0">
        <dgm:presLayoutVars>
          <dgm:hierBranch val="init"/>
        </dgm:presLayoutVars>
      </dgm:prSet>
      <dgm:spPr/>
    </dgm:pt>
    <dgm:pt modelId="{533B009D-4897-4DEA-8F1B-69B9DE78E275}" type="pres">
      <dgm:prSet presAssocID="{9463EF6F-3BAB-4DE3-97B3-46198B93FB4F}" presName="rootComposite" presStyleCnt="0"/>
      <dgm:spPr/>
    </dgm:pt>
    <dgm:pt modelId="{CB2E197A-5508-4F01-BC7E-A30F9C958DBA}" type="pres">
      <dgm:prSet presAssocID="{9463EF6F-3BAB-4DE3-97B3-46198B93FB4F}" presName="rootText" presStyleLbl="node2" presStyleIdx="0" presStyleCnt="5">
        <dgm:presLayoutVars>
          <dgm:chPref val="3"/>
        </dgm:presLayoutVars>
      </dgm:prSet>
      <dgm:spPr/>
    </dgm:pt>
    <dgm:pt modelId="{84192827-CBFB-4EE5-8201-A9C2F9942552}" type="pres">
      <dgm:prSet presAssocID="{9463EF6F-3BAB-4DE3-97B3-46198B93FB4F}" presName="rootConnector" presStyleLbl="node2" presStyleIdx="0" presStyleCnt="5"/>
      <dgm:spPr/>
    </dgm:pt>
    <dgm:pt modelId="{261033F3-2DB2-4D01-81CC-6E417A4485F0}" type="pres">
      <dgm:prSet presAssocID="{9463EF6F-3BAB-4DE3-97B3-46198B93FB4F}" presName="hierChild4" presStyleCnt="0"/>
      <dgm:spPr/>
    </dgm:pt>
    <dgm:pt modelId="{B22F6C32-E459-4548-B6EC-C3CDB5F1403A}" type="pres">
      <dgm:prSet presAssocID="{A73342D9-8686-44B0-9475-7FDB98F2AF25}" presName="Name37" presStyleLbl="parChTrans1D3" presStyleIdx="0" presStyleCnt="19"/>
      <dgm:spPr/>
    </dgm:pt>
    <dgm:pt modelId="{791068DA-1A9C-4013-9442-CD4560ED959E}" type="pres">
      <dgm:prSet presAssocID="{1F0A33D2-EBD0-4A57-A4E0-2C12B5481681}" presName="hierRoot2" presStyleCnt="0">
        <dgm:presLayoutVars>
          <dgm:hierBranch val="init"/>
        </dgm:presLayoutVars>
      </dgm:prSet>
      <dgm:spPr/>
    </dgm:pt>
    <dgm:pt modelId="{F356EE0A-ADE4-4358-846C-C7BDBFF551F6}" type="pres">
      <dgm:prSet presAssocID="{1F0A33D2-EBD0-4A57-A4E0-2C12B5481681}" presName="rootComposite" presStyleCnt="0"/>
      <dgm:spPr/>
    </dgm:pt>
    <dgm:pt modelId="{14CDE760-2001-4637-B398-230935E83B14}" type="pres">
      <dgm:prSet presAssocID="{1F0A33D2-EBD0-4A57-A4E0-2C12B5481681}" presName="rootText" presStyleLbl="node3" presStyleIdx="0" presStyleCnt="19">
        <dgm:presLayoutVars>
          <dgm:chPref val="3"/>
        </dgm:presLayoutVars>
      </dgm:prSet>
      <dgm:spPr/>
    </dgm:pt>
    <dgm:pt modelId="{E1E79E6E-FAA7-47B0-9759-CF4DE29E83E8}" type="pres">
      <dgm:prSet presAssocID="{1F0A33D2-EBD0-4A57-A4E0-2C12B5481681}" presName="rootConnector" presStyleLbl="node3" presStyleIdx="0" presStyleCnt="19"/>
      <dgm:spPr/>
    </dgm:pt>
    <dgm:pt modelId="{A73AAA8F-3AAF-4533-BBF6-86F602396858}" type="pres">
      <dgm:prSet presAssocID="{1F0A33D2-EBD0-4A57-A4E0-2C12B5481681}" presName="hierChild4" presStyleCnt="0"/>
      <dgm:spPr/>
    </dgm:pt>
    <dgm:pt modelId="{EA356F1F-207D-4710-9542-43E422F86B1E}" type="pres">
      <dgm:prSet presAssocID="{1F0A33D2-EBD0-4A57-A4E0-2C12B5481681}" presName="hierChild5" presStyleCnt="0"/>
      <dgm:spPr/>
    </dgm:pt>
    <dgm:pt modelId="{D33A5C29-DED4-410E-8655-61A71E394271}" type="pres">
      <dgm:prSet presAssocID="{6C494119-3739-4B79-AEC6-B3F91316ED88}" presName="Name37" presStyleLbl="parChTrans1D3" presStyleIdx="1" presStyleCnt="19"/>
      <dgm:spPr/>
    </dgm:pt>
    <dgm:pt modelId="{DF9C3F5A-3791-4EB1-9D3D-239B43310B5F}" type="pres">
      <dgm:prSet presAssocID="{D2CEDE77-5600-46F0-8005-A491A846B356}" presName="hierRoot2" presStyleCnt="0">
        <dgm:presLayoutVars>
          <dgm:hierBranch val="init"/>
        </dgm:presLayoutVars>
      </dgm:prSet>
      <dgm:spPr/>
    </dgm:pt>
    <dgm:pt modelId="{A61B2A04-12E3-4629-BB59-4D7578153BDA}" type="pres">
      <dgm:prSet presAssocID="{D2CEDE77-5600-46F0-8005-A491A846B356}" presName="rootComposite" presStyleCnt="0"/>
      <dgm:spPr/>
    </dgm:pt>
    <dgm:pt modelId="{D8710CF5-9356-43F1-9885-7FD05318B128}" type="pres">
      <dgm:prSet presAssocID="{D2CEDE77-5600-46F0-8005-A491A846B356}" presName="rootText" presStyleLbl="node3" presStyleIdx="1" presStyleCnt="19">
        <dgm:presLayoutVars>
          <dgm:chPref val="3"/>
        </dgm:presLayoutVars>
      </dgm:prSet>
      <dgm:spPr/>
    </dgm:pt>
    <dgm:pt modelId="{FF61DDFD-3567-4879-A652-4CA67B1B7DD2}" type="pres">
      <dgm:prSet presAssocID="{D2CEDE77-5600-46F0-8005-A491A846B356}" presName="rootConnector" presStyleLbl="node3" presStyleIdx="1" presStyleCnt="19"/>
      <dgm:spPr/>
    </dgm:pt>
    <dgm:pt modelId="{93B1A57F-6133-4E44-BB7D-8964CD5AA514}" type="pres">
      <dgm:prSet presAssocID="{D2CEDE77-5600-46F0-8005-A491A846B356}" presName="hierChild4" presStyleCnt="0"/>
      <dgm:spPr/>
    </dgm:pt>
    <dgm:pt modelId="{6CC03A69-4BAF-4083-81B5-C077CEAD4C5E}" type="pres">
      <dgm:prSet presAssocID="{D2CEDE77-5600-46F0-8005-A491A846B356}" presName="hierChild5" presStyleCnt="0"/>
      <dgm:spPr/>
    </dgm:pt>
    <dgm:pt modelId="{45D2950A-8C9B-450F-A1A7-A232B1B4C52A}" type="pres">
      <dgm:prSet presAssocID="{2A18CF7B-41D6-4802-98F6-5337258F40EB}" presName="Name37" presStyleLbl="parChTrans1D3" presStyleIdx="2" presStyleCnt="19"/>
      <dgm:spPr/>
    </dgm:pt>
    <dgm:pt modelId="{0CDC47E2-4161-49DF-8FA8-3A5B82E63BBC}" type="pres">
      <dgm:prSet presAssocID="{CD707F9D-80BF-460E-A6FD-1D090A997DAB}" presName="hierRoot2" presStyleCnt="0">
        <dgm:presLayoutVars>
          <dgm:hierBranch val="init"/>
        </dgm:presLayoutVars>
      </dgm:prSet>
      <dgm:spPr/>
    </dgm:pt>
    <dgm:pt modelId="{E8FB6070-474B-42DA-9CEE-E27965AA473C}" type="pres">
      <dgm:prSet presAssocID="{CD707F9D-80BF-460E-A6FD-1D090A997DAB}" presName="rootComposite" presStyleCnt="0"/>
      <dgm:spPr/>
    </dgm:pt>
    <dgm:pt modelId="{2CAC639E-32AC-41B0-8466-27F3DE5B1BF5}" type="pres">
      <dgm:prSet presAssocID="{CD707F9D-80BF-460E-A6FD-1D090A997DAB}" presName="rootText" presStyleLbl="node3" presStyleIdx="2" presStyleCnt="19">
        <dgm:presLayoutVars>
          <dgm:chPref val="3"/>
        </dgm:presLayoutVars>
      </dgm:prSet>
      <dgm:spPr/>
    </dgm:pt>
    <dgm:pt modelId="{7B5B5E9A-D3A2-4DD6-B578-D226A8C5869E}" type="pres">
      <dgm:prSet presAssocID="{CD707F9D-80BF-460E-A6FD-1D090A997DAB}" presName="rootConnector" presStyleLbl="node3" presStyleIdx="2" presStyleCnt="19"/>
      <dgm:spPr/>
    </dgm:pt>
    <dgm:pt modelId="{9E59221E-52C3-4295-A5E7-92F856D0D4C1}" type="pres">
      <dgm:prSet presAssocID="{CD707F9D-80BF-460E-A6FD-1D090A997DAB}" presName="hierChild4" presStyleCnt="0"/>
      <dgm:spPr/>
    </dgm:pt>
    <dgm:pt modelId="{30E746C7-77E8-4566-B855-B11E1672309D}" type="pres">
      <dgm:prSet presAssocID="{CD707F9D-80BF-460E-A6FD-1D090A997DAB}" presName="hierChild5" presStyleCnt="0"/>
      <dgm:spPr/>
    </dgm:pt>
    <dgm:pt modelId="{003990B2-7260-4164-9742-A3A39C2450C0}" type="pres">
      <dgm:prSet presAssocID="{2AFA4F97-0119-48E4-AAAE-0F19650A5C21}" presName="Name37" presStyleLbl="parChTrans1D3" presStyleIdx="3" presStyleCnt="19"/>
      <dgm:spPr/>
    </dgm:pt>
    <dgm:pt modelId="{FD8905BD-FA31-4342-AC72-99C9B4B55B82}" type="pres">
      <dgm:prSet presAssocID="{444EA945-A078-43F6-8E56-6D08EC1770A1}" presName="hierRoot2" presStyleCnt="0">
        <dgm:presLayoutVars>
          <dgm:hierBranch val="init"/>
        </dgm:presLayoutVars>
      </dgm:prSet>
      <dgm:spPr/>
    </dgm:pt>
    <dgm:pt modelId="{44941AC0-C66D-4F71-955C-42836F663915}" type="pres">
      <dgm:prSet presAssocID="{444EA945-A078-43F6-8E56-6D08EC1770A1}" presName="rootComposite" presStyleCnt="0"/>
      <dgm:spPr/>
    </dgm:pt>
    <dgm:pt modelId="{DDA0BFCF-89B2-4BB7-8FE1-CCC6EF69DEE7}" type="pres">
      <dgm:prSet presAssocID="{444EA945-A078-43F6-8E56-6D08EC1770A1}" presName="rootText" presStyleLbl="node3" presStyleIdx="3" presStyleCnt="19">
        <dgm:presLayoutVars>
          <dgm:chPref val="3"/>
        </dgm:presLayoutVars>
      </dgm:prSet>
      <dgm:spPr/>
    </dgm:pt>
    <dgm:pt modelId="{66E62DB6-A509-4391-B829-14F348995A03}" type="pres">
      <dgm:prSet presAssocID="{444EA945-A078-43F6-8E56-6D08EC1770A1}" presName="rootConnector" presStyleLbl="node3" presStyleIdx="3" presStyleCnt="19"/>
      <dgm:spPr/>
    </dgm:pt>
    <dgm:pt modelId="{B2BD6225-6849-487B-90DC-E8D85E725DF2}" type="pres">
      <dgm:prSet presAssocID="{444EA945-A078-43F6-8E56-6D08EC1770A1}" presName="hierChild4" presStyleCnt="0"/>
      <dgm:spPr/>
    </dgm:pt>
    <dgm:pt modelId="{2663A629-D37D-4AEE-9E0C-ACC8B578772B}" type="pres">
      <dgm:prSet presAssocID="{444EA945-A078-43F6-8E56-6D08EC1770A1}" presName="hierChild5" presStyleCnt="0"/>
      <dgm:spPr/>
    </dgm:pt>
    <dgm:pt modelId="{DBEC12CD-6E3F-414A-AD1F-FF1DF6011776}" type="pres">
      <dgm:prSet presAssocID="{99B9721A-E82F-4EA5-9E98-837097F26842}" presName="Name37" presStyleLbl="parChTrans1D3" presStyleIdx="4" presStyleCnt="19"/>
      <dgm:spPr/>
    </dgm:pt>
    <dgm:pt modelId="{62E0C2FD-F6AC-4BF8-9136-03DB97F9EB4B}" type="pres">
      <dgm:prSet presAssocID="{547BEB32-293F-4A5E-B469-B7B7EFB4405E}" presName="hierRoot2" presStyleCnt="0">
        <dgm:presLayoutVars>
          <dgm:hierBranch val="init"/>
        </dgm:presLayoutVars>
      </dgm:prSet>
      <dgm:spPr/>
    </dgm:pt>
    <dgm:pt modelId="{FC1D1368-0BD3-4FF9-AA1B-45EAB5D61CCC}" type="pres">
      <dgm:prSet presAssocID="{547BEB32-293F-4A5E-B469-B7B7EFB4405E}" presName="rootComposite" presStyleCnt="0"/>
      <dgm:spPr/>
    </dgm:pt>
    <dgm:pt modelId="{3370EB3E-2DED-4FE7-9D91-218E0348CF66}" type="pres">
      <dgm:prSet presAssocID="{547BEB32-293F-4A5E-B469-B7B7EFB4405E}" presName="rootText" presStyleLbl="node3" presStyleIdx="4" presStyleCnt="19">
        <dgm:presLayoutVars>
          <dgm:chPref val="3"/>
        </dgm:presLayoutVars>
      </dgm:prSet>
      <dgm:spPr/>
    </dgm:pt>
    <dgm:pt modelId="{F7EB098C-3215-4F05-AC69-715369FA1F31}" type="pres">
      <dgm:prSet presAssocID="{547BEB32-293F-4A5E-B469-B7B7EFB4405E}" presName="rootConnector" presStyleLbl="node3" presStyleIdx="4" presStyleCnt="19"/>
      <dgm:spPr/>
    </dgm:pt>
    <dgm:pt modelId="{ED531125-AD55-463B-8E76-33BAA3AD48F2}" type="pres">
      <dgm:prSet presAssocID="{547BEB32-293F-4A5E-B469-B7B7EFB4405E}" presName="hierChild4" presStyleCnt="0"/>
      <dgm:spPr/>
    </dgm:pt>
    <dgm:pt modelId="{EFC53F8B-11FC-4D78-86AE-F19B3FD6C482}" type="pres">
      <dgm:prSet presAssocID="{547BEB32-293F-4A5E-B469-B7B7EFB4405E}" presName="hierChild5" presStyleCnt="0"/>
      <dgm:spPr/>
    </dgm:pt>
    <dgm:pt modelId="{73A24583-55AA-4C73-A217-75AD24076C13}" type="pres">
      <dgm:prSet presAssocID="{9463EF6F-3BAB-4DE3-97B3-46198B93FB4F}" presName="hierChild5" presStyleCnt="0"/>
      <dgm:spPr/>
    </dgm:pt>
    <dgm:pt modelId="{2DE97549-8AC1-41B4-8EE9-E86108DB7199}" type="pres">
      <dgm:prSet presAssocID="{C4116CF2-1285-4696-8467-79304A6DCC85}" presName="Name37" presStyleLbl="parChTrans1D2" presStyleIdx="1" presStyleCnt="5"/>
      <dgm:spPr/>
    </dgm:pt>
    <dgm:pt modelId="{DF7D04E0-D0C3-4E2E-BE8C-25F59992BBEB}" type="pres">
      <dgm:prSet presAssocID="{8B122D7A-7CC2-411E-8DFB-C564A9FF18EA}" presName="hierRoot2" presStyleCnt="0">
        <dgm:presLayoutVars>
          <dgm:hierBranch val="init"/>
        </dgm:presLayoutVars>
      </dgm:prSet>
      <dgm:spPr/>
    </dgm:pt>
    <dgm:pt modelId="{D2CEB2E1-3CC1-4ADB-B81A-CC3C96F4C401}" type="pres">
      <dgm:prSet presAssocID="{8B122D7A-7CC2-411E-8DFB-C564A9FF18EA}" presName="rootComposite" presStyleCnt="0"/>
      <dgm:spPr/>
    </dgm:pt>
    <dgm:pt modelId="{01B24C37-4365-450B-9B94-4D058A50F85B}" type="pres">
      <dgm:prSet presAssocID="{8B122D7A-7CC2-411E-8DFB-C564A9FF18EA}" presName="rootText" presStyleLbl="node2" presStyleIdx="1" presStyleCnt="5">
        <dgm:presLayoutVars>
          <dgm:chPref val="3"/>
        </dgm:presLayoutVars>
      </dgm:prSet>
      <dgm:spPr/>
    </dgm:pt>
    <dgm:pt modelId="{250D9FBA-175D-4A7B-BEF2-078DC6118FC2}" type="pres">
      <dgm:prSet presAssocID="{8B122D7A-7CC2-411E-8DFB-C564A9FF18EA}" presName="rootConnector" presStyleLbl="node2" presStyleIdx="1" presStyleCnt="5"/>
      <dgm:spPr/>
    </dgm:pt>
    <dgm:pt modelId="{14C0504F-668F-4ED1-8E95-6B6833241027}" type="pres">
      <dgm:prSet presAssocID="{8B122D7A-7CC2-411E-8DFB-C564A9FF18EA}" presName="hierChild4" presStyleCnt="0"/>
      <dgm:spPr/>
    </dgm:pt>
    <dgm:pt modelId="{5C240CF9-40FE-468A-B43E-5E55801F5F34}" type="pres">
      <dgm:prSet presAssocID="{1C368F9D-C0C7-44F2-9C7E-17BB6BF896C1}" presName="Name37" presStyleLbl="parChTrans1D3" presStyleIdx="5" presStyleCnt="19"/>
      <dgm:spPr/>
    </dgm:pt>
    <dgm:pt modelId="{0C2D75C4-D27A-4F9A-B1E9-102552DB2E21}" type="pres">
      <dgm:prSet presAssocID="{D5887B06-1A20-41E5-A342-ED3A47D8BC0E}" presName="hierRoot2" presStyleCnt="0">
        <dgm:presLayoutVars>
          <dgm:hierBranch val="init"/>
        </dgm:presLayoutVars>
      </dgm:prSet>
      <dgm:spPr/>
    </dgm:pt>
    <dgm:pt modelId="{44A1023D-9376-4155-915B-66E0B91671EA}" type="pres">
      <dgm:prSet presAssocID="{D5887B06-1A20-41E5-A342-ED3A47D8BC0E}" presName="rootComposite" presStyleCnt="0"/>
      <dgm:spPr/>
    </dgm:pt>
    <dgm:pt modelId="{4AF02B2F-D3E8-4FE6-A647-408450636087}" type="pres">
      <dgm:prSet presAssocID="{D5887B06-1A20-41E5-A342-ED3A47D8BC0E}" presName="rootText" presStyleLbl="node3" presStyleIdx="5" presStyleCnt="19">
        <dgm:presLayoutVars>
          <dgm:chPref val="3"/>
        </dgm:presLayoutVars>
      </dgm:prSet>
      <dgm:spPr/>
    </dgm:pt>
    <dgm:pt modelId="{D0272E66-7F55-4A7F-85DD-BFCE664BDB78}" type="pres">
      <dgm:prSet presAssocID="{D5887B06-1A20-41E5-A342-ED3A47D8BC0E}" presName="rootConnector" presStyleLbl="node3" presStyleIdx="5" presStyleCnt="19"/>
      <dgm:spPr/>
    </dgm:pt>
    <dgm:pt modelId="{9C96C7FA-8679-4445-A64E-CD8A5388E5B4}" type="pres">
      <dgm:prSet presAssocID="{D5887B06-1A20-41E5-A342-ED3A47D8BC0E}" presName="hierChild4" presStyleCnt="0"/>
      <dgm:spPr/>
    </dgm:pt>
    <dgm:pt modelId="{B3F6A2CC-EDE0-4CCA-B8EF-DE6DD63FD568}" type="pres">
      <dgm:prSet presAssocID="{D5887B06-1A20-41E5-A342-ED3A47D8BC0E}" presName="hierChild5" presStyleCnt="0"/>
      <dgm:spPr/>
    </dgm:pt>
    <dgm:pt modelId="{FCFB9308-4433-474E-8C08-890B877893F7}" type="pres">
      <dgm:prSet presAssocID="{0185FB3C-E199-42E1-9789-9E992D619BD1}" presName="Name37" presStyleLbl="parChTrans1D3" presStyleIdx="6" presStyleCnt="19"/>
      <dgm:spPr/>
    </dgm:pt>
    <dgm:pt modelId="{856746CE-73A2-462C-98BF-8995814B5F1C}" type="pres">
      <dgm:prSet presAssocID="{D436EAEF-4F3F-49ED-8D37-FDAE762419E9}" presName="hierRoot2" presStyleCnt="0">
        <dgm:presLayoutVars>
          <dgm:hierBranch val="init"/>
        </dgm:presLayoutVars>
      </dgm:prSet>
      <dgm:spPr/>
    </dgm:pt>
    <dgm:pt modelId="{9AFB2001-730E-4996-A09C-D2B20CD959F6}" type="pres">
      <dgm:prSet presAssocID="{D436EAEF-4F3F-49ED-8D37-FDAE762419E9}" presName="rootComposite" presStyleCnt="0"/>
      <dgm:spPr/>
    </dgm:pt>
    <dgm:pt modelId="{3F83DEBD-6B24-432E-A33D-B0D9BE94C87B}" type="pres">
      <dgm:prSet presAssocID="{D436EAEF-4F3F-49ED-8D37-FDAE762419E9}" presName="rootText" presStyleLbl="node3" presStyleIdx="6" presStyleCnt="19">
        <dgm:presLayoutVars>
          <dgm:chPref val="3"/>
        </dgm:presLayoutVars>
      </dgm:prSet>
      <dgm:spPr/>
    </dgm:pt>
    <dgm:pt modelId="{941000A7-E56F-4950-8136-B701C3BA8939}" type="pres">
      <dgm:prSet presAssocID="{D436EAEF-4F3F-49ED-8D37-FDAE762419E9}" presName="rootConnector" presStyleLbl="node3" presStyleIdx="6" presStyleCnt="19"/>
      <dgm:spPr/>
    </dgm:pt>
    <dgm:pt modelId="{D4477466-F86B-4FEC-AC6B-D3000C5DF200}" type="pres">
      <dgm:prSet presAssocID="{D436EAEF-4F3F-49ED-8D37-FDAE762419E9}" presName="hierChild4" presStyleCnt="0"/>
      <dgm:spPr/>
    </dgm:pt>
    <dgm:pt modelId="{E5522CF7-E597-43C5-9653-07BB0AB18020}" type="pres">
      <dgm:prSet presAssocID="{D436EAEF-4F3F-49ED-8D37-FDAE762419E9}" presName="hierChild5" presStyleCnt="0"/>
      <dgm:spPr/>
    </dgm:pt>
    <dgm:pt modelId="{C3244F01-A065-437B-A0B0-2EEB9EB2D381}" type="pres">
      <dgm:prSet presAssocID="{E9DD6F66-06C7-44CB-9B6C-9624017E3E63}" presName="Name37" presStyleLbl="parChTrans1D3" presStyleIdx="7" presStyleCnt="19"/>
      <dgm:spPr/>
    </dgm:pt>
    <dgm:pt modelId="{423902A1-27C7-4203-8CDD-87B1CA7A311B}" type="pres">
      <dgm:prSet presAssocID="{CA451006-3305-48D4-AD43-E71D1BC876BF}" presName="hierRoot2" presStyleCnt="0">
        <dgm:presLayoutVars>
          <dgm:hierBranch val="init"/>
        </dgm:presLayoutVars>
      </dgm:prSet>
      <dgm:spPr/>
    </dgm:pt>
    <dgm:pt modelId="{3762C44B-41B8-40F3-875A-3F5BC0D267A6}" type="pres">
      <dgm:prSet presAssocID="{CA451006-3305-48D4-AD43-E71D1BC876BF}" presName="rootComposite" presStyleCnt="0"/>
      <dgm:spPr/>
    </dgm:pt>
    <dgm:pt modelId="{4E801020-BC0C-441F-8271-1518778FD5CF}" type="pres">
      <dgm:prSet presAssocID="{CA451006-3305-48D4-AD43-E71D1BC876BF}" presName="rootText" presStyleLbl="node3" presStyleIdx="7" presStyleCnt="19">
        <dgm:presLayoutVars>
          <dgm:chPref val="3"/>
        </dgm:presLayoutVars>
      </dgm:prSet>
      <dgm:spPr/>
    </dgm:pt>
    <dgm:pt modelId="{7ECFC470-2F21-450F-8598-E081F5DF8980}" type="pres">
      <dgm:prSet presAssocID="{CA451006-3305-48D4-AD43-E71D1BC876BF}" presName="rootConnector" presStyleLbl="node3" presStyleIdx="7" presStyleCnt="19"/>
      <dgm:spPr/>
    </dgm:pt>
    <dgm:pt modelId="{43BBF494-6E28-4E8E-8E7A-61843AEAC75C}" type="pres">
      <dgm:prSet presAssocID="{CA451006-3305-48D4-AD43-E71D1BC876BF}" presName="hierChild4" presStyleCnt="0"/>
      <dgm:spPr/>
    </dgm:pt>
    <dgm:pt modelId="{A4541C64-1E3C-43BC-A056-B0B9D260065E}" type="pres">
      <dgm:prSet presAssocID="{CA451006-3305-48D4-AD43-E71D1BC876BF}" presName="hierChild5" presStyleCnt="0"/>
      <dgm:spPr/>
    </dgm:pt>
    <dgm:pt modelId="{0E2713EF-E1F6-4865-9C75-E4CB4F776B26}" type="pres">
      <dgm:prSet presAssocID="{8B122D7A-7CC2-411E-8DFB-C564A9FF18EA}" presName="hierChild5" presStyleCnt="0"/>
      <dgm:spPr/>
    </dgm:pt>
    <dgm:pt modelId="{4DCE343C-E954-45AA-BB01-F96581F097B7}" type="pres">
      <dgm:prSet presAssocID="{AC151E2F-D6E8-4121-8150-BEE7570FE7D8}" presName="Name37" presStyleLbl="parChTrans1D2" presStyleIdx="2" presStyleCnt="5"/>
      <dgm:spPr/>
    </dgm:pt>
    <dgm:pt modelId="{94A72E48-268D-4AF9-966D-74483B7C7133}" type="pres">
      <dgm:prSet presAssocID="{E5DC464C-5270-4C38-810E-AE21AFA31FE4}" presName="hierRoot2" presStyleCnt="0">
        <dgm:presLayoutVars>
          <dgm:hierBranch val="init"/>
        </dgm:presLayoutVars>
      </dgm:prSet>
      <dgm:spPr/>
    </dgm:pt>
    <dgm:pt modelId="{B52DB072-0EFD-4F0E-BC2D-CDFD6517B642}" type="pres">
      <dgm:prSet presAssocID="{E5DC464C-5270-4C38-810E-AE21AFA31FE4}" presName="rootComposite" presStyleCnt="0"/>
      <dgm:spPr/>
    </dgm:pt>
    <dgm:pt modelId="{1960D6B9-6EB1-41AF-96B2-79F43D9EFC19}" type="pres">
      <dgm:prSet presAssocID="{E5DC464C-5270-4C38-810E-AE21AFA31FE4}" presName="rootText" presStyleLbl="node2" presStyleIdx="2" presStyleCnt="5">
        <dgm:presLayoutVars>
          <dgm:chPref val="3"/>
        </dgm:presLayoutVars>
      </dgm:prSet>
      <dgm:spPr/>
    </dgm:pt>
    <dgm:pt modelId="{2B2FC096-657C-4034-A549-C34819C0C02A}" type="pres">
      <dgm:prSet presAssocID="{E5DC464C-5270-4C38-810E-AE21AFA31FE4}" presName="rootConnector" presStyleLbl="node2" presStyleIdx="2" presStyleCnt="5"/>
      <dgm:spPr/>
    </dgm:pt>
    <dgm:pt modelId="{927BC2BD-D1B7-4269-BC7F-35EF35B4C6FC}" type="pres">
      <dgm:prSet presAssocID="{E5DC464C-5270-4C38-810E-AE21AFA31FE4}" presName="hierChild4" presStyleCnt="0"/>
      <dgm:spPr/>
    </dgm:pt>
    <dgm:pt modelId="{CC26FE1D-B58E-433D-B730-25B132A5505C}" type="pres">
      <dgm:prSet presAssocID="{8DB185C0-B11F-45F2-AA28-6F3C233D6521}" presName="Name37" presStyleLbl="parChTrans1D3" presStyleIdx="8" presStyleCnt="19"/>
      <dgm:spPr/>
    </dgm:pt>
    <dgm:pt modelId="{73685D86-8AF7-4B62-A0BA-E7F449ABF605}" type="pres">
      <dgm:prSet presAssocID="{20AC6848-4CE2-469C-879B-71887572C502}" presName="hierRoot2" presStyleCnt="0">
        <dgm:presLayoutVars>
          <dgm:hierBranch val="init"/>
        </dgm:presLayoutVars>
      </dgm:prSet>
      <dgm:spPr/>
    </dgm:pt>
    <dgm:pt modelId="{E5CFD985-8B8A-4A63-9495-741FB54D402D}" type="pres">
      <dgm:prSet presAssocID="{20AC6848-4CE2-469C-879B-71887572C502}" presName="rootComposite" presStyleCnt="0"/>
      <dgm:spPr/>
    </dgm:pt>
    <dgm:pt modelId="{39463520-9454-41B8-99A9-EB99C6E13AC4}" type="pres">
      <dgm:prSet presAssocID="{20AC6848-4CE2-469C-879B-71887572C502}" presName="rootText" presStyleLbl="node3" presStyleIdx="8" presStyleCnt="19">
        <dgm:presLayoutVars>
          <dgm:chPref val="3"/>
        </dgm:presLayoutVars>
      </dgm:prSet>
      <dgm:spPr/>
    </dgm:pt>
    <dgm:pt modelId="{01E55D0C-62FB-4980-A6E0-8C30EF4085E6}" type="pres">
      <dgm:prSet presAssocID="{20AC6848-4CE2-469C-879B-71887572C502}" presName="rootConnector" presStyleLbl="node3" presStyleIdx="8" presStyleCnt="19"/>
      <dgm:spPr/>
    </dgm:pt>
    <dgm:pt modelId="{02E714F3-C43F-44B1-A1E8-9C01C9C998C8}" type="pres">
      <dgm:prSet presAssocID="{20AC6848-4CE2-469C-879B-71887572C502}" presName="hierChild4" presStyleCnt="0"/>
      <dgm:spPr/>
    </dgm:pt>
    <dgm:pt modelId="{16A591DE-F0A9-48D8-8D92-791280055E6A}" type="pres">
      <dgm:prSet presAssocID="{20AC6848-4CE2-469C-879B-71887572C502}" presName="hierChild5" presStyleCnt="0"/>
      <dgm:spPr/>
    </dgm:pt>
    <dgm:pt modelId="{5D148503-ED10-4CFD-BE3F-3FE9ECE3FB9F}" type="pres">
      <dgm:prSet presAssocID="{6F3AFDB0-7AF9-4CA2-9286-807653D10A88}" presName="Name37" presStyleLbl="parChTrans1D3" presStyleIdx="9" presStyleCnt="19"/>
      <dgm:spPr/>
    </dgm:pt>
    <dgm:pt modelId="{F66C736E-16B0-45F7-9996-507F0D8E8A70}" type="pres">
      <dgm:prSet presAssocID="{C41F4AB3-3BA9-483B-AF01-47A2EDF73378}" presName="hierRoot2" presStyleCnt="0">
        <dgm:presLayoutVars>
          <dgm:hierBranch val="init"/>
        </dgm:presLayoutVars>
      </dgm:prSet>
      <dgm:spPr/>
    </dgm:pt>
    <dgm:pt modelId="{127EB79F-F1E3-43E8-92E7-24045F063C3D}" type="pres">
      <dgm:prSet presAssocID="{C41F4AB3-3BA9-483B-AF01-47A2EDF73378}" presName="rootComposite" presStyleCnt="0"/>
      <dgm:spPr/>
    </dgm:pt>
    <dgm:pt modelId="{6A900B8C-F9C8-47DE-A499-A7E7767B4380}" type="pres">
      <dgm:prSet presAssocID="{C41F4AB3-3BA9-483B-AF01-47A2EDF73378}" presName="rootText" presStyleLbl="node3" presStyleIdx="9" presStyleCnt="19">
        <dgm:presLayoutVars>
          <dgm:chPref val="3"/>
        </dgm:presLayoutVars>
      </dgm:prSet>
      <dgm:spPr/>
    </dgm:pt>
    <dgm:pt modelId="{6DB84E5B-9EC4-432B-8273-881E9575FD8E}" type="pres">
      <dgm:prSet presAssocID="{C41F4AB3-3BA9-483B-AF01-47A2EDF73378}" presName="rootConnector" presStyleLbl="node3" presStyleIdx="9" presStyleCnt="19"/>
      <dgm:spPr/>
    </dgm:pt>
    <dgm:pt modelId="{DD99730E-1D96-47FA-8A2B-4E25711C1DFE}" type="pres">
      <dgm:prSet presAssocID="{C41F4AB3-3BA9-483B-AF01-47A2EDF73378}" presName="hierChild4" presStyleCnt="0"/>
      <dgm:spPr/>
    </dgm:pt>
    <dgm:pt modelId="{9938AADC-A30A-4615-9A01-D481C175F1E6}" type="pres">
      <dgm:prSet presAssocID="{C41F4AB3-3BA9-483B-AF01-47A2EDF73378}" presName="hierChild5" presStyleCnt="0"/>
      <dgm:spPr/>
    </dgm:pt>
    <dgm:pt modelId="{DCDE4B6C-5EAC-437D-9803-3E00B139CB66}" type="pres">
      <dgm:prSet presAssocID="{E5DC464C-5270-4C38-810E-AE21AFA31FE4}" presName="hierChild5" presStyleCnt="0"/>
      <dgm:spPr/>
    </dgm:pt>
    <dgm:pt modelId="{17916650-BDB7-45E0-96B5-584A868D7D2D}" type="pres">
      <dgm:prSet presAssocID="{8A08B5E2-BA14-4690-ABFE-DF9578C295E7}" presName="Name37" presStyleLbl="parChTrans1D2" presStyleIdx="3" presStyleCnt="5"/>
      <dgm:spPr/>
    </dgm:pt>
    <dgm:pt modelId="{579CC619-64BD-43D4-9CDA-96056F3796B4}" type="pres">
      <dgm:prSet presAssocID="{95B409BF-2AE5-44A9-AEAF-6B0AE2AA2CE8}" presName="hierRoot2" presStyleCnt="0">
        <dgm:presLayoutVars>
          <dgm:hierBranch val="init"/>
        </dgm:presLayoutVars>
      </dgm:prSet>
      <dgm:spPr/>
    </dgm:pt>
    <dgm:pt modelId="{834262D2-FEE7-49E4-B69B-711A07254095}" type="pres">
      <dgm:prSet presAssocID="{95B409BF-2AE5-44A9-AEAF-6B0AE2AA2CE8}" presName="rootComposite" presStyleCnt="0"/>
      <dgm:spPr/>
    </dgm:pt>
    <dgm:pt modelId="{A7F08CA9-6735-4DB9-9BE1-86BB0CC29CF9}" type="pres">
      <dgm:prSet presAssocID="{95B409BF-2AE5-44A9-AEAF-6B0AE2AA2CE8}" presName="rootText" presStyleLbl="node2" presStyleIdx="3" presStyleCnt="5">
        <dgm:presLayoutVars>
          <dgm:chPref val="3"/>
        </dgm:presLayoutVars>
      </dgm:prSet>
      <dgm:spPr/>
    </dgm:pt>
    <dgm:pt modelId="{711C153E-3E70-467F-B910-24FF2CB78367}" type="pres">
      <dgm:prSet presAssocID="{95B409BF-2AE5-44A9-AEAF-6B0AE2AA2CE8}" presName="rootConnector" presStyleLbl="node2" presStyleIdx="3" presStyleCnt="5"/>
      <dgm:spPr/>
    </dgm:pt>
    <dgm:pt modelId="{7C49D002-8291-4F3B-A45C-52199659ECBD}" type="pres">
      <dgm:prSet presAssocID="{95B409BF-2AE5-44A9-AEAF-6B0AE2AA2CE8}" presName="hierChild4" presStyleCnt="0"/>
      <dgm:spPr/>
    </dgm:pt>
    <dgm:pt modelId="{90CD8480-F0E4-49B6-8771-B25A8EF07217}" type="pres">
      <dgm:prSet presAssocID="{CBEFABD8-4EB5-4079-B037-59A378CEA1B7}" presName="Name37" presStyleLbl="parChTrans1D3" presStyleIdx="10" presStyleCnt="19"/>
      <dgm:spPr/>
    </dgm:pt>
    <dgm:pt modelId="{FE700F90-55BA-4A72-A93E-169FBD14757A}" type="pres">
      <dgm:prSet presAssocID="{BB343706-B13A-4CD2-8165-BED4D7780D2C}" presName="hierRoot2" presStyleCnt="0">
        <dgm:presLayoutVars>
          <dgm:hierBranch val="init"/>
        </dgm:presLayoutVars>
      </dgm:prSet>
      <dgm:spPr/>
    </dgm:pt>
    <dgm:pt modelId="{515ED68D-155D-4EFA-B603-A40D6181E3C9}" type="pres">
      <dgm:prSet presAssocID="{BB343706-B13A-4CD2-8165-BED4D7780D2C}" presName="rootComposite" presStyleCnt="0"/>
      <dgm:spPr/>
    </dgm:pt>
    <dgm:pt modelId="{0D2E9977-6DA0-4361-8535-4DC425C955A6}" type="pres">
      <dgm:prSet presAssocID="{BB343706-B13A-4CD2-8165-BED4D7780D2C}" presName="rootText" presStyleLbl="node3" presStyleIdx="10" presStyleCnt="19">
        <dgm:presLayoutVars>
          <dgm:chPref val="3"/>
        </dgm:presLayoutVars>
      </dgm:prSet>
      <dgm:spPr/>
    </dgm:pt>
    <dgm:pt modelId="{55F2956F-BEC2-4262-895A-A99B41CE6B9F}" type="pres">
      <dgm:prSet presAssocID="{BB343706-B13A-4CD2-8165-BED4D7780D2C}" presName="rootConnector" presStyleLbl="node3" presStyleIdx="10" presStyleCnt="19"/>
      <dgm:spPr/>
    </dgm:pt>
    <dgm:pt modelId="{75A33B21-E280-4071-B87F-29FC14E2FB12}" type="pres">
      <dgm:prSet presAssocID="{BB343706-B13A-4CD2-8165-BED4D7780D2C}" presName="hierChild4" presStyleCnt="0"/>
      <dgm:spPr/>
    </dgm:pt>
    <dgm:pt modelId="{3BEA2DE3-1D62-4EC1-89C0-22AAACAFF956}" type="pres">
      <dgm:prSet presAssocID="{BB343706-B13A-4CD2-8165-BED4D7780D2C}" presName="hierChild5" presStyleCnt="0"/>
      <dgm:spPr/>
    </dgm:pt>
    <dgm:pt modelId="{DB02725A-8091-4FE1-A3E9-EC00B2FDAC21}" type="pres">
      <dgm:prSet presAssocID="{A431E073-60E2-4E92-950A-E425DD4B79D6}" presName="Name37" presStyleLbl="parChTrans1D3" presStyleIdx="11" presStyleCnt="19"/>
      <dgm:spPr/>
    </dgm:pt>
    <dgm:pt modelId="{3B421238-D527-4870-B4A8-31AA22FEED98}" type="pres">
      <dgm:prSet presAssocID="{3B3FA966-9D0E-446F-877D-990597A76326}" presName="hierRoot2" presStyleCnt="0">
        <dgm:presLayoutVars>
          <dgm:hierBranch val="init"/>
        </dgm:presLayoutVars>
      </dgm:prSet>
      <dgm:spPr/>
    </dgm:pt>
    <dgm:pt modelId="{DD89BC84-67C4-457A-BDCA-5CECCEBB63A2}" type="pres">
      <dgm:prSet presAssocID="{3B3FA966-9D0E-446F-877D-990597A76326}" presName="rootComposite" presStyleCnt="0"/>
      <dgm:spPr/>
    </dgm:pt>
    <dgm:pt modelId="{24ED9386-6FD6-48EA-A76B-1A1076E0F31B}" type="pres">
      <dgm:prSet presAssocID="{3B3FA966-9D0E-446F-877D-990597A76326}" presName="rootText" presStyleLbl="node3" presStyleIdx="11" presStyleCnt="19">
        <dgm:presLayoutVars>
          <dgm:chPref val="3"/>
        </dgm:presLayoutVars>
      </dgm:prSet>
      <dgm:spPr/>
    </dgm:pt>
    <dgm:pt modelId="{403BE20F-5139-4D62-A5BD-2A00AEEFE3F7}" type="pres">
      <dgm:prSet presAssocID="{3B3FA966-9D0E-446F-877D-990597A76326}" presName="rootConnector" presStyleLbl="node3" presStyleIdx="11" presStyleCnt="19"/>
      <dgm:spPr/>
    </dgm:pt>
    <dgm:pt modelId="{8382759C-5471-4502-AD92-4D121B0AF6C8}" type="pres">
      <dgm:prSet presAssocID="{3B3FA966-9D0E-446F-877D-990597A76326}" presName="hierChild4" presStyleCnt="0"/>
      <dgm:spPr/>
    </dgm:pt>
    <dgm:pt modelId="{86212706-3BA7-403A-99C8-5A617DF12734}" type="pres">
      <dgm:prSet presAssocID="{3B3FA966-9D0E-446F-877D-990597A76326}" presName="hierChild5" presStyleCnt="0"/>
      <dgm:spPr/>
    </dgm:pt>
    <dgm:pt modelId="{3538E666-758C-4598-B2F2-75D83E15D814}" type="pres">
      <dgm:prSet presAssocID="{7033C31A-FBB8-48F7-8688-2BEA540F347C}" presName="Name37" presStyleLbl="parChTrans1D3" presStyleIdx="12" presStyleCnt="19"/>
      <dgm:spPr/>
    </dgm:pt>
    <dgm:pt modelId="{E9F46B50-2E91-4583-BAC6-4DE0EF7F76FB}" type="pres">
      <dgm:prSet presAssocID="{5918B7FB-7D42-40CE-9AFD-128C41DBF33B}" presName="hierRoot2" presStyleCnt="0">
        <dgm:presLayoutVars>
          <dgm:hierBranch val="init"/>
        </dgm:presLayoutVars>
      </dgm:prSet>
      <dgm:spPr/>
    </dgm:pt>
    <dgm:pt modelId="{6E957287-9541-4486-ABBA-13C88663BC93}" type="pres">
      <dgm:prSet presAssocID="{5918B7FB-7D42-40CE-9AFD-128C41DBF33B}" presName="rootComposite" presStyleCnt="0"/>
      <dgm:spPr/>
    </dgm:pt>
    <dgm:pt modelId="{74E5F923-51F5-499D-A5E2-B8666ED86AF9}" type="pres">
      <dgm:prSet presAssocID="{5918B7FB-7D42-40CE-9AFD-128C41DBF33B}" presName="rootText" presStyleLbl="node3" presStyleIdx="12" presStyleCnt="19">
        <dgm:presLayoutVars>
          <dgm:chPref val="3"/>
        </dgm:presLayoutVars>
      </dgm:prSet>
      <dgm:spPr/>
    </dgm:pt>
    <dgm:pt modelId="{8A530B46-0D4F-4BD2-ACD4-B827EA085235}" type="pres">
      <dgm:prSet presAssocID="{5918B7FB-7D42-40CE-9AFD-128C41DBF33B}" presName="rootConnector" presStyleLbl="node3" presStyleIdx="12" presStyleCnt="19"/>
      <dgm:spPr/>
    </dgm:pt>
    <dgm:pt modelId="{D9DA987E-6A91-40A8-90EE-91F202781DBA}" type="pres">
      <dgm:prSet presAssocID="{5918B7FB-7D42-40CE-9AFD-128C41DBF33B}" presName="hierChild4" presStyleCnt="0"/>
      <dgm:spPr/>
    </dgm:pt>
    <dgm:pt modelId="{CA9B9992-08D1-475B-A10D-1266163A4B57}" type="pres">
      <dgm:prSet presAssocID="{5918B7FB-7D42-40CE-9AFD-128C41DBF33B}" presName="hierChild5" presStyleCnt="0"/>
      <dgm:spPr/>
    </dgm:pt>
    <dgm:pt modelId="{62F0BDC7-51F1-4BAB-B7D2-DD6D3C9B5D79}" type="pres">
      <dgm:prSet presAssocID="{63616611-739F-48C4-8BE6-4044E742E405}" presName="Name37" presStyleLbl="parChTrans1D3" presStyleIdx="13" presStyleCnt="19"/>
      <dgm:spPr/>
    </dgm:pt>
    <dgm:pt modelId="{94646938-DD71-4E99-B35A-027F90782CE4}" type="pres">
      <dgm:prSet presAssocID="{A769CF04-E4F0-4058-BBD8-0EC96BF26B4A}" presName="hierRoot2" presStyleCnt="0">
        <dgm:presLayoutVars>
          <dgm:hierBranch val="init"/>
        </dgm:presLayoutVars>
      </dgm:prSet>
      <dgm:spPr/>
    </dgm:pt>
    <dgm:pt modelId="{EC95536F-99AB-43BD-8497-8B04481656D3}" type="pres">
      <dgm:prSet presAssocID="{A769CF04-E4F0-4058-BBD8-0EC96BF26B4A}" presName="rootComposite" presStyleCnt="0"/>
      <dgm:spPr/>
    </dgm:pt>
    <dgm:pt modelId="{80E00227-BC9B-40CF-8DD8-C1E6D772B3A8}" type="pres">
      <dgm:prSet presAssocID="{A769CF04-E4F0-4058-BBD8-0EC96BF26B4A}" presName="rootText" presStyleLbl="node3" presStyleIdx="13" presStyleCnt="19">
        <dgm:presLayoutVars>
          <dgm:chPref val="3"/>
        </dgm:presLayoutVars>
      </dgm:prSet>
      <dgm:spPr/>
    </dgm:pt>
    <dgm:pt modelId="{64882D92-08B7-4998-A502-7578A1E086C8}" type="pres">
      <dgm:prSet presAssocID="{A769CF04-E4F0-4058-BBD8-0EC96BF26B4A}" presName="rootConnector" presStyleLbl="node3" presStyleIdx="13" presStyleCnt="19"/>
      <dgm:spPr/>
    </dgm:pt>
    <dgm:pt modelId="{45DD1E24-551F-44CC-A870-BBF2B453B297}" type="pres">
      <dgm:prSet presAssocID="{A769CF04-E4F0-4058-BBD8-0EC96BF26B4A}" presName="hierChild4" presStyleCnt="0"/>
      <dgm:spPr/>
    </dgm:pt>
    <dgm:pt modelId="{A7220334-B947-44E9-8B02-AA768D8152A9}" type="pres">
      <dgm:prSet presAssocID="{A769CF04-E4F0-4058-BBD8-0EC96BF26B4A}" presName="hierChild5" presStyleCnt="0"/>
      <dgm:spPr/>
    </dgm:pt>
    <dgm:pt modelId="{E8651632-A427-4186-A97D-88005709D474}" type="pres">
      <dgm:prSet presAssocID="{95B409BF-2AE5-44A9-AEAF-6B0AE2AA2CE8}" presName="hierChild5" presStyleCnt="0"/>
      <dgm:spPr/>
    </dgm:pt>
    <dgm:pt modelId="{98BADF50-6507-40F8-BC98-5688D0492A05}" type="pres">
      <dgm:prSet presAssocID="{A4473B37-D2C0-4E55-90C5-9EB163BAC541}" presName="Name37" presStyleLbl="parChTrans1D2" presStyleIdx="4" presStyleCnt="5"/>
      <dgm:spPr/>
    </dgm:pt>
    <dgm:pt modelId="{398C2914-2E11-4356-B0F4-4E99E621976A}" type="pres">
      <dgm:prSet presAssocID="{6DEE06B7-B39F-4FDD-8BAD-0186420FDF5F}" presName="hierRoot2" presStyleCnt="0">
        <dgm:presLayoutVars>
          <dgm:hierBranch val="init"/>
        </dgm:presLayoutVars>
      </dgm:prSet>
      <dgm:spPr/>
    </dgm:pt>
    <dgm:pt modelId="{B62ACC47-0A10-4277-A3E7-49506D47AEC4}" type="pres">
      <dgm:prSet presAssocID="{6DEE06B7-B39F-4FDD-8BAD-0186420FDF5F}" presName="rootComposite" presStyleCnt="0"/>
      <dgm:spPr/>
    </dgm:pt>
    <dgm:pt modelId="{E3306886-AC5B-48FB-A92A-FB6309153DCB}" type="pres">
      <dgm:prSet presAssocID="{6DEE06B7-B39F-4FDD-8BAD-0186420FDF5F}" presName="rootText" presStyleLbl="node2" presStyleIdx="4" presStyleCnt="5">
        <dgm:presLayoutVars>
          <dgm:chPref val="3"/>
        </dgm:presLayoutVars>
      </dgm:prSet>
      <dgm:spPr/>
    </dgm:pt>
    <dgm:pt modelId="{F85820A2-DC83-4100-8BBB-CBCED5CF98B9}" type="pres">
      <dgm:prSet presAssocID="{6DEE06B7-B39F-4FDD-8BAD-0186420FDF5F}" presName="rootConnector" presStyleLbl="node2" presStyleIdx="4" presStyleCnt="5"/>
      <dgm:spPr/>
    </dgm:pt>
    <dgm:pt modelId="{7FB5A016-3323-4273-A253-31F9CCB269BD}" type="pres">
      <dgm:prSet presAssocID="{6DEE06B7-B39F-4FDD-8BAD-0186420FDF5F}" presName="hierChild4" presStyleCnt="0"/>
      <dgm:spPr/>
    </dgm:pt>
    <dgm:pt modelId="{E414DA14-23DB-470A-9A3C-998C9ADF596F}" type="pres">
      <dgm:prSet presAssocID="{7522E436-8B35-41FD-9ACE-83628AD9038F}" presName="Name37" presStyleLbl="parChTrans1D3" presStyleIdx="14" presStyleCnt="19"/>
      <dgm:spPr/>
    </dgm:pt>
    <dgm:pt modelId="{2A387301-A7E2-4F9C-92DB-B0C6781B7AD8}" type="pres">
      <dgm:prSet presAssocID="{E76ECEE3-6938-411F-BDF9-6E62DC79E2AA}" presName="hierRoot2" presStyleCnt="0">
        <dgm:presLayoutVars>
          <dgm:hierBranch val="init"/>
        </dgm:presLayoutVars>
      </dgm:prSet>
      <dgm:spPr/>
    </dgm:pt>
    <dgm:pt modelId="{B358FCE7-07FE-4AB4-B7A1-1B766820D07D}" type="pres">
      <dgm:prSet presAssocID="{E76ECEE3-6938-411F-BDF9-6E62DC79E2AA}" presName="rootComposite" presStyleCnt="0"/>
      <dgm:spPr/>
    </dgm:pt>
    <dgm:pt modelId="{1730F3C8-B3E1-48C8-8F4B-9AA3FA9B7827}" type="pres">
      <dgm:prSet presAssocID="{E76ECEE3-6938-411F-BDF9-6E62DC79E2AA}" presName="rootText" presStyleLbl="node3" presStyleIdx="14" presStyleCnt="19">
        <dgm:presLayoutVars>
          <dgm:chPref val="3"/>
        </dgm:presLayoutVars>
      </dgm:prSet>
      <dgm:spPr/>
    </dgm:pt>
    <dgm:pt modelId="{B456A8F5-01AB-4744-A938-19ACE76C61A9}" type="pres">
      <dgm:prSet presAssocID="{E76ECEE3-6938-411F-BDF9-6E62DC79E2AA}" presName="rootConnector" presStyleLbl="node3" presStyleIdx="14" presStyleCnt="19"/>
      <dgm:spPr/>
    </dgm:pt>
    <dgm:pt modelId="{F8AA7F65-B99F-4F1B-90BB-ADCDF0AF8014}" type="pres">
      <dgm:prSet presAssocID="{E76ECEE3-6938-411F-BDF9-6E62DC79E2AA}" presName="hierChild4" presStyleCnt="0"/>
      <dgm:spPr/>
    </dgm:pt>
    <dgm:pt modelId="{E07AD675-0846-475A-AAAE-2B1B1EDCA041}" type="pres">
      <dgm:prSet presAssocID="{E76ECEE3-6938-411F-BDF9-6E62DC79E2AA}" presName="hierChild5" presStyleCnt="0"/>
      <dgm:spPr/>
    </dgm:pt>
    <dgm:pt modelId="{1F88321A-87DB-42CC-AD07-2B34A2934DE4}" type="pres">
      <dgm:prSet presAssocID="{02A3B2D4-BE07-4453-A21C-58842D43BCCA}" presName="Name37" presStyleLbl="parChTrans1D3" presStyleIdx="15" presStyleCnt="19"/>
      <dgm:spPr/>
    </dgm:pt>
    <dgm:pt modelId="{676CC9C8-93E4-4A99-90F8-3EC5BBBAABBE}" type="pres">
      <dgm:prSet presAssocID="{80BCF339-9814-4B43-BBE3-D23758E22867}" presName="hierRoot2" presStyleCnt="0">
        <dgm:presLayoutVars>
          <dgm:hierBranch val="init"/>
        </dgm:presLayoutVars>
      </dgm:prSet>
      <dgm:spPr/>
    </dgm:pt>
    <dgm:pt modelId="{2B3DAA94-D641-4785-B9A8-9832EC51DCF3}" type="pres">
      <dgm:prSet presAssocID="{80BCF339-9814-4B43-BBE3-D23758E22867}" presName="rootComposite" presStyleCnt="0"/>
      <dgm:spPr/>
    </dgm:pt>
    <dgm:pt modelId="{D8168032-EF8E-409A-81BF-74E58FE30656}" type="pres">
      <dgm:prSet presAssocID="{80BCF339-9814-4B43-BBE3-D23758E22867}" presName="rootText" presStyleLbl="node3" presStyleIdx="15" presStyleCnt="19">
        <dgm:presLayoutVars>
          <dgm:chPref val="3"/>
        </dgm:presLayoutVars>
      </dgm:prSet>
      <dgm:spPr/>
    </dgm:pt>
    <dgm:pt modelId="{D2F318DE-FD12-4A5D-93B2-3ECDFB5B7140}" type="pres">
      <dgm:prSet presAssocID="{80BCF339-9814-4B43-BBE3-D23758E22867}" presName="rootConnector" presStyleLbl="node3" presStyleIdx="15" presStyleCnt="19"/>
      <dgm:spPr/>
    </dgm:pt>
    <dgm:pt modelId="{91F3C913-3C5D-4D31-850F-312124D9728E}" type="pres">
      <dgm:prSet presAssocID="{80BCF339-9814-4B43-BBE3-D23758E22867}" presName="hierChild4" presStyleCnt="0"/>
      <dgm:spPr/>
    </dgm:pt>
    <dgm:pt modelId="{D423B0C9-1723-4688-9364-613514D904D8}" type="pres">
      <dgm:prSet presAssocID="{80BCF339-9814-4B43-BBE3-D23758E22867}" presName="hierChild5" presStyleCnt="0"/>
      <dgm:spPr/>
    </dgm:pt>
    <dgm:pt modelId="{317B4B15-2CC6-4027-8E67-C12B7AB19814}" type="pres">
      <dgm:prSet presAssocID="{8D67FEE5-B5C2-421D-A905-286E878E16DC}" presName="Name37" presStyleLbl="parChTrans1D3" presStyleIdx="16" presStyleCnt="19"/>
      <dgm:spPr/>
    </dgm:pt>
    <dgm:pt modelId="{03A379EE-7426-4798-9734-2CC091B54766}" type="pres">
      <dgm:prSet presAssocID="{BE8E20E5-DF1E-4AE5-9B7F-D91BDB8BE942}" presName="hierRoot2" presStyleCnt="0">
        <dgm:presLayoutVars>
          <dgm:hierBranch val="init"/>
        </dgm:presLayoutVars>
      </dgm:prSet>
      <dgm:spPr/>
    </dgm:pt>
    <dgm:pt modelId="{F234C74C-FEFE-46C9-8833-37E585EB0A58}" type="pres">
      <dgm:prSet presAssocID="{BE8E20E5-DF1E-4AE5-9B7F-D91BDB8BE942}" presName="rootComposite" presStyleCnt="0"/>
      <dgm:spPr/>
    </dgm:pt>
    <dgm:pt modelId="{9B9CE214-3740-4787-AF70-388DD50248DA}" type="pres">
      <dgm:prSet presAssocID="{BE8E20E5-DF1E-4AE5-9B7F-D91BDB8BE942}" presName="rootText" presStyleLbl="node3" presStyleIdx="16" presStyleCnt="19">
        <dgm:presLayoutVars>
          <dgm:chPref val="3"/>
        </dgm:presLayoutVars>
      </dgm:prSet>
      <dgm:spPr/>
    </dgm:pt>
    <dgm:pt modelId="{7F9DF5FC-5E77-41BC-9ADD-32D7C2CBB9E3}" type="pres">
      <dgm:prSet presAssocID="{BE8E20E5-DF1E-4AE5-9B7F-D91BDB8BE942}" presName="rootConnector" presStyleLbl="node3" presStyleIdx="16" presStyleCnt="19"/>
      <dgm:spPr/>
    </dgm:pt>
    <dgm:pt modelId="{CC0F6E8D-04B2-41D9-96BE-7962DA89D993}" type="pres">
      <dgm:prSet presAssocID="{BE8E20E5-DF1E-4AE5-9B7F-D91BDB8BE942}" presName="hierChild4" presStyleCnt="0"/>
      <dgm:spPr/>
    </dgm:pt>
    <dgm:pt modelId="{D3B2294C-C1C6-4161-A3E3-27FDFFCE5657}" type="pres">
      <dgm:prSet presAssocID="{BE8E20E5-DF1E-4AE5-9B7F-D91BDB8BE942}" presName="hierChild5" presStyleCnt="0"/>
      <dgm:spPr/>
    </dgm:pt>
    <dgm:pt modelId="{CA19C83C-5125-4154-8F0C-A714F2660C92}" type="pres">
      <dgm:prSet presAssocID="{BDE8570C-A667-4099-80D7-A60ACCCA52DC}" presName="Name37" presStyleLbl="parChTrans1D3" presStyleIdx="17" presStyleCnt="19"/>
      <dgm:spPr/>
    </dgm:pt>
    <dgm:pt modelId="{81802D76-BF92-44CC-A37E-0A511BE7F178}" type="pres">
      <dgm:prSet presAssocID="{A80C4E10-465C-4E97-8502-9437FC97C8E2}" presName="hierRoot2" presStyleCnt="0">
        <dgm:presLayoutVars>
          <dgm:hierBranch val="init"/>
        </dgm:presLayoutVars>
      </dgm:prSet>
      <dgm:spPr/>
    </dgm:pt>
    <dgm:pt modelId="{E5E1C9B0-44D3-48C2-AD5C-9B1AEB211E7E}" type="pres">
      <dgm:prSet presAssocID="{A80C4E10-465C-4E97-8502-9437FC97C8E2}" presName="rootComposite" presStyleCnt="0"/>
      <dgm:spPr/>
    </dgm:pt>
    <dgm:pt modelId="{9004FD24-F6B4-45BC-8B88-E58B8CE4BECB}" type="pres">
      <dgm:prSet presAssocID="{A80C4E10-465C-4E97-8502-9437FC97C8E2}" presName="rootText" presStyleLbl="node3" presStyleIdx="17" presStyleCnt="19">
        <dgm:presLayoutVars>
          <dgm:chPref val="3"/>
        </dgm:presLayoutVars>
      </dgm:prSet>
      <dgm:spPr/>
    </dgm:pt>
    <dgm:pt modelId="{01A36A1B-DF07-44E5-8CC9-A00AC4CAE860}" type="pres">
      <dgm:prSet presAssocID="{A80C4E10-465C-4E97-8502-9437FC97C8E2}" presName="rootConnector" presStyleLbl="node3" presStyleIdx="17" presStyleCnt="19"/>
      <dgm:spPr/>
    </dgm:pt>
    <dgm:pt modelId="{5B7CCA95-08B3-4517-A2CF-D7B4A06D0481}" type="pres">
      <dgm:prSet presAssocID="{A80C4E10-465C-4E97-8502-9437FC97C8E2}" presName="hierChild4" presStyleCnt="0"/>
      <dgm:spPr/>
    </dgm:pt>
    <dgm:pt modelId="{B66B98F5-DC0A-437A-81FF-2F4234EC1892}" type="pres">
      <dgm:prSet presAssocID="{A80C4E10-465C-4E97-8502-9437FC97C8E2}" presName="hierChild5" presStyleCnt="0"/>
      <dgm:spPr/>
    </dgm:pt>
    <dgm:pt modelId="{DFC8318A-80D5-4CF0-B6F2-A885D07A4015}" type="pres">
      <dgm:prSet presAssocID="{4081BC34-32A6-4596-892E-5475A40B6DAE}" presName="Name37" presStyleLbl="parChTrans1D3" presStyleIdx="18" presStyleCnt="19"/>
      <dgm:spPr/>
    </dgm:pt>
    <dgm:pt modelId="{9C1E62EB-FBA2-4436-940E-6D0C92834EB3}" type="pres">
      <dgm:prSet presAssocID="{23D5903F-8FC0-4B8F-8027-CD21F84283A7}" presName="hierRoot2" presStyleCnt="0">
        <dgm:presLayoutVars>
          <dgm:hierBranch val="init"/>
        </dgm:presLayoutVars>
      </dgm:prSet>
      <dgm:spPr/>
    </dgm:pt>
    <dgm:pt modelId="{D104664D-7D04-43E3-9B51-B87857E85651}" type="pres">
      <dgm:prSet presAssocID="{23D5903F-8FC0-4B8F-8027-CD21F84283A7}" presName="rootComposite" presStyleCnt="0"/>
      <dgm:spPr/>
    </dgm:pt>
    <dgm:pt modelId="{49269E23-80E4-4A46-9B65-FC93E62B7CF1}" type="pres">
      <dgm:prSet presAssocID="{23D5903F-8FC0-4B8F-8027-CD21F84283A7}" presName="rootText" presStyleLbl="node3" presStyleIdx="18" presStyleCnt="19">
        <dgm:presLayoutVars>
          <dgm:chPref val="3"/>
        </dgm:presLayoutVars>
      </dgm:prSet>
      <dgm:spPr/>
    </dgm:pt>
    <dgm:pt modelId="{800AED03-36B8-42C0-A9CE-5FA025E4625B}" type="pres">
      <dgm:prSet presAssocID="{23D5903F-8FC0-4B8F-8027-CD21F84283A7}" presName="rootConnector" presStyleLbl="node3" presStyleIdx="18" presStyleCnt="19"/>
      <dgm:spPr/>
    </dgm:pt>
    <dgm:pt modelId="{348A02AC-C263-4FE9-AA02-C3018B0EB5ED}" type="pres">
      <dgm:prSet presAssocID="{23D5903F-8FC0-4B8F-8027-CD21F84283A7}" presName="hierChild4" presStyleCnt="0"/>
      <dgm:spPr/>
    </dgm:pt>
    <dgm:pt modelId="{943A8D5F-B3C5-4062-ABC4-7AFB28D91DE4}" type="pres">
      <dgm:prSet presAssocID="{23D5903F-8FC0-4B8F-8027-CD21F84283A7}" presName="hierChild5" presStyleCnt="0"/>
      <dgm:spPr/>
    </dgm:pt>
    <dgm:pt modelId="{8EACF2D1-D5A2-4661-B61B-55BBF9369471}" type="pres">
      <dgm:prSet presAssocID="{6DEE06B7-B39F-4FDD-8BAD-0186420FDF5F}" presName="hierChild5" presStyleCnt="0"/>
      <dgm:spPr/>
    </dgm:pt>
    <dgm:pt modelId="{03DAFDC9-AD12-41B9-9E86-A2A9B68A68DF}" type="pres">
      <dgm:prSet presAssocID="{207B9B43-BB42-44B8-8656-27E279258576}" presName="hierChild3" presStyleCnt="0"/>
      <dgm:spPr/>
    </dgm:pt>
  </dgm:ptLst>
  <dgm:cxnLst>
    <dgm:cxn modelId="{88413203-5BB1-4808-ADCC-1C8945D0A0D9}" srcId="{207B9B43-BB42-44B8-8656-27E279258576}" destId="{9463EF6F-3BAB-4DE3-97B3-46198B93FB4F}" srcOrd="0" destOrd="0" parTransId="{42048836-6CD2-4296-87C4-A092B61549D3}" sibTransId="{426D6C64-EEFD-43F8-96A7-BD133E356865}"/>
    <dgm:cxn modelId="{A0594504-EAE7-4E4B-A6F9-8A74E80535B9}" srcId="{8B122D7A-7CC2-411E-8DFB-C564A9FF18EA}" destId="{CA451006-3305-48D4-AD43-E71D1BC876BF}" srcOrd="2" destOrd="0" parTransId="{E9DD6F66-06C7-44CB-9B6C-9624017E3E63}" sibTransId="{18207308-7510-4A61-8731-BB55DF696D45}"/>
    <dgm:cxn modelId="{64277606-99F5-439E-8D2C-C1071A8DD9FD}" type="presOf" srcId="{8D67FEE5-B5C2-421D-A905-286E878E16DC}" destId="{317B4B15-2CC6-4027-8E67-C12B7AB19814}" srcOrd="0" destOrd="0" presId="urn:microsoft.com/office/officeart/2005/8/layout/orgChart1"/>
    <dgm:cxn modelId="{7BAC3809-4847-4F75-8BF1-31654AB7C67C}" type="presOf" srcId="{E9DD6F66-06C7-44CB-9B6C-9624017E3E63}" destId="{C3244F01-A065-437B-A0B0-2EEB9EB2D381}" srcOrd="0" destOrd="0" presId="urn:microsoft.com/office/officeart/2005/8/layout/orgChart1"/>
    <dgm:cxn modelId="{5ADDBC0E-B32E-461E-A3C0-4FAAFA9EB646}" type="presOf" srcId="{7033C31A-FBB8-48F7-8688-2BEA540F347C}" destId="{3538E666-758C-4598-B2F2-75D83E15D814}" srcOrd="0" destOrd="0" presId="urn:microsoft.com/office/officeart/2005/8/layout/orgChart1"/>
    <dgm:cxn modelId="{263DE10E-8B35-4412-BD86-4A31F0E51075}" type="presOf" srcId="{3B3FA966-9D0E-446F-877D-990597A76326}" destId="{403BE20F-5139-4D62-A5BD-2A00AEEFE3F7}" srcOrd="1" destOrd="0" presId="urn:microsoft.com/office/officeart/2005/8/layout/orgChart1"/>
    <dgm:cxn modelId="{BA34EA0E-7020-48D8-9A6A-2CEFA5B350B9}" type="presOf" srcId="{6DEE06B7-B39F-4FDD-8BAD-0186420FDF5F}" destId="{F85820A2-DC83-4100-8BBB-CBCED5CF98B9}" srcOrd="1" destOrd="0" presId="urn:microsoft.com/office/officeart/2005/8/layout/orgChart1"/>
    <dgm:cxn modelId="{22A31010-837D-4640-AD5F-925F692FD4B7}" srcId="{6DEE06B7-B39F-4FDD-8BAD-0186420FDF5F}" destId="{80BCF339-9814-4B43-BBE3-D23758E22867}" srcOrd="1" destOrd="0" parTransId="{02A3B2D4-BE07-4453-A21C-58842D43BCCA}" sibTransId="{99764282-09DB-4B0C-9E8E-C78F7343E5CD}"/>
    <dgm:cxn modelId="{3926F910-101E-47D8-BC13-EB3A22F91998}" type="presOf" srcId="{1C368F9D-C0C7-44F2-9C7E-17BB6BF896C1}" destId="{5C240CF9-40FE-468A-B43E-5E55801F5F34}" srcOrd="0" destOrd="0" presId="urn:microsoft.com/office/officeart/2005/8/layout/orgChart1"/>
    <dgm:cxn modelId="{4C4C471A-FDBE-4729-8ACC-9AC225F383DC}" type="presOf" srcId="{6F3AFDB0-7AF9-4CA2-9286-807653D10A88}" destId="{5D148503-ED10-4CFD-BE3F-3FE9ECE3FB9F}" srcOrd="0" destOrd="0" presId="urn:microsoft.com/office/officeart/2005/8/layout/orgChart1"/>
    <dgm:cxn modelId="{F6D9D61A-9694-4814-B7A2-89A771D0EE55}" type="presOf" srcId="{CA451006-3305-48D4-AD43-E71D1BC876BF}" destId="{7ECFC470-2F21-450F-8598-E081F5DF8980}" srcOrd="1" destOrd="0" presId="urn:microsoft.com/office/officeart/2005/8/layout/orgChart1"/>
    <dgm:cxn modelId="{0FA5791C-C4D9-4F7B-B3CA-960014F8DB77}" type="presOf" srcId="{5918B7FB-7D42-40CE-9AFD-128C41DBF33B}" destId="{74E5F923-51F5-499D-A5E2-B8666ED86AF9}" srcOrd="0" destOrd="0" presId="urn:microsoft.com/office/officeart/2005/8/layout/orgChart1"/>
    <dgm:cxn modelId="{2023491D-6B7A-4D24-9666-80F7523873FF}" type="presOf" srcId="{E76ECEE3-6938-411F-BDF9-6E62DC79E2AA}" destId="{1730F3C8-B3E1-48C8-8F4B-9AA3FA9B7827}" srcOrd="0" destOrd="0" presId="urn:microsoft.com/office/officeart/2005/8/layout/orgChart1"/>
    <dgm:cxn modelId="{7D7F0022-E01C-49B8-A0F8-12AD29B33D36}" type="presOf" srcId="{63616611-739F-48C4-8BE6-4044E742E405}" destId="{62F0BDC7-51F1-4BAB-B7D2-DD6D3C9B5D79}" srcOrd="0" destOrd="0" presId="urn:microsoft.com/office/officeart/2005/8/layout/orgChart1"/>
    <dgm:cxn modelId="{67ED2422-624A-4D49-B51B-17C2F987609A}" type="presOf" srcId="{BB343706-B13A-4CD2-8165-BED4D7780D2C}" destId="{0D2E9977-6DA0-4361-8535-4DC425C955A6}" srcOrd="0" destOrd="0" presId="urn:microsoft.com/office/officeart/2005/8/layout/orgChart1"/>
    <dgm:cxn modelId="{0AFA8122-5C92-48F5-9A9C-CF1E15B6574B}" srcId="{6DEE06B7-B39F-4FDD-8BAD-0186420FDF5F}" destId="{BE8E20E5-DF1E-4AE5-9B7F-D91BDB8BE942}" srcOrd="2" destOrd="0" parTransId="{8D67FEE5-B5C2-421D-A905-286E878E16DC}" sibTransId="{A49469BC-60F1-44CD-B291-BF9E5FCEFE3B}"/>
    <dgm:cxn modelId="{4D4B9524-D35E-482C-ACCC-B11461DA00F3}" type="presOf" srcId="{0185FB3C-E199-42E1-9789-9E992D619BD1}" destId="{FCFB9308-4433-474E-8C08-890B877893F7}" srcOrd="0" destOrd="0" presId="urn:microsoft.com/office/officeart/2005/8/layout/orgChart1"/>
    <dgm:cxn modelId="{7752C328-9FDD-4C91-9661-9A100A278201}" type="presOf" srcId="{02A3B2D4-BE07-4453-A21C-58842D43BCCA}" destId="{1F88321A-87DB-42CC-AD07-2B34A2934DE4}" srcOrd="0" destOrd="0" presId="urn:microsoft.com/office/officeart/2005/8/layout/orgChart1"/>
    <dgm:cxn modelId="{05CF122B-7B48-4347-891C-EFF8E00FA949}" srcId="{9463EF6F-3BAB-4DE3-97B3-46198B93FB4F}" destId="{CD707F9D-80BF-460E-A6FD-1D090A997DAB}" srcOrd="2" destOrd="0" parTransId="{2A18CF7B-41D6-4802-98F6-5337258F40EB}" sibTransId="{8DA01EA6-C2DD-4C4C-A9EB-755FEE03824D}"/>
    <dgm:cxn modelId="{F6FCC52B-5035-438C-B850-37F5BAC4C6B5}" type="presOf" srcId="{A80C4E10-465C-4E97-8502-9437FC97C8E2}" destId="{01A36A1B-DF07-44E5-8CC9-A00AC4CAE860}" srcOrd="1" destOrd="0" presId="urn:microsoft.com/office/officeart/2005/8/layout/orgChart1"/>
    <dgm:cxn modelId="{589DCE2B-A35E-4EAA-B8AE-D0F70CB71E59}" type="presOf" srcId="{CA451006-3305-48D4-AD43-E71D1BC876BF}" destId="{4E801020-BC0C-441F-8271-1518778FD5CF}" srcOrd="0" destOrd="0" presId="urn:microsoft.com/office/officeart/2005/8/layout/orgChart1"/>
    <dgm:cxn modelId="{7907DB2C-D279-4604-AEE5-C33434EE631B}" type="presOf" srcId="{444EA945-A078-43F6-8E56-6D08EC1770A1}" destId="{66E62DB6-A509-4391-B829-14F348995A03}" srcOrd="1" destOrd="0" presId="urn:microsoft.com/office/officeart/2005/8/layout/orgChart1"/>
    <dgm:cxn modelId="{B0DBDC2F-8905-4FF8-B98B-819CC8E2A2E3}" type="presOf" srcId="{6DEE06B7-B39F-4FDD-8BAD-0186420FDF5F}" destId="{E3306886-AC5B-48FB-A92A-FB6309153DCB}" srcOrd="0" destOrd="0" presId="urn:microsoft.com/office/officeart/2005/8/layout/orgChart1"/>
    <dgm:cxn modelId="{231BA931-AB94-4081-AD45-F23CF63FDC29}" type="presOf" srcId="{CD707F9D-80BF-460E-A6FD-1D090A997DAB}" destId="{2CAC639E-32AC-41B0-8466-27F3DE5B1BF5}" srcOrd="0" destOrd="0" presId="urn:microsoft.com/office/officeart/2005/8/layout/orgChart1"/>
    <dgm:cxn modelId="{D114A937-89F1-45C3-ADD0-297D208497D4}" type="presOf" srcId="{5918B7FB-7D42-40CE-9AFD-128C41DBF33B}" destId="{8A530B46-0D4F-4BD2-ACD4-B827EA085235}" srcOrd="1" destOrd="0" presId="urn:microsoft.com/office/officeart/2005/8/layout/orgChart1"/>
    <dgm:cxn modelId="{FE15B937-209F-4CB3-8FCA-A359051F0FE9}" type="presOf" srcId="{8B122D7A-7CC2-411E-8DFB-C564A9FF18EA}" destId="{250D9FBA-175D-4A7B-BEF2-078DC6118FC2}" srcOrd="1" destOrd="0" presId="urn:microsoft.com/office/officeart/2005/8/layout/orgChart1"/>
    <dgm:cxn modelId="{172A1D38-9241-4D9A-A2D1-611580D95B77}" type="presOf" srcId="{8A08B5E2-BA14-4690-ABFE-DF9578C295E7}" destId="{17916650-BDB7-45E0-96B5-584A868D7D2D}" srcOrd="0" destOrd="0" presId="urn:microsoft.com/office/officeart/2005/8/layout/orgChart1"/>
    <dgm:cxn modelId="{EA5D5238-5567-47B7-812F-57B9CC23574C}" type="presOf" srcId="{E5DC464C-5270-4C38-810E-AE21AFA31FE4}" destId="{1960D6B9-6EB1-41AF-96B2-79F43D9EFC19}" srcOrd="0" destOrd="0" presId="urn:microsoft.com/office/officeart/2005/8/layout/orgChart1"/>
    <dgm:cxn modelId="{814F5A39-AFB5-4185-BDD8-13E4BB49AC86}" type="presOf" srcId="{A769CF04-E4F0-4058-BBD8-0EC96BF26B4A}" destId="{80E00227-BC9B-40CF-8DD8-C1E6D772B3A8}" srcOrd="0" destOrd="0" presId="urn:microsoft.com/office/officeart/2005/8/layout/orgChart1"/>
    <dgm:cxn modelId="{A510733B-ED4F-4755-AF67-5539E6639F40}" srcId="{43D09B83-BEDC-41D9-9EDD-5C16E5FD8F85}" destId="{207B9B43-BB42-44B8-8656-27E279258576}" srcOrd="0" destOrd="0" parTransId="{5A1BB8AF-57E3-4B13-947D-3537EA4498CD}" sibTransId="{4780C429-BD91-48BC-8E44-EE3B9F70D84B}"/>
    <dgm:cxn modelId="{8A64DB3E-8F2A-4896-9F79-9C6B1425B08E}" type="presOf" srcId="{CD707F9D-80BF-460E-A6FD-1D090A997DAB}" destId="{7B5B5E9A-D3A2-4DD6-B578-D226A8C5869E}" srcOrd="1" destOrd="0" presId="urn:microsoft.com/office/officeart/2005/8/layout/orgChart1"/>
    <dgm:cxn modelId="{E4DA383F-EC5E-4186-835B-0898C58B69B1}" srcId="{207B9B43-BB42-44B8-8656-27E279258576}" destId="{8B122D7A-7CC2-411E-8DFB-C564A9FF18EA}" srcOrd="1" destOrd="0" parTransId="{C4116CF2-1285-4696-8467-79304A6DCC85}" sibTransId="{3B68E1C0-4926-40C7-96CA-FEA7C36C0075}"/>
    <dgm:cxn modelId="{DC234660-56F2-40DF-8663-2E8FCAE9EEEE}" type="presOf" srcId="{43D09B83-BEDC-41D9-9EDD-5C16E5FD8F85}" destId="{79B95749-6BA8-42DA-BA5A-8757240186C1}" srcOrd="0" destOrd="0" presId="urn:microsoft.com/office/officeart/2005/8/layout/orgChart1"/>
    <dgm:cxn modelId="{7E4E9843-4DE2-4506-B098-EDE82F71CA4C}" type="presOf" srcId="{D5887B06-1A20-41E5-A342-ED3A47D8BC0E}" destId="{4AF02B2F-D3E8-4FE6-A647-408450636087}" srcOrd="0" destOrd="0" presId="urn:microsoft.com/office/officeart/2005/8/layout/orgChart1"/>
    <dgm:cxn modelId="{24EAC744-F7D5-42EE-8B24-657FC0B3C4E8}" type="presOf" srcId="{4081BC34-32A6-4596-892E-5475A40B6DAE}" destId="{DFC8318A-80D5-4CF0-B6F2-A885D07A4015}" srcOrd="0" destOrd="0" presId="urn:microsoft.com/office/officeart/2005/8/layout/orgChart1"/>
    <dgm:cxn modelId="{BD6EBC46-9373-4145-A1C4-60B9A9DA351F}" type="presOf" srcId="{9463EF6F-3BAB-4DE3-97B3-46198B93FB4F}" destId="{84192827-CBFB-4EE5-8201-A9C2F9942552}" srcOrd="1" destOrd="0" presId="urn:microsoft.com/office/officeart/2005/8/layout/orgChart1"/>
    <dgm:cxn modelId="{4C5A9B68-66A5-4804-BC9D-94CD709403F8}" type="presOf" srcId="{2AFA4F97-0119-48E4-AAAE-0F19650A5C21}" destId="{003990B2-7260-4164-9742-A3A39C2450C0}" srcOrd="0" destOrd="0" presId="urn:microsoft.com/office/officeart/2005/8/layout/orgChart1"/>
    <dgm:cxn modelId="{C402E54A-C746-497B-919D-56346B7CB5C6}" type="presOf" srcId="{444EA945-A078-43F6-8E56-6D08EC1770A1}" destId="{DDA0BFCF-89B2-4BB7-8FE1-CCC6EF69DEE7}" srcOrd="0" destOrd="0" presId="urn:microsoft.com/office/officeart/2005/8/layout/orgChart1"/>
    <dgm:cxn modelId="{1EB8336F-6309-435E-B739-793BB9BF1B9C}" type="presOf" srcId="{99B9721A-E82F-4EA5-9E98-837097F26842}" destId="{DBEC12CD-6E3F-414A-AD1F-FF1DF6011776}" srcOrd="0" destOrd="0" presId="urn:microsoft.com/office/officeart/2005/8/layout/orgChart1"/>
    <dgm:cxn modelId="{E087E46F-8BEE-47C4-BB9A-B5B5661FA504}" srcId="{9463EF6F-3BAB-4DE3-97B3-46198B93FB4F}" destId="{D2CEDE77-5600-46F0-8005-A491A846B356}" srcOrd="1" destOrd="0" parTransId="{6C494119-3739-4B79-AEC6-B3F91316ED88}" sibTransId="{8E4B77F2-D3D2-430A-9C6A-6CA046125632}"/>
    <dgm:cxn modelId="{7B751E52-72FC-4911-9D60-13718AA05290}" type="presOf" srcId="{BDE8570C-A667-4099-80D7-A60ACCCA52DC}" destId="{CA19C83C-5125-4154-8F0C-A714F2660C92}" srcOrd="0" destOrd="0" presId="urn:microsoft.com/office/officeart/2005/8/layout/orgChart1"/>
    <dgm:cxn modelId="{8F369773-15D5-4B6B-9BEE-ECC360221ECA}" type="presOf" srcId="{D436EAEF-4F3F-49ED-8D37-FDAE762419E9}" destId="{3F83DEBD-6B24-432E-A33D-B0D9BE94C87B}" srcOrd="0" destOrd="0" presId="urn:microsoft.com/office/officeart/2005/8/layout/orgChart1"/>
    <dgm:cxn modelId="{03C2C473-066D-4F4F-A13E-73DAF23E2DAD}" type="presOf" srcId="{20AC6848-4CE2-469C-879B-71887572C502}" destId="{01E55D0C-62FB-4980-A6E0-8C30EF4085E6}" srcOrd="1" destOrd="0" presId="urn:microsoft.com/office/officeart/2005/8/layout/orgChart1"/>
    <dgm:cxn modelId="{66440B78-0D3D-4D84-92C8-8894CBD8A82E}" type="presOf" srcId="{E5DC464C-5270-4C38-810E-AE21AFA31FE4}" destId="{2B2FC096-657C-4034-A549-C34819C0C02A}" srcOrd="1" destOrd="0" presId="urn:microsoft.com/office/officeart/2005/8/layout/orgChart1"/>
    <dgm:cxn modelId="{F4535779-536F-4D8D-B192-463C7288F90E}" type="presOf" srcId="{D436EAEF-4F3F-49ED-8D37-FDAE762419E9}" destId="{941000A7-E56F-4950-8136-B701C3BA8939}" srcOrd="1" destOrd="0" presId="urn:microsoft.com/office/officeart/2005/8/layout/orgChart1"/>
    <dgm:cxn modelId="{5948185A-6E1D-4E43-A77A-DCCA26A47A48}" type="presOf" srcId="{BE8E20E5-DF1E-4AE5-9B7F-D91BDB8BE942}" destId="{9B9CE214-3740-4787-AF70-388DD50248DA}" srcOrd="0" destOrd="0" presId="urn:microsoft.com/office/officeart/2005/8/layout/orgChart1"/>
    <dgm:cxn modelId="{BD34BD5A-FF9F-4666-9637-E5BD828D4934}" type="presOf" srcId="{3B3FA966-9D0E-446F-877D-990597A76326}" destId="{24ED9386-6FD6-48EA-A76B-1A1076E0F31B}" srcOrd="0" destOrd="0" presId="urn:microsoft.com/office/officeart/2005/8/layout/orgChart1"/>
    <dgm:cxn modelId="{224FF87B-F840-47D8-8C56-02379EAA2255}" type="presOf" srcId="{207B9B43-BB42-44B8-8656-27E279258576}" destId="{E0A95F6F-FB15-4801-9AE1-9E2D132099FF}" srcOrd="0" destOrd="0" presId="urn:microsoft.com/office/officeart/2005/8/layout/orgChart1"/>
    <dgm:cxn modelId="{65A9E47D-0866-4E8E-9FDB-F45B31EDA3DC}" type="presOf" srcId="{C4116CF2-1285-4696-8467-79304A6DCC85}" destId="{2DE97549-8AC1-41B4-8EE9-E86108DB7199}" srcOrd="0" destOrd="0" presId="urn:microsoft.com/office/officeart/2005/8/layout/orgChart1"/>
    <dgm:cxn modelId="{D317E582-FAFB-4660-A351-FE10B90B6621}" srcId="{8B122D7A-7CC2-411E-8DFB-C564A9FF18EA}" destId="{D436EAEF-4F3F-49ED-8D37-FDAE762419E9}" srcOrd="1" destOrd="0" parTransId="{0185FB3C-E199-42E1-9789-9E992D619BD1}" sibTransId="{B43178E2-718B-41D2-8958-DA1AE9F8FDD7}"/>
    <dgm:cxn modelId="{257C5984-D0D5-49F9-95E4-9B48DDED7403}" type="presOf" srcId="{95B409BF-2AE5-44A9-AEAF-6B0AE2AA2CE8}" destId="{711C153E-3E70-467F-B910-24FF2CB78367}" srcOrd="1" destOrd="0" presId="urn:microsoft.com/office/officeart/2005/8/layout/orgChart1"/>
    <dgm:cxn modelId="{BBE3A98C-CAF2-4A24-BD33-78BCCE52BDD4}" type="presOf" srcId="{D2CEDE77-5600-46F0-8005-A491A846B356}" destId="{D8710CF5-9356-43F1-9885-7FD05318B128}" srcOrd="0" destOrd="0" presId="urn:microsoft.com/office/officeart/2005/8/layout/orgChart1"/>
    <dgm:cxn modelId="{B7E8B78D-83A3-47D0-8CE0-ADB7BB0F9213}" type="presOf" srcId="{80BCF339-9814-4B43-BBE3-D23758E22867}" destId="{D2F318DE-FD12-4A5D-93B2-3ECDFB5B7140}" srcOrd="1" destOrd="0" presId="urn:microsoft.com/office/officeart/2005/8/layout/orgChart1"/>
    <dgm:cxn modelId="{17E3998E-46BE-4AA2-8627-80B0E4A46E72}" srcId="{6DEE06B7-B39F-4FDD-8BAD-0186420FDF5F}" destId="{23D5903F-8FC0-4B8F-8027-CD21F84283A7}" srcOrd="4" destOrd="0" parTransId="{4081BC34-32A6-4596-892E-5475A40B6DAE}" sibTransId="{616A90F3-96FC-4B21-BBD5-B50B100B0894}"/>
    <dgm:cxn modelId="{10F86C9A-0048-4403-B32D-D93F64D834F7}" type="presOf" srcId="{C41F4AB3-3BA9-483B-AF01-47A2EDF73378}" destId="{6DB84E5B-9EC4-432B-8273-881E9575FD8E}" srcOrd="1" destOrd="0" presId="urn:microsoft.com/office/officeart/2005/8/layout/orgChart1"/>
    <dgm:cxn modelId="{3B3F759A-E97C-4C56-A61B-8961D52286E4}" srcId="{8B122D7A-7CC2-411E-8DFB-C564A9FF18EA}" destId="{D5887B06-1A20-41E5-A342-ED3A47D8BC0E}" srcOrd="0" destOrd="0" parTransId="{1C368F9D-C0C7-44F2-9C7E-17BB6BF896C1}" sibTransId="{6ADF5C68-FE4B-4B07-A8A3-BF87E29FE671}"/>
    <dgm:cxn modelId="{CC8D1E9F-05EE-4EDD-BF74-B85B54BB995D}" type="presOf" srcId="{BE8E20E5-DF1E-4AE5-9B7F-D91BDB8BE942}" destId="{7F9DF5FC-5E77-41BC-9ADD-32D7C2CBB9E3}" srcOrd="1" destOrd="0" presId="urn:microsoft.com/office/officeart/2005/8/layout/orgChart1"/>
    <dgm:cxn modelId="{B4C298A1-34CA-4BC8-BC67-980EC399F84B}" srcId="{95B409BF-2AE5-44A9-AEAF-6B0AE2AA2CE8}" destId="{BB343706-B13A-4CD2-8165-BED4D7780D2C}" srcOrd="0" destOrd="0" parTransId="{CBEFABD8-4EB5-4079-B037-59A378CEA1B7}" sibTransId="{9155A853-2060-4356-AADF-C29886677CD7}"/>
    <dgm:cxn modelId="{118C45A7-9017-4CB7-BAB1-08CBADB59A2A}" type="presOf" srcId="{A769CF04-E4F0-4058-BBD8-0EC96BF26B4A}" destId="{64882D92-08B7-4998-A502-7578A1E086C8}" srcOrd="1" destOrd="0" presId="urn:microsoft.com/office/officeart/2005/8/layout/orgChart1"/>
    <dgm:cxn modelId="{86A294A7-56B2-4957-9E4A-B5F3E832CBAC}" type="presOf" srcId="{1F0A33D2-EBD0-4A57-A4E0-2C12B5481681}" destId="{E1E79E6E-FAA7-47B0-9759-CF4DE29E83E8}" srcOrd="1" destOrd="0" presId="urn:microsoft.com/office/officeart/2005/8/layout/orgChart1"/>
    <dgm:cxn modelId="{C79ED6A7-68E3-4EC3-923E-698BB0F16C45}" type="presOf" srcId="{D5887B06-1A20-41E5-A342-ED3A47D8BC0E}" destId="{D0272E66-7F55-4A7F-85DD-BFCE664BDB78}" srcOrd="1" destOrd="0" presId="urn:microsoft.com/office/officeart/2005/8/layout/orgChart1"/>
    <dgm:cxn modelId="{DB1807AC-D960-4330-9E81-5ECAFC15F1E5}" type="presOf" srcId="{8B122D7A-7CC2-411E-8DFB-C564A9FF18EA}" destId="{01B24C37-4365-450B-9B94-4D058A50F85B}" srcOrd="0" destOrd="0" presId="urn:microsoft.com/office/officeart/2005/8/layout/orgChart1"/>
    <dgm:cxn modelId="{F72963AC-7619-4DBE-A583-E38C5E17276E}" type="presOf" srcId="{E76ECEE3-6938-411F-BDF9-6E62DC79E2AA}" destId="{B456A8F5-01AB-4744-A938-19ACE76C61A9}" srcOrd="1" destOrd="0" presId="urn:microsoft.com/office/officeart/2005/8/layout/orgChart1"/>
    <dgm:cxn modelId="{B9F7A3AE-ACE4-4E1B-A461-FE03ABF8A8A0}" type="presOf" srcId="{BB343706-B13A-4CD2-8165-BED4D7780D2C}" destId="{55F2956F-BEC2-4262-895A-A99B41CE6B9F}" srcOrd="1" destOrd="0" presId="urn:microsoft.com/office/officeart/2005/8/layout/orgChart1"/>
    <dgm:cxn modelId="{A7C692B3-8EC9-4213-A9AE-11A79DDEF351}" srcId="{6DEE06B7-B39F-4FDD-8BAD-0186420FDF5F}" destId="{A80C4E10-465C-4E97-8502-9437FC97C8E2}" srcOrd="3" destOrd="0" parTransId="{BDE8570C-A667-4099-80D7-A60ACCCA52DC}" sibTransId="{5715B867-1BA2-4FFD-8243-A420C3593A06}"/>
    <dgm:cxn modelId="{75C16AB8-DCEB-49EC-B151-C70246BCED4C}" srcId="{95B409BF-2AE5-44A9-AEAF-6B0AE2AA2CE8}" destId="{A769CF04-E4F0-4058-BBD8-0EC96BF26B4A}" srcOrd="3" destOrd="0" parTransId="{63616611-739F-48C4-8BE6-4044E742E405}" sibTransId="{17E22AD6-B0C8-43A9-916B-6EA26748811F}"/>
    <dgm:cxn modelId="{8C890FBA-2AE2-47C8-A558-0F23D3E90674}" type="presOf" srcId="{8DB185C0-B11F-45F2-AA28-6F3C233D6521}" destId="{CC26FE1D-B58E-433D-B730-25B132A5505C}" srcOrd="0" destOrd="0" presId="urn:microsoft.com/office/officeart/2005/8/layout/orgChart1"/>
    <dgm:cxn modelId="{92C8E2BA-4C49-449B-B655-1F662D86349C}" srcId="{207B9B43-BB42-44B8-8656-27E279258576}" destId="{E5DC464C-5270-4C38-810E-AE21AFA31FE4}" srcOrd="2" destOrd="0" parTransId="{AC151E2F-D6E8-4121-8150-BEE7570FE7D8}" sibTransId="{DEFA2003-54D4-4DE1-9402-7229C3AAD870}"/>
    <dgm:cxn modelId="{C5F0AFBB-1E41-41EE-B3B0-2C3E3CB08804}" type="presOf" srcId="{A73342D9-8686-44B0-9475-7FDB98F2AF25}" destId="{B22F6C32-E459-4548-B6EC-C3CDB5F1403A}" srcOrd="0" destOrd="0" presId="urn:microsoft.com/office/officeart/2005/8/layout/orgChart1"/>
    <dgm:cxn modelId="{5224CDBB-E331-442E-A837-EEAB5496F842}" srcId="{95B409BF-2AE5-44A9-AEAF-6B0AE2AA2CE8}" destId="{5918B7FB-7D42-40CE-9AFD-128C41DBF33B}" srcOrd="2" destOrd="0" parTransId="{7033C31A-FBB8-48F7-8688-2BEA540F347C}" sibTransId="{59CB9536-64C2-4926-A6A4-C2801DBA7306}"/>
    <dgm:cxn modelId="{49B0D5BE-B909-4F4E-B028-0484D92B5189}" type="presOf" srcId="{D2CEDE77-5600-46F0-8005-A491A846B356}" destId="{FF61DDFD-3567-4879-A652-4CA67B1B7DD2}" srcOrd="1" destOrd="0" presId="urn:microsoft.com/office/officeart/2005/8/layout/orgChart1"/>
    <dgm:cxn modelId="{7E734DC1-8A71-45D1-BE77-0F698308F31A}" type="presOf" srcId="{23D5903F-8FC0-4B8F-8027-CD21F84283A7}" destId="{49269E23-80E4-4A46-9B65-FC93E62B7CF1}" srcOrd="0" destOrd="0" presId="urn:microsoft.com/office/officeart/2005/8/layout/orgChart1"/>
    <dgm:cxn modelId="{8B4390C1-0907-4112-A923-CA8756E57FE7}" type="presOf" srcId="{9463EF6F-3BAB-4DE3-97B3-46198B93FB4F}" destId="{CB2E197A-5508-4F01-BC7E-A30F9C958DBA}" srcOrd="0" destOrd="0" presId="urn:microsoft.com/office/officeart/2005/8/layout/orgChart1"/>
    <dgm:cxn modelId="{7AA449C4-86C7-4E8B-A6CD-97DFB0BBC44D}" type="presOf" srcId="{95B409BF-2AE5-44A9-AEAF-6B0AE2AA2CE8}" destId="{A7F08CA9-6735-4DB9-9BE1-86BB0CC29CF9}" srcOrd="0" destOrd="0" presId="urn:microsoft.com/office/officeart/2005/8/layout/orgChart1"/>
    <dgm:cxn modelId="{3FD1FBC5-F498-4C98-8451-CAFD663D8961}" type="presOf" srcId="{C41F4AB3-3BA9-483B-AF01-47A2EDF73378}" destId="{6A900B8C-F9C8-47DE-A499-A7E7767B4380}" srcOrd="0" destOrd="0" presId="urn:microsoft.com/office/officeart/2005/8/layout/orgChart1"/>
    <dgm:cxn modelId="{000639C9-E95D-4E82-9611-20A02038B8E7}" type="presOf" srcId="{7522E436-8B35-41FD-9ACE-83628AD9038F}" destId="{E414DA14-23DB-470A-9A3C-998C9ADF596F}" srcOrd="0" destOrd="0" presId="urn:microsoft.com/office/officeart/2005/8/layout/orgChart1"/>
    <dgm:cxn modelId="{412A2DD2-1834-4847-AD15-00BB3B597036}" type="presOf" srcId="{CBEFABD8-4EB5-4079-B037-59A378CEA1B7}" destId="{90CD8480-F0E4-49B6-8771-B25A8EF07217}" srcOrd="0" destOrd="0" presId="urn:microsoft.com/office/officeart/2005/8/layout/orgChart1"/>
    <dgm:cxn modelId="{C55A66D3-7F15-4BD8-B325-0547D4F036F5}" type="presOf" srcId="{1F0A33D2-EBD0-4A57-A4E0-2C12B5481681}" destId="{14CDE760-2001-4637-B398-230935E83B14}" srcOrd="0" destOrd="0" presId="urn:microsoft.com/office/officeart/2005/8/layout/orgChart1"/>
    <dgm:cxn modelId="{A52617D4-173A-4B33-B0B5-52F294EFBC0E}" type="presOf" srcId="{23D5903F-8FC0-4B8F-8027-CD21F84283A7}" destId="{800AED03-36B8-42C0-A9CE-5FA025E4625B}" srcOrd="1" destOrd="0" presId="urn:microsoft.com/office/officeart/2005/8/layout/orgChart1"/>
    <dgm:cxn modelId="{B6C956D4-79B5-4074-9B97-F059A750DB38}" type="presOf" srcId="{AC151E2F-D6E8-4121-8150-BEE7570FE7D8}" destId="{4DCE343C-E954-45AA-BB01-F96581F097B7}" srcOrd="0" destOrd="0" presId="urn:microsoft.com/office/officeart/2005/8/layout/orgChart1"/>
    <dgm:cxn modelId="{1B784BD6-8320-4E87-A776-0CC04014A36B}" srcId="{207B9B43-BB42-44B8-8656-27E279258576}" destId="{95B409BF-2AE5-44A9-AEAF-6B0AE2AA2CE8}" srcOrd="3" destOrd="0" parTransId="{8A08B5E2-BA14-4690-ABFE-DF9578C295E7}" sibTransId="{D45EFED8-DB79-4D43-9C83-F7F8B4CF4F89}"/>
    <dgm:cxn modelId="{EDDB56D8-C662-4552-95AC-919DDAD3CD03}" srcId="{E5DC464C-5270-4C38-810E-AE21AFA31FE4}" destId="{20AC6848-4CE2-469C-879B-71887572C502}" srcOrd="0" destOrd="0" parTransId="{8DB185C0-B11F-45F2-AA28-6F3C233D6521}" sibTransId="{96F115C0-132A-4E22-B6B9-8D2B97BF65AE}"/>
    <dgm:cxn modelId="{55B102DB-B10B-4EAD-BE00-8E36BD4E707F}" srcId="{207B9B43-BB42-44B8-8656-27E279258576}" destId="{6DEE06B7-B39F-4FDD-8BAD-0186420FDF5F}" srcOrd="4" destOrd="0" parTransId="{A4473B37-D2C0-4E55-90C5-9EB163BAC541}" sibTransId="{0B3D5C1A-7321-415C-AF97-345445464A17}"/>
    <dgm:cxn modelId="{984227DD-8A19-4267-8BCD-5560E03E6FF8}" srcId="{9463EF6F-3BAB-4DE3-97B3-46198B93FB4F}" destId="{547BEB32-293F-4A5E-B469-B7B7EFB4405E}" srcOrd="4" destOrd="0" parTransId="{99B9721A-E82F-4EA5-9E98-837097F26842}" sibTransId="{52C5997D-4479-41B7-B7F9-8A3960651EC6}"/>
    <dgm:cxn modelId="{CBB575DF-D607-48FD-B6C5-6F6539565BEC}" srcId="{9463EF6F-3BAB-4DE3-97B3-46198B93FB4F}" destId="{1F0A33D2-EBD0-4A57-A4E0-2C12B5481681}" srcOrd="0" destOrd="0" parTransId="{A73342D9-8686-44B0-9475-7FDB98F2AF25}" sibTransId="{21E416CB-08D2-4E9C-BB37-1652274A6E4D}"/>
    <dgm:cxn modelId="{4062A1E6-76D0-4ECE-8AED-0DA0147D810C}" type="presOf" srcId="{2A18CF7B-41D6-4802-98F6-5337258F40EB}" destId="{45D2950A-8C9B-450F-A1A7-A232B1B4C52A}" srcOrd="0" destOrd="0" presId="urn:microsoft.com/office/officeart/2005/8/layout/orgChart1"/>
    <dgm:cxn modelId="{D694C3EB-D452-4603-9ED7-B8A08B8397E2}" type="presOf" srcId="{A80C4E10-465C-4E97-8502-9437FC97C8E2}" destId="{9004FD24-F6B4-45BC-8B88-E58B8CE4BECB}" srcOrd="0" destOrd="0" presId="urn:microsoft.com/office/officeart/2005/8/layout/orgChart1"/>
    <dgm:cxn modelId="{61BE92EC-0958-48A7-99BC-716279C7D4A5}" type="presOf" srcId="{A431E073-60E2-4E92-950A-E425DD4B79D6}" destId="{DB02725A-8091-4FE1-A3E9-EC00B2FDAC21}" srcOrd="0" destOrd="0" presId="urn:microsoft.com/office/officeart/2005/8/layout/orgChart1"/>
    <dgm:cxn modelId="{C2D7ADEC-0AB1-4601-A0F4-0715C89F05A4}" type="presOf" srcId="{42048836-6CD2-4296-87C4-A092B61549D3}" destId="{806D094B-4F7C-4ACE-9030-49F584B2A6BE}" srcOrd="0" destOrd="0" presId="urn:microsoft.com/office/officeart/2005/8/layout/orgChart1"/>
    <dgm:cxn modelId="{4ED7A8F0-B75E-41AD-B3D9-E9E0D84095CC}" type="presOf" srcId="{20AC6848-4CE2-469C-879B-71887572C502}" destId="{39463520-9454-41B8-99A9-EB99C6E13AC4}" srcOrd="0" destOrd="0" presId="urn:microsoft.com/office/officeart/2005/8/layout/orgChart1"/>
    <dgm:cxn modelId="{0A6CB0F1-BE02-4C89-9D17-DA2F72464F51}" type="presOf" srcId="{547BEB32-293F-4A5E-B469-B7B7EFB4405E}" destId="{F7EB098C-3215-4F05-AC69-715369FA1F31}" srcOrd="1" destOrd="0" presId="urn:microsoft.com/office/officeart/2005/8/layout/orgChart1"/>
    <dgm:cxn modelId="{43CB02F2-CA63-412C-9FBA-CFFD564120AF}" type="presOf" srcId="{547BEB32-293F-4A5E-B469-B7B7EFB4405E}" destId="{3370EB3E-2DED-4FE7-9D91-218E0348CF66}" srcOrd="0" destOrd="0" presId="urn:microsoft.com/office/officeart/2005/8/layout/orgChart1"/>
    <dgm:cxn modelId="{DEBE00F4-BAA2-4E30-BED4-0647EDB1BE21}" type="presOf" srcId="{80BCF339-9814-4B43-BBE3-D23758E22867}" destId="{D8168032-EF8E-409A-81BF-74E58FE30656}" srcOrd="0" destOrd="0" presId="urn:microsoft.com/office/officeart/2005/8/layout/orgChart1"/>
    <dgm:cxn modelId="{FD2106F7-9EDD-4990-8673-94CBBEE1E2D8}" type="presOf" srcId="{6C494119-3739-4B79-AEC6-B3F91316ED88}" destId="{D33A5C29-DED4-410E-8655-61A71E394271}" srcOrd="0" destOrd="0" presId="urn:microsoft.com/office/officeart/2005/8/layout/orgChart1"/>
    <dgm:cxn modelId="{4B02F2F7-0E3B-4BF8-9353-4CCEA07AE9C5}" srcId="{E5DC464C-5270-4C38-810E-AE21AFA31FE4}" destId="{C41F4AB3-3BA9-483B-AF01-47A2EDF73378}" srcOrd="1" destOrd="0" parTransId="{6F3AFDB0-7AF9-4CA2-9286-807653D10A88}" sibTransId="{8B0D2F89-CDCE-4A6C-A6A8-B95AC7BDC625}"/>
    <dgm:cxn modelId="{3130E2FB-A22E-465A-AEFC-D7EF9945E4CC}" srcId="{9463EF6F-3BAB-4DE3-97B3-46198B93FB4F}" destId="{444EA945-A078-43F6-8E56-6D08EC1770A1}" srcOrd="3" destOrd="0" parTransId="{2AFA4F97-0119-48E4-AAAE-0F19650A5C21}" sibTransId="{7BCFB891-D556-4E6B-8C93-71A6BED5E547}"/>
    <dgm:cxn modelId="{32FD46FC-CD02-4A1D-B05E-2E1FE6C32B46}" type="presOf" srcId="{207B9B43-BB42-44B8-8656-27E279258576}" destId="{27EAEF70-67A8-401A-94C8-F7832E1319DE}" srcOrd="1" destOrd="0" presId="urn:microsoft.com/office/officeart/2005/8/layout/orgChart1"/>
    <dgm:cxn modelId="{4584C6FD-1AD2-4FCC-977B-467DCD567D0E}" srcId="{6DEE06B7-B39F-4FDD-8BAD-0186420FDF5F}" destId="{E76ECEE3-6938-411F-BDF9-6E62DC79E2AA}" srcOrd="0" destOrd="0" parTransId="{7522E436-8B35-41FD-9ACE-83628AD9038F}" sibTransId="{A80EACC2-4538-4C9C-AF78-ABD9A695188A}"/>
    <dgm:cxn modelId="{536FE1FE-21CF-470F-A1AD-252F9C51B17C}" srcId="{95B409BF-2AE5-44A9-AEAF-6B0AE2AA2CE8}" destId="{3B3FA966-9D0E-446F-877D-990597A76326}" srcOrd="1" destOrd="0" parTransId="{A431E073-60E2-4E92-950A-E425DD4B79D6}" sibTransId="{6B760F30-4EE1-4377-8AD5-C7E9AF1123FB}"/>
    <dgm:cxn modelId="{588823FF-C626-4840-A04D-71562C5B9744}" type="presOf" srcId="{A4473B37-D2C0-4E55-90C5-9EB163BAC541}" destId="{98BADF50-6507-40F8-BC98-5688D0492A05}" srcOrd="0" destOrd="0" presId="urn:microsoft.com/office/officeart/2005/8/layout/orgChart1"/>
    <dgm:cxn modelId="{29D84D84-79FF-448D-8E1A-179B3F47E057}" type="presParOf" srcId="{79B95749-6BA8-42DA-BA5A-8757240186C1}" destId="{A845F34C-FAFE-4F3E-AF84-D3133F632EE5}" srcOrd="0" destOrd="0" presId="urn:microsoft.com/office/officeart/2005/8/layout/orgChart1"/>
    <dgm:cxn modelId="{EB523CEB-8367-43E0-A7D4-4791A476BE4D}" type="presParOf" srcId="{A845F34C-FAFE-4F3E-AF84-D3133F632EE5}" destId="{29D6B36E-73BF-43DE-96BC-6D13E986DA5B}" srcOrd="0" destOrd="0" presId="urn:microsoft.com/office/officeart/2005/8/layout/orgChart1"/>
    <dgm:cxn modelId="{12D280AD-7A67-4DC7-9179-F940DEA4A1BC}" type="presParOf" srcId="{29D6B36E-73BF-43DE-96BC-6D13E986DA5B}" destId="{E0A95F6F-FB15-4801-9AE1-9E2D132099FF}" srcOrd="0" destOrd="0" presId="urn:microsoft.com/office/officeart/2005/8/layout/orgChart1"/>
    <dgm:cxn modelId="{EA85EDAF-E4AD-4881-AEAF-31F1A2292754}" type="presParOf" srcId="{29D6B36E-73BF-43DE-96BC-6D13E986DA5B}" destId="{27EAEF70-67A8-401A-94C8-F7832E1319DE}" srcOrd="1" destOrd="0" presId="urn:microsoft.com/office/officeart/2005/8/layout/orgChart1"/>
    <dgm:cxn modelId="{E72C5381-FEAC-4B34-88C2-AD7B5C5839C0}" type="presParOf" srcId="{A845F34C-FAFE-4F3E-AF84-D3133F632EE5}" destId="{7003818E-7EE0-438A-A079-A419F54DAB6B}" srcOrd="1" destOrd="0" presId="urn:microsoft.com/office/officeart/2005/8/layout/orgChart1"/>
    <dgm:cxn modelId="{11ED520E-F7AC-4485-B662-826CAD2AC747}" type="presParOf" srcId="{7003818E-7EE0-438A-A079-A419F54DAB6B}" destId="{806D094B-4F7C-4ACE-9030-49F584B2A6BE}" srcOrd="0" destOrd="0" presId="urn:microsoft.com/office/officeart/2005/8/layout/orgChart1"/>
    <dgm:cxn modelId="{85900DF8-A6C0-47DA-8A37-69CF372D1B7B}" type="presParOf" srcId="{7003818E-7EE0-438A-A079-A419F54DAB6B}" destId="{B8FDE018-ACDA-4328-A2F2-248B512550E2}" srcOrd="1" destOrd="0" presId="urn:microsoft.com/office/officeart/2005/8/layout/orgChart1"/>
    <dgm:cxn modelId="{4E7CC3D0-0769-4859-8E57-10145E11CC34}" type="presParOf" srcId="{B8FDE018-ACDA-4328-A2F2-248B512550E2}" destId="{533B009D-4897-4DEA-8F1B-69B9DE78E275}" srcOrd="0" destOrd="0" presId="urn:microsoft.com/office/officeart/2005/8/layout/orgChart1"/>
    <dgm:cxn modelId="{C5A652D0-89AF-43A6-9BCE-EE2AB2B0A65B}" type="presParOf" srcId="{533B009D-4897-4DEA-8F1B-69B9DE78E275}" destId="{CB2E197A-5508-4F01-BC7E-A30F9C958DBA}" srcOrd="0" destOrd="0" presId="urn:microsoft.com/office/officeart/2005/8/layout/orgChart1"/>
    <dgm:cxn modelId="{EE6569BB-9208-423D-AEC6-4B6DDD83E4C8}" type="presParOf" srcId="{533B009D-4897-4DEA-8F1B-69B9DE78E275}" destId="{84192827-CBFB-4EE5-8201-A9C2F9942552}" srcOrd="1" destOrd="0" presId="urn:microsoft.com/office/officeart/2005/8/layout/orgChart1"/>
    <dgm:cxn modelId="{99C6A50A-E07A-4727-893F-CDF9EB9D763D}" type="presParOf" srcId="{B8FDE018-ACDA-4328-A2F2-248B512550E2}" destId="{261033F3-2DB2-4D01-81CC-6E417A4485F0}" srcOrd="1" destOrd="0" presId="urn:microsoft.com/office/officeart/2005/8/layout/orgChart1"/>
    <dgm:cxn modelId="{890A7854-9B24-4134-AE3B-8AAB52B83419}" type="presParOf" srcId="{261033F3-2DB2-4D01-81CC-6E417A4485F0}" destId="{B22F6C32-E459-4548-B6EC-C3CDB5F1403A}" srcOrd="0" destOrd="0" presId="urn:microsoft.com/office/officeart/2005/8/layout/orgChart1"/>
    <dgm:cxn modelId="{59B91756-3761-47C5-8BEF-B6567A97A170}" type="presParOf" srcId="{261033F3-2DB2-4D01-81CC-6E417A4485F0}" destId="{791068DA-1A9C-4013-9442-CD4560ED959E}" srcOrd="1" destOrd="0" presId="urn:microsoft.com/office/officeart/2005/8/layout/orgChart1"/>
    <dgm:cxn modelId="{42A66F84-E763-477E-8A64-0AB21924AC9F}" type="presParOf" srcId="{791068DA-1A9C-4013-9442-CD4560ED959E}" destId="{F356EE0A-ADE4-4358-846C-C7BDBFF551F6}" srcOrd="0" destOrd="0" presId="urn:microsoft.com/office/officeart/2005/8/layout/orgChart1"/>
    <dgm:cxn modelId="{51C59AA1-FF02-4341-BF4C-22D61039D2CF}" type="presParOf" srcId="{F356EE0A-ADE4-4358-846C-C7BDBFF551F6}" destId="{14CDE760-2001-4637-B398-230935E83B14}" srcOrd="0" destOrd="0" presId="urn:microsoft.com/office/officeart/2005/8/layout/orgChart1"/>
    <dgm:cxn modelId="{C8AB1777-6D6F-4193-8F98-5664C4D07B55}" type="presParOf" srcId="{F356EE0A-ADE4-4358-846C-C7BDBFF551F6}" destId="{E1E79E6E-FAA7-47B0-9759-CF4DE29E83E8}" srcOrd="1" destOrd="0" presId="urn:microsoft.com/office/officeart/2005/8/layout/orgChart1"/>
    <dgm:cxn modelId="{09CC0087-4602-4A6A-AF51-0B3A45AEA0DF}" type="presParOf" srcId="{791068DA-1A9C-4013-9442-CD4560ED959E}" destId="{A73AAA8F-3AAF-4533-BBF6-86F602396858}" srcOrd="1" destOrd="0" presId="urn:microsoft.com/office/officeart/2005/8/layout/orgChart1"/>
    <dgm:cxn modelId="{B4CED583-B3D0-44E8-BF63-7DD590FC496A}" type="presParOf" srcId="{791068DA-1A9C-4013-9442-CD4560ED959E}" destId="{EA356F1F-207D-4710-9542-43E422F86B1E}" srcOrd="2" destOrd="0" presId="urn:microsoft.com/office/officeart/2005/8/layout/orgChart1"/>
    <dgm:cxn modelId="{5849F6BB-BE72-4E34-98B4-20F89AD3DC94}" type="presParOf" srcId="{261033F3-2DB2-4D01-81CC-6E417A4485F0}" destId="{D33A5C29-DED4-410E-8655-61A71E394271}" srcOrd="2" destOrd="0" presId="urn:microsoft.com/office/officeart/2005/8/layout/orgChart1"/>
    <dgm:cxn modelId="{80BB2193-C47F-4504-BCDF-88CA322410F6}" type="presParOf" srcId="{261033F3-2DB2-4D01-81CC-6E417A4485F0}" destId="{DF9C3F5A-3791-4EB1-9D3D-239B43310B5F}" srcOrd="3" destOrd="0" presId="urn:microsoft.com/office/officeart/2005/8/layout/orgChart1"/>
    <dgm:cxn modelId="{311243AE-48F0-452C-BD72-10416D69C7D8}" type="presParOf" srcId="{DF9C3F5A-3791-4EB1-9D3D-239B43310B5F}" destId="{A61B2A04-12E3-4629-BB59-4D7578153BDA}" srcOrd="0" destOrd="0" presId="urn:microsoft.com/office/officeart/2005/8/layout/orgChart1"/>
    <dgm:cxn modelId="{D88C9FC0-90D3-428B-978A-4D9240461E97}" type="presParOf" srcId="{A61B2A04-12E3-4629-BB59-4D7578153BDA}" destId="{D8710CF5-9356-43F1-9885-7FD05318B128}" srcOrd="0" destOrd="0" presId="urn:microsoft.com/office/officeart/2005/8/layout/orgChart1"/>
    <dgm:cxn modelId="{5539DBA9-914F-44C7-9370-93F9F2E7BF3D}" type="presParOf" srcId="{A61B2A04-12E3-4629-BB59-4D7578153BDA}" destId="{FF61DDFD-3567-4879-A652-4CA67B1B7DD2}" srcOrd="1" destOrd="0" presId="urn:microsoft.com/office/officeart/2005/8/layout/orgChart1"/>
    <dgm:cxn modelId="{7815C935-CB0A-4DC6-AD2C-37FDF08C1411}" type="presParOf" srcId="{DF9C3F5A-3791-4EB1-9D3D-239B43310B5F}" destId="{93B1A57F-6133-4E44-BB7D-8964CD5AA514}" srcOrd="1" destOrd="0" presId="urn:microsoft.com/office/officeart/2005/8/layout/orgChart1"/>
    <dgm:cxn modelId="{DF27A89B-637A-4261-89AF-8487316BA1F5}" type="presParOf" srcId="{DF9C3F5A-3791-4EB1-9D3D-239B43310B5F}" destId="{6CC03A69-4BAF-4083-81B5-C077CEAD4C5E}" srcOrd="2" destOrd="0" presId="urn:microsoft.com/office/officeart/2005/8/layout/orgChart1"/>
    <dgm:cxn modelId="{437BEC6B-0917-4F0B-8EEF-AC3A30C0BEE4}" type="presParOf" srcId="{261033F3-2DB2-4D01-81CC-6E417A4485F0}" destId="{45D2950A-8C9B-450F-A1A7-A232B1B4C52A}" srcOrd="4" destOrd="0" presId="urn:microsoft.com/office/officeart/2005/8/layout/orgChart1"/>
    <dgm:cxn modelId="{56136842-1D6E-4985-8B84-7C385396488F}" type="presParOf" srcId="{261033F3-2DB2-4D01-81CC-6E417A4485F0}" destId="{0CDC47E2-4161-49DF-8FA8-3A5B82E63BBC}" srcOrd="5" destOrd="0" presId="urn:microsoft.com/office/officeart/2005/8/layout/orgChart1"/>
    <dgm:cxn modelId="{A3008003-0451-421C-BE0C-7A75423687A6}" type="presParOf" srcId="{0CDC47E2-4161-49DF-8FA8-3A5B82E63BBC}" destId="{E8FB6070-474B-42DA-9CEE-E27965AA473C}" srcOrd="0" destOrd="0" presId="urn:microsoft.com/office/officeart/2005/8/layout/orgChart1"/>
    <dgm:cxn modelId="{9C9F5E34-9D94-491D-9A74-194210D3845A}" type="presParOf" srcId="{E8FB6070-474B-42DA-9CEE-E27965AA473C}" destId="{2CAC639E-32AC-41B0-8466-27F3DE5B1BF5}" srcOrd="0" destOrd="0" presId="urn:microsoft.com/office/officeart/2005/8/layout/orgChart1"/>
    <dgm:cxn modelId="{64F100E7-3330-46F9-A966-33A6CE2063B2}" type="presParOf" srcId="{E8FB6070-474B-42DA-9CEE-E27965AA473C}" destId="{7B5B5E9A-D3A2-4DD6-B578-D226A8C5869E}" srcOrd="1" destOrd="0" presId="urn:microsoft.com/office/officeart/2005/8/layout/orgChart1"/>
    <dgm:cxn modelId="{17334E7A-4E68-4E94-A0C0-2F77BD60AAAF}" type="presParOf" srcId="{0CDC47E2-4161-49DF-8FA8-3A5B82E63BBC}" destId="{9E59221E-52C3-4295-A5E7-92F856D0D4C1}" srcOrd="1" destOrd="0" presId="urn:microsoft.com/office/officeart/2005/8/layout/orgChart1"/>
    <dgm:cxn modelId="{3E15E77F-E454-4F24-A231-91E01E4676B0}" type="presParOf" srcId="{0CDC47E2-4161-49DF-8FA8-3A5B82E63BBC}" destId="{30E746C7-77E8-4566-B855-B11E1672309D}" srcOrd="2" destOrd="0" presId="urn:microsoft.com/office/officeart/2005/8/layout/orgChart1"/>
    <dgm:cxn modelId="{58D59414-5781-4C29-85D5-15E1C288A659}" type="presParOf" srcId="{261033F3-2DB2-4D01-81CC-6E417A4485F0}" destId="{003990B2-7260-4164-9742-A3A39C2450C0}" srcOrd="6" destOrd="0" presId="urn:microsoft.com/office/officeart/2005/8/layout/orgChart1"/>
    <dgm:cxn modelId="{4CABE494-20B7-4AC2-9E03-CD903E7AD4BA}" type="presParOf" srcId="{261033F3-2DB2-4D01-81CC-6E417A4485F0}" destId="{FD8905BD-FA31-4342-AC72-99C9B4B55B82}" srcOrd="7" destOrd="0" presId="urn:microsoft.com/office/officeart/2005/8/layout/orgChart1"/>
    <dgm:cxn modelId="{61D51B1D-30F6-4682-894D-3DA96C3723E6}" type="presParOf" srcId="{FD8905BD-FA31-4342-AC72-99C9B4B55B82}" destId="{44941AC0-C66D-4F71-955C-42836F663915}" srcOrd="0" destOrd="0" presId="urn:microsoft.com/office/officeart/2005/8/layout/orgChart1"/>
    <dgm:cxn modelId="{489EC8CE-E02A-4DEC-9F03-DDC95865C004}" type="presParOf" srcId="{44941AC0-C66D-4F71-955C-42836F663915}" destId="{DDA0BFCF-89B2-4BB7-8FE1-CCC6EF69DEE7}" srcOrd="0" destOrd="0" presId="urn:microsoft.com/office/officeart/2005/8/layout/orgChart1"/>
    <dgm:cxn modelId="{B5D6D2B2-B90B-474E-B322-B6BD6B1A2C61}" type="presParOf" srcId="{44941AC0-C66D-4F71-955C-42836F663915}" destId="{66E62DB6-A509-4391-B829-14F348995A03}" srcOrd="1" destOrd="0" presId="urn:microsoft.com/office/officeart/2005/8/layout/orgChart1"/>
    <dgm:cxn modelId="{0C320AE4-1E59-47FD-B467-68438E3BA1B9}" type="presParOf" srcId="{FD8905BD-FA31-4342-AC72-99C9B4B55B82}" destId="{B2BD6225-6849-487B-90DC-E8D85E725DF2}" srcOrd="1" destOrd="0" presId="urn:microsoft.com/office/officeart/2005/8/layout/orgChart1"/>
    <dgm:cxn modelId="{212C0288-2904-43D8-B383-2D36116F9183}" type="presParOf" srcId="{FD8905BD-FA31-4342-AC72-99C9B4B55B82}" destId="{2663A629-D37D-4AEE-9E0C-ACC8B578772B}" srcOrd="2" destOrd="0" presId="urn:microsoft.com/office/officeart/2005/8/layout/orgChart1"/>
    <dgm:cxn modelId="{4CF0CC37-0E12-441A-AFE8-69955B618E14}" type="presParOf" srcId="{261033F3-2DB2-4D01-81CC-6E417A4485F0}" destId="{DBEC12CD-6E3F-414A-AD1F-FF1DF6011776}" srcOrd="8" destOrd="0" presId="urn:microsoft.com/office/officeart/2005/8/layout/orgChart1"/>
    <dgm:cxn modelId="{EBE3F67C-E3D1-4F51-B313-1EB046FFA235}" type="presParOf" srcId="{261033F3-2DB2-4D01-81CC-6E417A4485F0}" destId="{62E0C2FD-F6AC-4BF8-9136-03DB97F9EB4B}" srcOrd="9" destOrd="0" presId="urn:microsoft.com/office/officeart/2005/8/layout/orgChart1"/>
    <dgm:cxn modelId="{2E588137-5558-42AD-B0C8-94D9F483B3B4}" type="presParOf" srcId="{62E0C2FD-F6AC-4BF8-9136-03DB97F9EB4B}" destId="{FC1D1368-0BD3-4FF9-AA1B-45EAB5D61CCC}" srcOrd="0" destOrd="0" presId="urn:microsoft.com/office/officeart/2005/8/layout/orgChart1"/>
    <dgm:cxn modelId="{0EF5D2A3-F5DF-4696-9D11-56EE6CFD7476}" type="presParOf" srcId="{FC1D1368-0BD3-4FF9-AA1B-45EAB5D61CCC}" destId="{3370EB3E-2DED-4FE7-9D91-218E0348CF66}" srcOrd="0" destOrd="0" presId="urn:microsoft.com/office/officeart/2005/8/layout/orgChart1"/>
    <dgm:cxn modelId="{873CE603-6BBB-4E8F-8458-CCC09D49DB5C}" type="presParOf" srcId="{FC1D1368-0BD3-4FF9-AA1B-45EAB5D61CCC}" destId="{F7EB098C-3215-4F05-AC69-715369FA1F31}" srcOrd="1" destOrd="0" presId="urn:microsoft.com/office/officeart/2005/8/layout/orgChart1"/>
    <dgm:cxn modelId="{D7441670-3343-4ED5-BFCE-EBB58B7EFFA2}" type="presParOf" srcId="{62E0C2FD-F6AC-4BF8-9136-03DB97F9EB4B}" destId="{ED531125-AD55-463B-8E76-33BAA3AD48F2}" srcOrd="1" destOrd="0" presId="urn:microsoft.com/office/officeart/2005/8/layout/orgChart1"/>
    <dgm:cxn modelId="{FCF967F2-25FE-432B-8055-EE668B64B8D3}" type="presParOf" srcId="{62E0C2FD-F6AC-4BF8-9136-03DB97F9EB4B}" destId="{EFC53F8B-11FC-4D78-86AE-F19B3FD6C482}" srcOrd="2" destOrd="0" presId="urn:microsoft.com/office/officeart/2005/8/layout/orgChart1"/>
    <dgm:cxn modelId="{473BDD3E-E2F8-48BC-BA71-AFF4D5CD4B92}" type="presParOf" srcId="{B8FDE018-ACDA-4328-A2F2-248B512550E2}" destId="{73A24583-55AA-4C73-A217-75AD24076C13}" srcOrd="2" destOrd="0" presId="urn:microsoft.com/office/officeart/2005/8/layout/orgChart1"/>
    <dgm:cxn modelId="{70956291-7C48-4A21-ABB1-C8AEC2D1BCFC}" type="presParOf" srcId="{7003818E-7EE0-438A-A079-A419F54DAB6B}" destId="{2DE97549-8AC1-41B4-8EE9-E86108DB7199}" srcOrd="2" destOrd="0" presId="urn:microsoft.com/office/officeart/2005/8/layout/orgChart1"/>
    <dgm:cxn modelId="{00ADD6ED-C512-4618-A28E-D86B5AAA452D}" type="presParOf" srcId="{7003818E-7EE0-438A-A079-A419F54DAB6B}" destId="{DF7D04E0-D0C3-4E2E-BE8C-25F59992BBEB}" srcOrd="3" destOrd="0" presId="urn:microsoft.com/office/officeart/2005/8/layout/orgChart1"/>
    <dgm:cxn modelId="{665D21CC-BD7D-470C-B3BE-76EBD2DC68A7}" type="presParOf" srcId="{DF7D04E0-D0C3-4E2E-BE8C-25F59992BBEB}" destId="{D2CEB2E1-3CC1-4ADB-B81A-CC3C96F4C401}" srcOrd="0" destOrd="0" presId="urn:microsoft.com/office/officeart/2005/8/layout/orgChart1"/>
    <dgm:cxn modelId="{49842610-56E6-4306-9CF6-0F0391638619}" type="presParOf" srcId="{D2CEB2E1-3CC1-4ADB-B81A-CC3C96F4C401}" destId="{01B24C37-4365-450B-9B94-4D058A50F85B}" srcOrd="0" destOrd="0" presId="urn:microsoft.com/office/officeart/2005/8/layout/orgChart1"/>
    <dgm:cxn modelId="{D551BE3F-A110-418A-8A36-537974B9C965}" type="presParOf" srcId="{D2CEB2E1-3CC1-4ADB-B81A-CC3C96F4C401}" destId="{250D9FBA-175D-4A7B-BEF2-078DC6118FC2}" srcOrd="1" destOrd="0" presId="urn:microsoft.com/office/officeart/2005/8/layout/orgChart1"/>
    <dgm:cxn modelId="{DFAD785E-9732-43A5-8B31-461BBAD20201}" type="presParOf" srcId="{DF7D04E0-D0C3-4E2E-BE8C-25F59992BBEB}" destId="{14C0504F-668F-4ED1-8E95-6B6833241027}" srcOrd="1" destOrd="0" presId="urn:microsoft.com/office/officeart/2005/8/layout/orgChart1"/>
    <dgm:cxn modelId="{85E44292-AE15-4F86-88E8-C26BC8648AF6}" type="presParOf" srcId="{14C0504F-668F-4ED1-8E95-6B6833241027}" destId="{5C240CF9-40FE-468A-B43E-5E55801F5F34}" srcOrd="0" destOrd="0" presId="urn:microsoft.com/office/officeart/2005/8/layout/orgChart1"/>
    <dgm:cxn modelId="{ACC9565F-9E26-49B6-AE62-D89C4B1BEBCE}" type="presParOf" srcId="{14C0504F-668F-4ED1-8E95-6B6833241027}" destId="{0C2D75C4-D27A-4F9A-B1E9-102552DB2E21}" srcOrd="1" destOrd="0" presId="urn:microsoft.com/office/officeart/2005/8/layout/orgChart1"/>
    <dgm:cxn modelId="{81C1CF66-33F4-4EB3-B0A1-86AFD95A34D5}" type="presParOf" srcId="{0C2D75C4-D27A-4F9A-B1E9-102552DB2E21}" destId="{44A1023D-9376-4155-915B-66E0B91671EA}" srcOrd="0" destOrd="0" presId="urn:microsoft.com/office/officeart/2005/8/layout/orgChart1"/>
    <dgm:cxn modelId="{0F937FDB-FC48-4011-B9C2-CF6F3998CA16}" type="presParOf" srcId="{44A1023D-9376-4155-915B-66E0B91671EA}" destId="{4AF02B2F-D3E8-4FE6-A647-408450636087}" srcOrd="0" destOrd="0" presId="urn:microsoft.com/office/officeart/2005/8/layout/orgChart1"/>
    <dgm:cxn modelId="{4ACB49F3-88C1-4721-BD9F-784065F4096D}" type="presParOf" srcId="{44A1023D-9376-4155-915B-66E0B91671EA}" destId="{D0272E66-7F55-4A7F-85DD-BFCE664BDB78}" srcOrd="1" destOrd="0" presId="urn:microsoft.com/office/officeart/2005/8/layout/orgChart1"/>
    <dgm:cxn modelId="{2AD4F218-7DDB-49DA-B293-833CBD3D7C7A}" type="presParOf" srcId="{0C2D75C4-D27A-4F9A-B1E9-102552DB2E21}" destId="{9C96C7FA-8679-4445-A64E-CD8A5388E5B4}" srcOrd="1" destOrd="0" presId="urn:microsoft.com/office/officeart/2005/8/layout/orgChart1"/>
    <dgm:cxn modelId="{A5E493A2-5CC1-4C85-87AA-AE303A26D6FC}" type="presParOf" srcId="{0C2D75C4-D27A-4F9A-B1E9-102552DB2E21}" destId="{B3F6A2CC-EDE0-4CCA-B8EF-DE6DD63FD568}" srcOrd="2" destOrd="0" presId="urn:microsoft.com/office/officeart/2005/8/layout/orgChart1"/>
    <dgm:cxn modelId="{D4AEBA93-FBAA-4614-A62F-E601CD8BC87A}" type="presParOf" srcId="{14C0504F-668F-4ED1-8E95-6B6833241027}" destId="{FCFB9308-4433-474E-8C08-890B877893F7}" srcOrd="2" destOrd="0" presId="urn:microsoft.com/office/officeart/2005/8/layout/orgChart1"/>
    <dgm:cxn modelId="{090AC54C-2F77-406A-843A-AAB7641D0E9E}" type="presParOf" srcId="{14C0504F-668F-4ED1-8E95-6B6833241027}" destId="{856746CE-73A2-462C-98BF-8995814B5F1C}" srcOrd="3" destOrd="0" presId="urn:microsoft.com/office/officeart/2005/8/layout/orgChart1"/>
    <dgm:cxn modelId="{ACA013D8-A999-4A15-B5CE-19EDBF6E8039}" type="presParOf" srcId="{856746CE-73A2-462C-98BF-8995814B5F1C}" destId="{9AFB2001-730E-4996-A09C-D2B20CD959F6}" srcOrd="0" destOrd="0" presId="urn:microsoft.com/office/officeart/2005/8/layout/orgChart1"/>
    <dgm:cxn modelId="{B1499C1D-0FF5-46FA-9635-94260F5EE6C9}" type="presParOf" srcId="{9AFB2001-730E-4996-A09C-D2B20CD959F6}" destId="{3F83DEBD-6B24-432E-A33D-B0D9BE94C87B}" srcOrd="0" destOrd="0" presId="urn:microsoft.com/office/officeart/2005/8/layout/orgChart1"/>
    <dgm:cxn modelId="{CF4B2E1D-7E94-457A-8C27-B175538E153F}" type="presParOf" srcId="{9AFB2001-730E-4996-A09C-D2B20CD959F6}" destId="{941000A7-E56F-4950-8136-B701C3BA8939}" srcOrd="1" destOrd="0" presId="urn:microsoft.com/office/officeart/2005/8/layout/orgChart1"/>
    <dgm:cxn modelId="{9491C5A0-5810-4487-8D94-AC99A12C67C3}" type="presParOf" srcId="{856746CE-73A2-462C-98BF-8995814B5F1C}" destId="{D4477466-F86B-4FEC-AC6B-D3000C5DF200}" srcOrd="1" destOrd="0" presId="urn:microsoft.com/office/officeart/2005/8/layout/orgChart1"/>
    <dgm:cxn modelId="{68462B63-433E-4C2F-B1D3-5EF878821FC5}" type="presParOf" srcId="{856746CE-73A2-462C-98BF-8995814B5F1C}" destId="{E5522CF7-E597-43C5-9653-07BB0AB18020}" srcOrd="2" destOrd="0" presId="urn:microsoft.com/office/officeart/2005/8/layout/orgChart1"/>
    <dgm:cxn modelId="{145AA6DD-4821-4227-A55C-0A0E580B2992}" type="presParOf" srcId="{14C0504F-668F-4ED1-8E95-6B6833241027}" destId="{C3244F01-A065-437B-A0B0-2EEB9EB2D381}" srcOrd="4" destOrd="0" presId="urn:microsoft.com/office/officeart/2005/8/layout/orgChart1"/>
    <dgm:cxn modelId="{B565C25A-AB3A-4BAE-8D65-2DE081CEEEFB}" type="presParOf" srcId="{14C0504F-668F-4ED1-8E95-6B6833241027}" destId="{423902A1-27C7-4203-8CDD-87B1CA7A311B}" srcOrd="5" destOrd="0" presId="urn:microsoft.com/office/officeart/2005/8/layout/orgChart1"/>
    <dgm:cxn modelId="{45425743-9DD8-41CE-BCE1-8BA0DB716B06}" type="presParOf" srcId="{423902A1-27C7-4203-8CDD-87B1CA7A311B}" destId="{3762C44B-41B8-40F3-875A-3F5BC0D267A6}" srcOrd="0" destOrd="0" presId="urn:microsoft.com/office/officeart/2005/8/layout/orgChart1"/>
    <dgm:cxn modelId="{8DCAC694-A08E-437A-8018-78D772791505}" type="presParOf" srcId="{3762C44B-41B8-40F3-875A-3F5BC0D267A6}" destId="{4E801020-BC0C-441F-8271-1518778FD5CF}" srcOrd="0" destOrd="0" presId="urn:microsoft.com/office/officeart/2005/8/layout/orgChart1"/>
    <dgm:cxn modelId="{DA785CBC-A90D-4C85-ABD1-3144C8521686}" type="presParOf" srcId="{3762C44B-41B8-40F3-875A-3F5BC0D267A6}" destId="{7ECFC470-2F21-450F-8598-E081F5DF8980}" srcOrd="1" destOrd="0" presId="urn:microsoft.com/office/officeart/2005/8/layout/orgChart1"/>
    <dgm:cxn modelId="{0B9E4BF1-6FCD-4BD7-A466-BD8477F53C66}" type="presParOf" srcId="{423902A1-27C7-4203-8CDD-87B1CA7A311B}" destId="{43BBF494-6E28-4E8E-8E7A-61843AEAC75C}" srcOrd="1" destOrd="0" presId="urn:microsoft.com/office/officeart/2005/8/layout/orgChart1"/>
    <dgm:cxn modelId="{82733373-9D74-4F12-927F-27B0B816C7AA}" type="presParOf" srcId="{423902A1-27C7-4203-8CDD-87B1CA7A311B}" destId="{A4541C64-1E3C-43BC-A056-B0B9D260065E}" srcOrd="2" destOrd="0" presId="urn:microsoft.com/office/officeart/2005/8/layout/orgChart1"/>
    <dgm:cxn modelId="{19048DC5-6531-4B3E-85C9-235B6B851A73}" type="presParOf" srcId="{DF7D04E0-D0C3-4E2E-BE8C-25F59992BBEB}" destId="{0E2713EF-E1F6-4865-9C75-E4CB4F776B26}" srcOrd="2" destOrd="0" presId="urn:microsoft.com/office/officeart/2005/8/layout/orgChart1"/>
    <dgm:cxn modelId="{7D2F534A-3FC2-4413-AAF3-FE33D25071AD}" type="presParOf" srcId="{7003818E-7EE0-438A-A079-A419F54DAB6B}" destId="{4DCE343C-E954-45AA-BB01-F96581F097B7}" srcOrd="4" destOrd="0" presId="urn:microsoft.com/office/officeart/2005/8/layout/orgChart1"/>
    <dgm:cxn modelId="{76F238A3-CFA3-4A84-A001-70217CA971BE}" type="presParOf" srcId="{7003818E-7EE0-438A-A079-A419F54DAB6B}" destId="{94A72E48-268D-4AF9-966D-74483B7C7133}" srcOrd="5" destOrd="0" presId="urn:microsoft.com/office/officeart/2005/8/layout/orgChart1"/>
    <dgm:cxn modelId="{EC73CFC3-660D-4E74-9A99-E3E1DBD8FBD3}" type="presParOf" srcId="{94A72E48-268D-4AF9-966D-74483B7C7133}" destId="{B52DB072-0EFD-4F0E-BC2D-CDFD6517B642}" srcOrd="0" destOrd="0" presId="urn:microsoft.com/office/officeart/2005/8/layout/orgChart1"/>
    <dgm:cxn modelId="{B4C54AE5-1887-4B54-B59E-C75B93650640}" type="presParOf" srcId="{B52DB072-0EFD-4F0E-BC2D-CDFD6517B642}" destId="{1960D6B9-6EB1-41AF-96B2-79F43D9EFC19}" srcOrd="0" destOrd="0" presId="urn:microsoft.com/office/officeart/2005/8/layout/orgChart1"/>
    <dgm:cxn modelId="{A4DB8DB9-C568-4829-8008-C27DA1C6F950}" type="presParOf" srcId="{B52DB072-0EFD-4F0E-BC2D-CDFD6517B642}" destId="{2B2FC096-657C-4034-A549-C34819C0C02A}" srcOrd="1" destOrd="0" presId="urn:microsoft.com/office/officeart/2005/8/layout/orgChart1"/>
    <dgm:cxn modelId="{5454619F-C22D-4E25-AB08-57118CA481B7}" type="presParOf" srcId="{94A72E48-268D-4AF9-966D-74483B7C7133}" destId="{927BC2BD-D1B7-4269-BC7F-35EF35B4C6FC}" srcOrd="1" destOrd="0" presId="urn:microsoft.com/office/officeart/2005/8/layout/orgChart1"/>
    <dgm:cxn modelId="{0BF41DFD-5449-4027-97DE-5272CEC0DF1E}" type="presParOf" srcId="{927BC2BD-D1B7-4269-BC7F-35EF35B4C6FC}" destId="{CC26FE1D-B58E-433D-B730-25B132A5505C}" srcOrd="0" destOrd="0" presId="urn:microsoft.com/office/officeart/2005/8/layout/orgChart1"/>
    <dgm:cxn modelId="{083D617B-7A35-4F2E-99ED-ADE7F1861E42}" type="presParOf" srcId="{927BC2BD-D1B7-4269-BC7F-35EF35B4C6FC}" destId="{73685D86-8AF7-4B62-A0BA-E7F449ABF605}" srcOrd="1" destOrd="0" presId="urn:microsoft.com/office/officeart/2005/8/layout/orgChart1"/>
    <dgm:cxn modelId="{E877838A-692A-4EB4-947D-3D51C5FE5E36}" type="presParOf" srcId="{73685D86-8AF7-4B62-A0BA-E7F449ABF605}" destId="{E5CFD985-8B8A-4A63-9495-741FB54D402D}" srcOrd="0" destOrd="0" presId="urn:microsoft.com/office/officeart/2005/8/layout/orgChart1"/>
    <dgm:cxn modelId="{1CEFCDA9-FBB8-4AF7-A7CF-A8C4B6C62529}" type="presParOf" srcId="{E5CFD985-8B8A-4A63-9495-741FB54D402D}" destId="{39463520-9454-41B8-99A9-EB99C6E13AC4}" srcOrd="0" destOrd="0" presId="urn:microsoft.com/office/officeart/2005/8/layout/orgChart1"/>
    <dgm:cxn modelId="{AD6FFE84-E912-4284-A20C-BADB954F4A9D}" type="presParOf" srcId="{E5CFD985-8B8A-4A63-9495-741FB54D402D}" destId="{01E55D0C-62FB-4980-A6E0-8C30EF4085E6}" srcOrd="1" destOrd="0" presId="urn:microsoft.com/office/officeart/2005/8/layout/orgChart1"/>
    <dgm:cxn modelId="{AC6C85F7-2B4E-4908-8CB6-C7338589BDBB}" type="presParOf" srcId="{73685D86-8AF7-4B62-A0BA-E7F449ABF605}" destId="{02E714F3-C43F-44B1-A1E8-9C01C9C998C8}" srcOrd="1" destOrd="0" presId="urn:microsoft.com/office/officeart/2005/8/layout/orgChart1"/>
    <dgm:cxn modelId="{025CDC40-7F87-4E84-94B6-8D0F9A83EA00}" type="presParOf" srcId="{73685D86-8AF7-4B62-A0BA-E7F449ABF605}" destId="{16A591DE-F0A9-48D8-8D92-791280055E6A}" srcOrd="2" destOrd="0" presId="urn:microsoft.com/office/officeart/2005/8/layout/orgChart1"/>
    <dgm:cxn modelId="{BDA2E1DB-F15B-4D77-A98B-5AA8CC137A10}" type="presParOf" srcId="{927BC2BD-D1B7-4269-BC7F-35EF35B4C6FC}" destId="{5D148503-ED10-4CFD-BE3F-3FE9ECE3FB9F}" srcOrd="2" destOrd="0" presId="urn:microsoft.com/office/officeart/2005/8/layout/orgChart1"/>
    <dgm:cxn modelId="{4CCFF766-0AC9-44E7-9A35-1035E6AF45BB}" type="presParOf" srcId="{927BC2BD-D1B7-4269-BC7F-35EF35B4C6FC}" destId="{F66C736E-16B0-45F7-9996-507F0D8E8A70}" srcOrd="3" destOrd="0" presId="urn:microsoft.com/office/officeart/2005/8/layout/orgChart1"/>
    <dgm:cxn modelId="{7983B6D5-E72D-4A81-A48C-46FB0D857ECB}" type="presParOf" srcId="{F66C736E-16B0-45F7-9996-507F0D8E8A70}" destId="{127EB79F-F1E3-43E8-92E7-24045F063C3D}" srcOrd="0" destOrd="0" presId="urn:microsoft.com/office/officeart/2005/8/layout/orgChart1"/>
    <dgm:cxn modelId="{9E3D750D-5AC7-4D5B-BE1A-1515F326CA7B}" type="presParOf" srcId="{127EB79F-F1E3-43E8-92E7-24045F063C3D}" destId="{6A900B8C-F9C8-47DE-A499-A7E7767B4380}" srcOrd="0" destOrd="0" presId="urn:microsoft.com/office/officeart/2005/8/layout/orgChart1"/>
    <dgm:cxn modelId="{B7202899-02ED-42AE-AB17-C586C45016A1}" type="presParOf" srcId="{127EB79F-F1E3-43E8-92E7-24045F063C3D}" destId="{6DB84E5B-9EC4-432B-8273-881E9575FD8E}" srcOrd="1" destOrd="0" presId="urn:microsoft.com/office/officeart/2005/8/layout/orgChart1"/>
    <dgm:cxn modelId="{04435732-EFE0-4FFB-966D-CC16E3CB7CC7}" type="presParOf" srcId="{F66C736E-16B0-45F7-9996-507F0D8E8A70}" destId="{DD99730E-1D96-47FA-8A2B-4E25711C1DFE}" srcOrd="1" destOrd="0" presId="urn:microsoft.com/office/officeart/2005/8/layout/orgChart1"/>
    <dgm:cxn modelId="{3298C9C9-0B4B-44EA-861C-BE5CD0C55AA6}" type="presParOf" srcId="{F66C736E-16B0-45F7-9996-507F0D8E8A70}" destId="{9938AADC-A30A-4615-9A01-D481C175F1E6}" srcOrd="2" destOrd="0" presId="urn:microsoft.com/office/officeart/2005/8/layout/orgChart1"/>
    <dgm:cxn modelId="{55229E7E-7101-4BD0-83CD-6623F09CA55A}" type="presParOf" srcId="{94A72E48-268D-4AF9-966D-74483B7C7133}" destId="{DCDE4B6C-5EAC-437D-9803-3E00B139CB66}" srcOrd="2" destOrd="0" presId="urn:microsoft.com/office/officeart/2005/8/layout/orgChart1"/>
    <dgm:cxn modelId="{0BDFF2A6-7514-4695-844D-C1D9BE9C4C85}" type="presParOf" srcId="{7003818E-7EE0-438A-A079-A419F54DAB6B}" destId="{17916650-BDB7-45E0-96B5-584A868D7D2D}" srcOrd="6" destOrd="0" presId="urn:microsoft.com/office/officeart/2005/8/layout/orgChart1"/>
    <dgm:cxn modelId="{47F2DD6A-86C5-4AD4-A651-E07251EAF7DB}" type="presParOf" srcId="{7003818E-7EE0-438A-A079-A419F54DAB6B}" destId="{579CC619-64BD-43D4-9CDA-96056F3796B4}" srcOrd="7" destOrd="0" presId="urn:microsoft.com/office/officeart/2005/8/layout/orgChart1"/>
    <dgm:cxn modelId="{4B1320DF-4D08-467C-A264-5CE783465542}" type="presParOf" srcId="{579CC619-64BD-43D4-9CDA-96056F3796B4}" destId="{834262D2-FEE7-49E4-B69B-711A07254095}" srcOrd="0" destOrd="0" presId="urn:microsoft.com/office/officeart/2005/8/layout/orgChart1"/>
    <dgm:cxn modelId="{9627884B-96D6-441D-833B-2CF03294BE03}" type="presParOf" srcId="{834262D2-FEE7-49E4-B69B-711A07254095}" destId="{A7F08CA9-6735-4DB9-9BE1-86BB0CC29CF9}" srcOrd="0" destOrd="0" presId="urn:microsoft.com/office/officeart/2005/8/layout/orgChart1"/>
    <dgm:cxn modelId="{26D9C3F2-593C-49FA-8650-EF419CCF1485}" type="presParOf" srcId="{834262D2-FEE7-49E4-B69B-711A07254095}" destId="{711C153E-3E70-467F-B910-24FF2CB78367}" srcOrd="1" destOrd="0" presId="urn:microsoft.com/office/officeart/2005/8/layout/orgChart1"/>
    <dgm:cxn modelId="{7C81BEC3-47AB-42A6-BAAC-F5757BE2B6FF}" type="presParOf" srcId="{579CC619-64BD-43D4-9CDA-96056F3796B4}" destId="{7C49D002-8291-4F3B-A45C-52199659ECBD}" srcOrd="1" destOrd="0" presId="urn:microsoft.com/office/officeart/2005/8/layout/orgChart1"/>
    <dgm:cxn modelId="{158D3886-9C07-425E-B370-ABF95AEF0522}" type="presParOf" srcId="{7C49D002-8291-4F3B-A45C-52199659ECBD}" destId="{90CD8480-F0E4-49B6-8771-B25A8EF07217}" srcOrd="0" destOrd="0" presId="urn:microsoft.com/office/officeart/2005/8/layout/orgChart1"/>
    <dgm:cxn modelId="{05EFA146-55AD-476D-98CD-23CA7C6F8295}" type="presParOf" srcId="{7C49D002-8291-4F3B-A45C-52199659ECBD}" destId="{FE700F90-55BA-4A72-A93E-169FBD14757A}" srcOrd="1" destOrd="0" presId="urn:microsoft.com/office/officeart/2005/8/layout/orgChart1"/>
    <dgm:cxn modelId="{8502D6E7-1BAE-481E-B26A-2DF28641299B}" type="presParOf" srcId="{FE700F90-55BA-4A72-A93E-169FBD14757A}" destId="{515ED68D-155D-4EFA-B603-A40D6181E3C9}" srcOrd="0" destOrd="0" presId="urn:microsoft.com/office/officeart/2005/8/layout/orgChart1"/>
    <dgm:cxn modelId="{3FE59112-42D9-4460-98B7-024D911DD026}" type="presParOf" srcId="{515ED68D-155D-4EFA-B603-A40D6181E3C9}" destId="{0D2E9977-6DA0-4361-8535-4DC425C955A6}" srcOrd="0" destOrd="0" presId="urn:microsoft.com/office/officeart/2005/8/layout/orgChart1"/>
    <dgm:cxn modelId="{213A5CFC-B2E5-46CC-A052-75263ECE7B14}" type="presParOf" srcId="{515ED68D-155D-4EFA-B603-A40D6181E3C9}" destId="{55F2956F-BEC2-4262-895A-A99B41CE6B9F}" srcOrd="1" destOrd="0" presId="urn:microsoft.com/office/officeart/2005/8/layout/orgChart1"/>
    <dgm:cxn modelId="{7F4EA426-C0CC-45EF-9FAE-EB972C333724}" type="presParOf" srcId="{FE700F90-55BA-4A72-A93E-169FBD14757A}" destId="{75A33B21-E280-4071-B87F-29FC14E2FB12}" srcOrd="1" destOrd="0" presId="urn:microsoft.com/office/officeart/2005/8/layout/orgChart1"/>
    <dgm:cxn modelId="{A20E7502-7FCC-4517-8310-72E00A3B3EF5}" type="presParOf" srcId="{FE700F90-55BA-4A72-A93E-169FBD14757A}" destId="{3BEA2DE3-1D62-4EC1-89C0-22AAACAFF956}" srcOrd="2" destOrd="0" presId="urn:microsoft.com/office/officeart/2005/8/layout/orgChart1"/>
    <dgm:cxn modelId="{16AEB4F5-9AF5-4236-97D9-59CC7D110807}" type="presParOf" srcId="{7C49D002-8291-4F3B-A45C-52199659ECBD}" destId="{DB02725A-8091-4FE1-A3E9-EC00B2FDAC21}" srcOrd="2" destOrd="0" presId="urn:microsoft.com/office/officeart/2005/8/layout/orgChart1"/>
    <dgm:cxn modelId="{B9DCCA5F-DE3F-4E7C-90D7-FC1402A1A0C2}" type="presParOf" srcId="{7C49D002-8291-4F3B-A45C-52199659ECBD}" destId="{3B421238-D527-4870-B4A8-31AA22FEED98}" srcOrd="3" destOrd="0" presId="urn:microsoft.com/office/officeart/2005/8/layout/orgChart1"/>
    <dgm:cxn modelId="{A23A4C68-E1E0-4CD1-BC89-251DF5B4679C}" type="presParOf" srcId="{3B421238-D527-4870-B4A8-31AA22FEED98}" destId="{DD89BC84-67C4-457A-BDCA-5CECCEBB63A2}" srcOrd="0" destOrd="0" presId="urn:microsoft.com/office/officeart/2005/8/layout/orgChart1"/>
    <dgm:cxn modelId="{1AFEC7C1-95E1-424F-99EF-E9A22E9D62B9}" type="presParOf" srcId="{DD89BC84-67C4-457A-BDCA-5CECCEBB63A2}" destId="{24ED9386-6FD6-48EA-A76B-1A1076E0F31B}" srcOrd="0" destOrd="0" presId="urn:microsoft.com/office/officeart/2005/8/layout/orgChart1"/>
    <dgm:cxn modelId="{8CDFACF1-83BD-4A5B-8557-84E6438DA9AA}" type="presParOf" srcId="{DD89BC84-67C4-457A-BDCA-5CECCEBB63A2}" destId="{403BE20F-5139-4D62-A5BD-2A00AEEFE3F7}" srcOrd="1" destOrd="0" presId="urn:microsoft.com/office/officeart/2005/8/layout/orgChart1"/>
    <dgm:cxn modelId="{F80EAA5F-38F7-46DC-885A-30867EBD805E}" type="presParOf" srcId="{3B421238-D527-4870-B4A8-31AA22FEED98}" destId="{8382759C-5471-4502-AD92-4D121B0AF6C8}" srcOrd="1" destOrd="0" presId="urn:microsoft.com/office/officeart/2005/8/layout/orgChart1"/>
    <dgm:cxn modelId="{08F8A87E-66BD-46E4-A890-9E458B2466A3}" type="presParOf" srcId="{3B421238-D527-4870-B4A8-31AA22FEED98}" destId="{86212706-3BA7-403A-99C8-5A617DF12734}" srcOrd="2" destOrd="0" presId="urn:microsoft.com/office/officeart/2005/8/layout/orgChart1"/>
    <dgm:cxn modelId="{AE58AF73-0D96-46ED-AA6F-4E88A3E631C5}" type="presParOf" srcId="{7C49D002-8291-4F3B-A45C-52199659ECBD}" destId="{3538E666-758C-4598-B2F2-75D83E15D814}" srcOrd="4" destOrd="0" presId="urn:microsoft.com/office/officeart/2005/8/layout/orgChart1"/>
    <dgm:cxn modelId="{5847D2DF-A8CF-4F57-95B7-E2B054388A45}" type="presParOf" srcId="{7C49D002-8291-4F3B-A45C-52199659ECBD}" destId="{E9F46B50-2E91-4583-BAC6-4DE0EF7F76FB}" srcOrd="5" destOrd="0" presId="urn:microsoft.com/office/officeart/2005/8/layout/orgChart1"/>
    <dgm:cxn modelId="{01E4E3AC-032A-4C90-AC84-13EECA3AE6CD}" type="presParOf" srcId="{E9F46B50-2E91-4583-BAC6-4DE0EF7F76FB}" destId="{6E957287-9541-4486-ABBA-13C88663BC93}" srcOrd="0" destOrd="0" presId="urn:microsoft.com/office/officeart/2005/8/layout/orgChart1"/>
    <dgm:cxn modelId="{290A4D9A-7085-4898-BECB-A061FD184509}" type="presParOf" srcId="{6E957287-9541-4486-ABBA-13C88663BC93}" destId="{74E5F923-51F5-499D-A5E2-B8666ED86AF9}" srcOrd="0" destOrd="0" presId="urn:microsoft.com/office/officeart/2005/8/layout/orgChart1"/>
    <dgm:cxn modelId="{271C3918-2D58-4F7F-A76C-58F260DDF236}" type="presParOf" srcId="{6E957287-9541-4486-ABBA-13C88663BC93}" destId="{8A530B46-0D4F-4BD2-ACD4-B827EA085235}" srcOrd="1" destOrd="0" presId="urn:microsoft.com/office/officeart/2005/8/layout/orgChart1"/>
    <dgm:cxn modelId="{A0D61EDE-9CD5-4191-8E52-610F9577EBA7}" type="presParOf" srcId="{E9F46B50-2E91-4583-BAC6-4DE0EF7F76FB}" destId="{D9DA987E-6A91-40A8-90EE-91F202781DBA}" srcOrd="1" destOrd="0" presId="urn:microsoft.com/office/officeart/2005/8/layout/orgChart1"/>
    <dgm:cxn modelId="{E88D6FAE-D867-478B-9096-43475A1BF28A}" type="presParOf" srcId="{E9F46B50-2E91-4583-BAC6-4DE0EF7F76FB}" destId="{CA9B9992-08D1-475B-A10D-1266163A4B57}" srcOrd="2" destOrd="0" presId="urn:microsoft.com/office/officeart/2005/8/layout/orgChart1"/>
    <dgm:cxn modelId="{1C799759-9F47-477B-A50E-1A413554A52D}" type="presParOf" srcId="{7C49D002-8291-4F3B-A45C-52199659ECBD}" destId="{62F0BDC7-51F1-4BAB-B7D2-DD6D3C9B5D79}" srcOrd="6" destOrd="0" presId="urn:microsoft.com/office/officeart/2005/8/layout/orgChart1"/>
    <dgm:cxn modelId="{C3D45C20-B2CA-402F-BD69-521C3EE94859}" type="presParOf" srcId="{7C49D002-8291-4F3B-A45C-52199659ECBD}" destId="{94646938-DD71-4E99-B35A-027F90782CE4}" srcOrd="7" destOrd="0" presId="urn:microsoft.com/office/officeart/2005/8/layout/orgChart1"/>
    <dgm:cxn modelId="{96FA479C-DD27-4920-9F72-C1DAF5D4608C}" type="presParOf" srcId="{94646938-DD71-4E99-B35A-027F90782CE4}" destId="{EC95536F-99AB-43BD-8497-8B04481656D3}" srcOrd="0" destOrd="0" presId="urn:microsoft.com/office/officeart/2005/8/layout/orgChart1"/>
    <dgm:cxn modelId="{47E28B21-2F52-469C-9829-985E4127562C}" type="presParOf" srcId="{EC95536F-99AB-43BD-8497-8B04481656D3}" destId="{80E00227-BC9B-40CF-8DD8-C1E6D772B3A8}" srcOrd="0" destOrd="0" presId="urn:microsoft.com/office/officeart/2005/8/layout/orgChart1"/>
    <dgm:cxn modelId="{933F8C40-2BDF-42C6-B3E8-09652790E0D8}" type="presParOf" srcId="{EC95536F-99AB-43BD-8497-8B04481656D3}" destId="{64882D92-08B7-4998-A502-7578A1E086C8}" srcOrd="1" destOrd="0" presId="urn:microsoft.com/office/officeart/2005/8/layout/orgChart1"/>
    <dgm:cxn modelId="{E8DAEC85-7ADD-4D80-9BDE-89852C4C634C}" type="presParOf" srcId="{94646938-DD71-4E99-B35A-027F90782CE4}" destId="{45DD1E24-551F-44CC-A870-BBF2B453B297}" srcOrd="1" destOrd="0" presId="urn:microsoft.com/office/officeart/2005/8/layout/orgChart1"/>
    <dgm:cxn modelId="{F2042E72-8764-4D11-AEE7-D47EFF4AED02}" type="presParOf" srcId="{94646938-DD71-4E99-B35A-027F90782CE4}" destId="{A7220334-B947-44E9-8B02-AA768D8152A9}" srcOrd="2" destOrd="0" presId="urn:microsoft.com/office/officeart/2005/8/layout/orgChart1"/>
    <dgm:cxn modelId="{C5AA93B2-8E19-41F8-BAAF-D4B58DEEDCFC}" type="presParOf" srcId="{579CC619-64BD-43D4-9CDA-96056F3796B4}" destId="{E8651632-A427-4186-A97D-88005709D474}" srcOrd="2" destOrd="0" presId="urn:microsoft.com/office/officeart/2005/8/layout/orgChart1"/>
    <dgm:cxn modelId="{D21B659D-6E66-413B-9CBD-D883E62B8416}" type="presParOf" srcId="{7003818E-7EE0-438A-A079-A419F54DAB6B}" destId="{98BADF50-6507-40F8-BC98-5688D0492A05}" srcOrd="8" destOrd="0" presId="urn:microsoft.com/office/officeart/2005/8/layout/orgChart1"/>
    <dgm:cxn modelId="{2EA423F4-869B-4CEA-A975-363B57B4FD31}" type="presParOf" srcId="{7003818E-7EE0-438A-A079-A419F54DAB6B}" destId="{398C2914-2E11-4356-B0F4-4E99E621976A}" srcOrd="9" destOrd="0" presId="urn:microsoft.com/office/officeart/2005/8/layout/orgChart1"/>
    <dgm:cxn modelId="{3417FF55-037D-4E2C-99E8-D961F4033E91}" type="presParOf" srcId="{398C2914-2E11-4356-B0F4-4E99E621976A}" destId="{B62ACC47-0A10-4277-A3E7-49506D47AEC4}" srcOrd="0" destOrd="0" presId="urn:microsoft.com/office/officeart/2005/8/layout/orgChart1"/>
    <dgm:cxn modelId="{E7E1798A-1049-4197-A463-D4E122717B64}" type="presParOf" srcId="{B62ACC47-0A10-4277-A3E7-49506D47AEC4}" destId="{E3306886-AC5B-48FB-A92A-FB6309153DCB}" srcOrd="0" destOrd="0" presId="urn:microsoft.com/office/officeart/2005/8/layout/orgChart1"/>
    <dgm:cxn modelId="{E1EDDEE9-2D27-44A2-A4FA-6679B5D76800}" type="presParOf" srcId="{B62ACC47-0A10-4277-A3E7-49506D47AEC4}" destId="{F85820A2-DC83-4100-8BBB-CBCED5CF98B9}" srcOrd="1" destOrd="0" presId="urn:microsoft.com/office/officeart/2005/8/layout/orgChart1"/>
    <dgm:cxn modelId="{3F566673-EEBD-4CA5-8477-D68454175D2C}" type="presParOf" srcId="{398C2914-2E11-4356-B0F4-4E99E621976A}" destId="{7FB5A016-3323-4273-A253-31F9CCB269BD}" srcOrd="1" destOrd="0" presId="urn:microsoft.com/office/officeart/2005/8/layout/orgChart1"/>
    <dgm:cxn modelId="{11360B73-3890-4EA1-8A57-8F701818ECD6}" type="presParOf" srcId="{7FB5A016-3323-4273-A253-31F9CCB269BD}" destId="{E414DA14-23DB-470A-9A3C-998C9ADF596F}" srcOrd="0" destOrd="0" presId="urn:microsoft.com/office/officeart/2005/8/layout/orgChart1"/>
    <dgm:cxn modelId="{5DF1FDB1-4E16-42C1-BBFC-545564D6B9E1}" type="presParOf" srcId="{7FB5A016-3323-4273-A253-31F9CCB269BD}" destId="{2A387301-A7E2-4F9C-92DB-B0C6781B7AD8}" srcOrd="1" destOrd="0" presId="urn:microsoft.com/office/officeart/2005/8/layout/orgChart1"/>
    <dgm:cxn modelId="{BAFC3069-A17B-4F70-BBC9-7D780917F9CB}" type="presParOf" srcId="{2A387301-A7E2-4F9C-92DB-B0C6781B7AD8}" destId="{B358FCE7-07FE-4AB4-B7A1-1B766820D07D}" srcOrd="0" destOrd="0" presId="urn:microsoft.com/office/officeart/2005/8/layout/orgChart1"/>
    <dgm:cxn modelId="{78395774-3060-4ED2-A3FB-DB05FD349EF2}" type="presParOf" srcId="{B358FCE7-07FE-4AB4-B7A1-1B766820D07D}" destId="{1730F3C8-B3E1-48C8-8F4B-9AA3FA9B7827}" srcOrd="0" destOrd="0" presId="urn:microsoft.com/office/officeart/2005/8/layout/orgChart1"/>
    <dgm:cxn modelId="{AC4ACA3F-C887-404A-943D-A7D3006ECBBF}" type="presParOf" srcId="{B358FCE7-07FE-4AB4-B7A1-1B766820D07D}" destId="{B456A8F5-01AB-4744-A938-19ACE76C61A9}" srcOrd="1" destOrd="0" presId="urn:microsoft.com/office/officeart/2005/8/layout/orgChart1"/>
    <dgm:cxn modelId="{91D9CE60-9566-4ADF-935E-E47DE366F40C}" type="presParOf" srcId="{2A387301-A7E2-4F9C-92DB-B0C6781B7AD8}" destId="{F8AA7F65-B99F-4F1B-90BB-ADCDF0AF8014}" srcOrd="1" destOrd="0" presId="urn:microsoft.com/office/officeart/2005/8/layout/orgChart1"/>
    <dgm:cxn modelId="{8B81048F-C172-4411-95CD-A4BF40E33907}" type="presParOf" srcId="{2A387301-A7E2-4F9C-92DB-B0C6781B7AD8}" destId="{E07AD675-0846-475A-AAAE-2B1B1EDCA041}" srcOrd="2" destOrd="0" presId="urn:microsoft.com/office/officeart/2005/8/layout/orgChart1"/>
    <dgm:cxn modelId="{148235B6-72C3-45E1-8B5B-C333101633C5}" type="presParOf" srcId="{7FB5A016-3323-4273-A253-31F9CCB269BD}" destId="{1F88321A-87DB-42CC-AD07-2B34A2934DE4}" srcOrd="2" destOrd="0" presId="urn:microsoft.com/office/officeart/2005/8/layout/orgChart1"/>
    <dgm:cxn modelId="{028E3245-A1F8-48C6-BFF6-FFF535AFE41A}" type="presParOf" srcId="{7FB5A016-3323-4273-A253-31F9CCB269BD}" destId="{676CC9C8-93E4-4A99-90F8-3EC5BBBAABBE}" srcOrd="3" destOrd="0" presId="urn:microsoft.com/office/officeart/2005/8/layout/orgChart1"/>
    <dgm:cxn modelId="{D7B3E677-4A5E-405E-B123-F0D0D1839B11}" type="presParOf" srcId="{676CC9C8-93E4-4A99-90F8-3EC5BBBAABBE}" destId="{2B3DAA94-D641-4785-B9A8-9832EC51DCF3}" srcOrd="0" destOrd="0" presId="urn:microsoft.com/office/officeart/2005/8/layout/orgChart1"/>
    <dgm:cxn modelId="{D37EA925-361E-4543-B432-47AD1EEB5CFE}" type="presParOf" srcId="{2B3DAA94-D641-4785-B9A8-9832EC51DCF3}" destId="{D8168032-EF8E-409A-81BF-74E58FE30656}" srcOrd="0" destOrd="0" presId="urn:microsoft.com/office/officeart/2005/8/layout/orgChart1"/>
    <dgm:cxn modelId="{C2473900-094D-4B28-BBFA-464D7C5C65F0}" type="presParOf" srcId="{2B3DAA94-D641-4785-B9A8-9832EC51DCF3}" destId="{D2F318DE-FD12-4A5D-93B2-3ECDFB5B7140}" srcOrd="1" destOrd="0" presId="urn:microsoft.com/office/officeart/2005/8/layout/orgChart1"/>
    <dgm:cxn modelId="{EE9D598A-5CEA-4273-B24A-89F512126798}" type="presParOf" srcId="{676CC9C8-93E4-4A99-90F8-3EC5BBBAABBE}" destId="{91F3C913-3C5D-4D31-850F-312124D9728E}" srcOrd="1" destOrd="0" presId="urn:microsoft.com/office/officeart/2005/8/layout/orgChart1"/>
    <dgm:cxn modelId="{39565B91-BDE6-4637-B577-9F18DF2E6173}" type="presParOf" srcId="{676CC9C8-93E4-4A99-90F8-3EC5BBBAABBE}" destId="{D423B0C9-1723-4688-9364-613514D904D8}" srcOrd="2" destOrd="0" presId="urn:microsoft.com/office/officeart/2005/8/layout/orgChart1"/>
    <dgm:cxn modelId="{FC5A08B0-C47F-48A6-B444-1E748BB0F3E4}" type="presParOf" srcId="{7FB5A016-3323-4273-A253-31F9CCB269BD}" destId="{317B4B15-2CC6-4027-8E67-C12B7AB19814}" srcOrd="4" destOrd="0" presId="urn:microsoft.com/office/officeart/2005/8/layout/orgChart1"/>
    <dgm:cxn modelId="{6063655B-C608-47E3-B210-DB147DFB0CB5}" type="presParOf" srcId="{7FB5A016-3323-4273-A253-31F9CCB269BD}" destId="{03A379EE-7426-4798-9734-2CC091B54766}" srcOrd="5" destOrd="0" presId="urn:microsoft.com/office/officeart/2005/8/layout/orgChart1"/>
    <dgm:cxn modelId="{9920F606-186D-445B-9FEF-ABC339F57E0E}" type="presParOf" srcId="{03A379EE-7426-4798-9734-2CC091B54766}" destId="{F234C74C-FEFE-46C9-8833-37E585EB0A58}" srcOrd="0" destOrd="0" presId="urn:microsoft.com/office/officeart/2005/8/layout/orgChart1"/>
    <dgm:cxn modelId="{465C0D05-357D-4450-88EB-58BDF3F415B3}" type="presParOf" srcId="{F234C74C-FEFE-46C9-8833-37E585EB0A58}" destId="{9B9CE214-3740-4787-AF70-388DD50248DA}" srcOrd="0" destOrd="0" presId="urn:microsoft.com/office/officeart/2005/8/layout/orgChart1"/>
    <dgm:cxn modelId="{0B918971-3F3A-4952-9489-D93689EFC9B3}" type="presParOf" srcId="{F234C74C-FEFE-46C9-8833-37E585EB0A58}" destId="{7F9DF5FC-5E77-41BC-9ADD-32D7C2CBB9E3}" srcOrd="1" destOrd="0" presId="urn:microsoft.com/office/officeart/2005/8/layout/orgChart1"/>
    <dgm:cxn modelId="{540A6AC4-6EE4-4459-BABA-0FED74282C3A}" type="presParOf" srcId="{03A379EE-7426-4798-9734-2CC091B54766}" destId="{CC0F6E8D-04B2-41D9-96BE-7962DA89D993}" srcOrd="1" destOrd="0" presId="urn:microsoft.com/office/officeart/2005/8/layout/orgChart1"/>
    <dgm:cxn modelId="{B8FE3BEC-A825-47CC-9664-94A09F4295BC}" type="presParOf" srcId="{03A379EE-7426-4798-9734-2CC091B54766}" destId="{D3B2294C-C1C6-4161-A3E3-27FDFFCE5657}" srcOrd="2" destOrd="0" presId="urn:microsoft.com/office/officeart/2005/8/layout/orgChart1"/>
    <dgm:cxn modelId="{1731A234-16AC-4AB6-92CB-1E0E55313775}" type="presParOf" srcId="{7FB5A016-3323-4273-A253-31F9CCB269BD}" destId="{CA19C83C-5125-4154-8F0C-A714F2660C92}" srcOrd="6" destOrd="0" presId="urn:microsoft.com/office/officeart/2005/8/layout/orgChart1"/>
    <dgm:cxn modelId="{3CA9175F-EC84-4B53-8FF1-EC370B8D877A}" type="presParOf" srcId="{7FB5A016-3323-4273-A253-31F9CCB269BD}" destId="{81802D76-BF92-44CC-A37E-0A511BE7F178}" srcOrd="7" destOrd="0" presId="urn:microsoft.com/office/officeart/2005/8/layout/orgChart1"/>
    <dgm:cxn modelId="{CDC12CA9-DCD9-4BAF-B7FC-3156BEE7B23F}" type="presParOf" srcId="{81802D76-BF92-44CC-A37E-0A511BE7F178}" destId="{E5E1C9B0-44D3-48C2-AD5C-9B1AEB211E7E}" srcOrd="0" destOrd="0" presId="urn:microsoft.com/office/officeart/2005/8/layout/orgChart1"/>
    <dgm:cxn modelId="{2723228B-9594-41D1-BAFA-836A044E99D1}" type="presParOf" srcId="{E5E1C9B0-44D3-48C2-AD5C-9B1AEB211E7E}" destId="{9004FD24-F6B4-45BC-8B88-E58B8CE4BECB}" srcOrd="0" destOrd="0" presId="urn:microsoft.com/office/officeart/2005/8/layout/orgChart1"/>
    <dgm:cxn modelId="{AFC1ED4B-D133-4ABF-B5A3-6ED1C6483C73}" type="presParOf" srcId="{E5E1C9B0-44D3-48C2-AD5C-9B1AEB211E7E}" destId="{01A36A1B-DF07-44E5-8CC9-A00AC4CAE860}" srcOrd="1" destOrd="0" presId="urn:microsoft.com/office/officeart/2005/8/layout/orgChart1"/>
    <dgm:cxn modelId="{5CE5745D-7A80-457A-B050-5BFC12E128FB}" type="presParOf" srcId="{81802D76-BF92-44CC-A37E-0A511BE7F178}" destId="{5B7CCA95-08B3-4517-A2CF-D7B4A06D0481}" srcOrd="1" destOrd="0" presId="urn:microsoft.com/office/officeart/2005/8/layout/orgChart1"/>
    <dgm:cxn modelId="{4A44231A-EE6F-4209-8AF5-CFE2322CFFC2}" type="presParOf" srcId="{81802D76-BF92-44CC-A37E-0A511BE7F178}" destId="{B66B98F5-DC0A-437A-81FF-2F4234EC1892}" srcOrd="2" destOrd="0" presId="urn:microsoft.com/office/officeart/2005/8/layout/orgChart1"/>
    <dgm:cxn modelId="{D5030E19-ABF8-4CCC-BEB9-E9C659C20375}" type="presParOf" srcId="{7FB5A016-3323-4273-A253-31F9CCB269BD}" destId="{DFC8318A-80D5-4CF0-B6F2-A885D07A4015}" srcOrd="8" destOrd="0" presId="urn:microsoft.com/office/officeart/2005/8/layout/orgChart1"/>
    <dgm:cxn modelId="{BA41120F-7FB0-4C86-B536-4D425F858380}" type="presParOf" srcId="{7FB5A016-3323-4273-A253-31F9CCB269BD}" destId="{9C1E62EB-FBA2-4436-940E-6D0C92834EB3}" srcOrd="9" destOrd="0" presId="urn:microsoft.com/office/officeart/2005/8/layout/orgChart1"/>
    <dgm:cxn modelId="{43ADEB34-75BD-4C56-ADA0-94186F41C9B3}" type="presParOf" srcId="{9C1E62EB-FBA2-4436-940E-6D0C92834EB3}" destId="{D104664D-7D04-43E3-9B51-B87857E85651}" srcOrd="0" destOrd="0" presId="urn:microsoft.com/office/officeart/2005/8/layout/orgChart1"/>
    <dgm:cxn modelId="{F3FCEF41-8935-453B-80C2-CDBE71201B44}" type="presParOf" srcId="{D104664D-7D04-43E3-9B51-B87857E85651}" destId="{49269E23-80E4-4A46-9B65-FC93E62B7CF1}" srcOrd="0" destOrd="0" presId="urn:microsoft.com/office/officeart/2005/8/layout/orgChart1"/>
    <dgm:cxn modelId="{15649A31-77BB-4CDA-B61B-39A1D3A92DF4}" type="presParOf" srcId="{D104664D-7D04-43E3-9B51-B87857E85651}" destId="{800AED03-36B8-42C0-A9CE-5FA025E4625B}" srcOrd="1" destOrd="0" presId="urn:microsoft.com/office/officeart/2005/8/layout/orgChart1"/>
    <dgm:cxn modelId="{71A11728-5E6B-4FBB-98B4-F4A2C8A66E10}" type="presParOf" srcId="{9C1E62EB-FBA2-4436-940E-6D0C92834EB3}" destId="{348A02AC-C263-4FE9-AA02-C3018B0EB5ED}" srcOrd="1" destOrd="0" presId="urn:microsoft.com/office/officeart/2005/8/layout/orgChart1"/>
    <dgm:cxn modelId="{6A566D83-15E1-4C40-8E34-B7CC72545836}" type="presParOf" srcId="{9C1E62EB-FBA2-4436-940E-6D0C92834EB3}" destId="{943A8D5F-B3C5-4062-ABC4-7AFB28D91DE4}" srcOrd="2" destOrd="0" presId="urn:microsoft.com/office/officeart/2005/8/layout/orgChart1"/>
    <dgm:cxn modelId="{CC243074-FAB5-4174-8BD1-F71FD09E7D99}" type="presParOf" srcId="{398C2914-2E11-4356-B0F4-4E99E621976A}" destId="{8EACF2D1-D5A2-4661-B61B-55BBF9369471}" srcOrd="2" destOrd="0" presId="urn:microsoft.com/office/officeart/2005/8/layout/orgChart1"/>
    <dgm:cxn modelId="{E819A472-6908-41E1-BE40-AC5A2060E593}" type="presParOf" srcId="{A845F34C-FAFE-4F3E-AF84-D3133F632EE5}" destId="{03DAFDC9-AD12-41B9-9E86-A2A9B68A68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dirty="0">
              <a:cs typeface="+mj-cs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dirty="0">
              <a:cs typeface="+mj-cs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dirty="0">
              <a:cs typeface="+mj-cs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dirty="0">
              <a:cs typeface="+mj-cs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D97B2E-90C2-4C38-928A-07700AAC43BD}" type="doc">
      <dgm:prSet loTypeId="urn:microsoft.com/office/officeart/2005/8/layout/chevron1" loCatId="process" qsTypeId="urn:microsoft.com/office/officeart/2005/8/quickstyle/simple5" qsCatId="simple" csTypeId="urn:microsoft.com/office/officeart/2005/8/colors/accent2_1" csCatId="accent2" phldr="1"/>
      <dgm:spPr/>
    </dgm:pt>
    <dgm:pt modelId="{8C3512E8-DDC0-4CCC-B09C-627FA2D35CDF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gm:t>
    </dgm:pt>
    <dgm:pt modelId="{C08F36EE-0B2F-4C5E-ACC5-1FE44CFF0194}" type="par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557EC41-DFD7-4DA1-A208-C9C99E86F120}" type="sibTrans" cxnId="{7D9D2CF0-F10F-4948-85E4-E3FA39AEA21E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131B3E9-D07F-487E-93A5-EAFF270229BB}">
      <dgm:prSet phldrT="[Text]" custT="1"/>
      <dgm:spPr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24003" tIns="24003" rIns="72009" bIns="24003" numCol="1" spcCol="1270" anchor="ctr" anchorCtr="0"/>
        <a:lstStyle/>
        <a:p>
          <a:pPr rtl="1"/>
          <a:r>
            <a:rPr lang="fa-IR" sz="1800" b="1" dirty="0">
              <a:cs typeface="+mj-cs"/>
            </a:rPr>
            <a:t>مرور</a:t>
          </a:r>
        </a:p>
      </dgm:t>
    </dgm:pt>
    <dgm:pt modelId="{AA43BAB9-DD56-4CF6-BEF5-B85A88F7C872}" type="par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5BEF9819-7394-4305-9609-FF52559D8943}" type="sibTrans" cxnId="{C5DB96D9-86F9-428E-B56A-EC6CB78F3A7C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C1EB92DE-179D-4975-A4D0-1503D0431B83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روش پیشنهادی</a:t>
          </a:r>
        </a:p>
      </dgm:t>
    </dgm:pt>
    <dgm:pt modelId="{C453D7D6-E7A8-4E03-AE51-98CA48C68BB1}" type="par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D49A253-C452-43EC-A660-2A53BF91BA14}" type="sibTrans" cxnId="{66768D2F-D92B-4C65-8463-E551F5680D6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6BF75D01-489C-40EC-B479-D79F32E5A922}">
      <dgm:prSet phldrT="[Text]" custT="1"/>
      <dgm:spPr/>
      <dgm:t>
        <a:bodyPr/>
        <a:lstStyle/>
        <a:p>
          <a:pPr rtl="1"/>
          <a:r>
            <a:rPr lang="fa-IR" sz="1800" b="1" dirty="0">
              <a:cs typeface="+mj-cs"/>
            </a:rPr>
            <a:t>نتایج و تحلیل</a:t>
          </a:r>
        </a:p>
      </dgm:t>
    </dgm:pt>
    <dgm:pt modelId="{98AEEB50-36C5-45C5-8838-D5EAF65EB060}" type="par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4B452370-CC60-458D-B292-24309E64C4AA}" type="sibTrans" cxnId="{9164BE87-2421-4F71-8742-1861FAEDF0A2}">
      <dgm:prSet/>
      <dgm:spPr/>
      <dgm:t>
        <a:bodyPr/>
        <a:lstStyle/>
        <a:p>
          <a:pPr rtl="1"/>
          <a:endParaRPr lang="fa-IR" b="1">
            <a:cs typeface="+mj-cs"/>
          </a:endParaRPr>
        </a:p>
      </dgm:t>
    </dgm:pt>
    <dgm:pt modelId="{B737C733-0454-4388-88F9-51707977F34F}" type="pres">
      <dgm:prSet presAssocID="{34D97B2E-90C2-4C38-928A-07700AAC43BD}" presName="Name0" presStyleCnt="0">
        <dgm:presLayoutVars>
          <dgm:dir val="rev"/>
          <dgm:animLvl val="lvl"/>
          <dgm:resizeHandles val="exact"/>
        </dgm:presLayoutVars>
      </dgm:prSet>
      <dgm:spPr/>
    </dgm:pt>
    <dgm:pt modelId="{03177A8A-8ADF-4B49-8496-0DBB052207AA}" type="pres">
      <dgm:prSet presAssocID="{8C3512E8-DDC0-4CCC-B09C-627FA2D35CDF}" presName="parTxOnly" presStyleLbl="node1" presStyleIdx="0" presStyleCnt="4" custScaleX="78955">
        <dgm:presLayoutVars>
          <dgm:chMax val="0"/>
          <dgm:chPref val="0"/>
          <dgm:bulletEnabled val="1"/>
        </dgm:presLayoutVars>
      </dgm:prSet>
      <dgm:spPr>
        <a:xfrm rot="10800000">
          <a:off x="5328048" y="0"/>
          <a:ext cx="1673957" cy="500236"/>
        </a:xfrm>
        <a:prstGeom prst="chevron">
          <a:avLst/>
        </a:prstGeom>
      </dgm:spPr>
    </dgm:pt>
    <dgm:pt modelId="{4C2C81A9-C86F-4CDF-939B-86294BF6A9EE}" type="pres">
      <dgm:prSet presAssocID="{5557EC41-DFD7-4DA1-A208-C9C99E86F120}" presName="parTxOnlySpace" presStyleCnt="0"/>
      <dgm:spPr/>
    </dgm:pt>
    <dgm:pt modelId="{E007F032-F209-4822-88A4-8D5686E3423D}" type="pres">
      <dgm:prSet presAssocID="{5131B3E9-D07F-487E-93A5-EAFF270229BB}" presName="parTxOnly" presStyleLbl="node1" presStyleIdx="1" presStyleCnt="4" custScaleX="91990">
        <dgm:presLayoutVars>
          <dgm:chMax val="0"/>
          <dgm:chPref val="0"/>
          <dgm:bulletEnabled val="1"/>
        </dgm:presLayoutVars>
      </dgm:prSet>
      <dgm:spPr>
        <a:xfrm rot="10800000">
          <a:off x="3589744" y="0"/>
          <a:ext cx="1950317" cy="500236"/>
        </a:xfrm>
        <a:prstGeom prst="chevron">
          <a:avLst/>
        </a:prstGeom>
      </dgm:spPr>
    </dgm:pt>
    <dgm:pt modelId="{04D76A4B-5B11-42CD-8A79-E87EC4E7ADA6}" type="pres">
      <dgm:prSet presAssocID="{5BEF9819-7394-4305-9609-FF52559D8943}" presName="parTxOnlySpace" presStyleCnt="0"/>
      <dgm:spPr/>
    </dgm:pt>
    <dgm:pt modelId="{2A6684B7-B869-42F1-ABDC-BE7E909C3BDB}" type="pres">
      <dgm:prSet presAssocID="{C1EB92DE-179D-4975-A4D0-1503D0431B83}" presName="parTxOnly" presStyleLbl="node1" presStyleIdx="2" presStyleCnt="4" custScaleX="86977">
        <dgm:presLayoutVars>
          <dgm:chMax val="0"/>
          <dgm:chPref val="0"/>
          <dgm:bulletEnabled val="1"/>
        </dgm:presLayoutVars>
      </dgm:prSet>
      <dgm:spPr/>
    </dgm:pt>
    <dgm:pt modelId="{14BB7E8C-40A9-432A-9FE2-9B574B1B6CDC}" type="pres">
      <dgm:prSet presAssocID="{6D49A253-C452-43EC-A660-2A53BF91BA14}" presName="parTxOnlySpace" presStyleCnt="0"/>
      <dgm:spPr/>
    </dgm:pt>
    <dgm:pt modelId="{CD32C46E-F653-4341-BB45-B088BD5BF58D}" type="pres">
      <dgm:prSet presAssocID="{6BF75D01-489C-40EC-B479-D79F32E5A922}" presName="parTxOnly" presStyleLbl="node1" presStyleIdx="3" presStyleCnt="4" custScaleX="102278">
        <dgm:presLayoutVars>
          <dgm:chMax val="0"/>
          <dgm:chPref val="0"/>
          <dgm:bulletEnabled val="1"/>
        </dgm:presLayoutVars>
      </dgm:prSet>
      <dgm:spPr/>
    </dgm:pt>
  </dgm:ptLst>
  <dgm:cxnLst>
    <dgm:cxn modelId="{38360921-8393-43C8-9315-F59B48685735}" type="presOf" srcId="{C1EB92DE-179D-4975-A4D0-1503D0431B83}" destId="{2A6684B7-B869-42F1-ABDC-BE7E909C3BDB}" srcOrd="0" destOrd="0" presId="urn:microsoft.com/office/officeart/2005/8/layout/chevron1"/>
    <dgm:cxn modelId="{66768D2F-D92B-4C65-8463-E551F5680D62}" srcId="{34D97B2E-90C2-4C38-928A-07700AAC43BD}" destId="{C1EB92DE-179D-4975-A4D0-1503D0431B83}" srcOrd="2" destOrd="0" parTransId="{C453D7D6-E7A8-4E03-AE51-98CA48C68BB1}" sibTransId="{6D49A253-C452-43EC-A660-2A53BF91BA14}"/>
    <dgm:cxn modelId="{9164BE87-2421-4F71-8742-1861FAEDF0A2}" srcId="{34D97B2E-90C2-4C38-928A-07700AAC43BD}" destId="{6BF75D01-489C-40EC-B479-D79F32E5A922}" srcOrd="3" destOrd="0" parTransId="{98AEEB50-36C5-45C5-8838-D5EAF65EB060}" sibTransId="{4B452370-CC60-458D-B292-24309E64C4AA}"/>
    <dgm:cxn modelId="{90958D99-35BC-4316-A8F2-D529F705850B}" type="presOf" srcId="{5131B3E9-D07F-487E-93A5-EAFF270229BB}" destId="{E007F032-F209-4822-88A4-8D5686E3423D}" srcOrd="0" destOrd="0" presId="urn:microsoft.com/office/officeart/2005/8/layout/chevron1"/>
    <dgm:cxn modelId="{0B3C309C-57ED-4AD9-8BC3-EAC8FCD7EE71}" type="presOf" srcId="{6BF75D01-489C-40EC-B479-D79F32E5A922}" destId="{CD32C46E-F653-4341-BB45-B088BD5BF58D}" srcOrd="0" destOrd="0" presId="urn:microsoft.com/office/officeart/2005/8/layout/chevron1"/>
    <dgm:cxn modelId="{E475F9B9-1CF0-4ABC-8D0E-8812BB7E0845}" type="presOf" srcId="{8C3512E8-DDC0-4CCC-B09C-627FA2D35CDF}" destId="{03177A8A-8ADF-4B49-8496-0DBB052207AA}" srcOrd="0" destOrd="0" presId="urn:microsoft.com/office/officeart/2005/8/layout/chevron1"/>
    <dgm:cxn modelId="{C5DB96D9-86F9-428E-B56A-EC6CB78F3A7C}" srcId="{34D97B2E-90C2-4C38-928A-07700AAC43BD}" destId="{5131B3E9-D07F-487E-93A5-EAFF270229BB}" srcOrd="1" destOrd="0" parTransId="{AA43BAB9-DD56-4CF6-BEF5-B85A88F7C872}" sibTransId="{5BEF9819-7394-4305-9609-FF52559D8943}"/>
    <dgm:cxn modelId="{CB1CFCE8-7BAA-4546-8689-FD4F85661E00}" type="presOf" srcId="{34D97B2E-90C2-4C38-928A-07700AAC43BD}" destId="{B737C733-0454-4388-88F9-51707977F34F}" srcOrd="0" destOrd="0" presId="urn:microsoft.com/office/officeart/2005/8/layout/chevron1"/>
    <dgm:cxn modelId="{7D9D2CF0-F10F-4948-85E4-E3FA39AEA21E}" srcId="{34D97B2E-90C2-4C38-928A-07700AAC43BD}" destId="{8C3512E8-DDC0-4CCC-B09C-627FA2D35CDF}" srcOrd="0" destOrd="0" parTransId="{C08F36EE-0B2F-4C5E-ACC5-1FE44CFF0194}" sibTransId="{5557EC41-DFD7-4DA1-A208-C9C99E86F120}"/>
    <dgm:cxn modelId="{A94C7222-9EDA-460C-AD93-72EF1FEBD957}" type="presParOf" srcId="{B737C733-0454-4388-88F9-51707977F34F}" destId="{03177A8A-8ADF-4B49-8496-0DBB052207AA}" srcOrd="0" destOrd="0" presId="urn:microsoft.com/office/officeart/2005/8/layout/chevron1"/>
    <dgm:cxn modelId="{C5CA90BF-7C50-4452-8928-EBB764057E8F}" type="presParOf" srcId="{B737C733-0454-4388-88F9-51707977F34F}" destId="{4C2C81A9-C86F-4CDF-939B-86294BF6A9EE}" srcOrd="1" destOrd="0" presId="urn:microsoft.com/office/officeart/2005/8/layout/chevron1"/>
    <dgm:cxn modelId="{D18250A2-2579-4289-8350-B83A25EF2E20}" type="presParOf" srcId="{B737C733-0454-4388-88F9-51707977F34F}" destId="{E007F032-F209-4822-88A4-8D5686E3423D}" srcOrd="2" destOrd="0" presId="urn:microsoft.com/office/officeart/2005/8/layout/chevron1"/>
    <dgm:cxn modelId="{F6C5C3A6-9873-49CC-B42C-DACE038A36FF}" type="presParOf" srcId="{B737C733-0454-4388-88F9-51707977F34F}" destId="{04D76A4B-5B11-42CD-8A79-E87EC4E7ADA6}" srcOrd="3" destOrd="0" presId="urn:microsoft.com/office/officeart/2005/8/layout/chevron1"/>
    <dgm:cxn modelId="{25C004E2-2499-46E3-9F45-60ABFC53DA2F}" type="presParOf" srcId="{B737C733-0454-4388-88F9-51707977F34F}" destId="{2A6684B7-B869-42F1-ABDC-BE7E909C3BDB}" srcOrd="4" destOrd="0" presId="urn:microsoft.com/office/officeart/2005/8/layout/chevron1"/>
    <dgm:cxn modelId="{5632E0B1-C214-404B-B80F-753E0DD8EBE3}" type="presParOf" srcId="{B737C733-0454-4388-88F9-51707977F34F}" destId="{14BB7E8C-40A9-432A-9FE2-9B574B1B6CDC}" srcOrd="5" destOrd="0" presId="urn:microsoft.com/office/officeart/2005/8/layout/chevron1"/>
    <dgm:cxn modelId="{0F63FC8F-642E-4772-A139-EDCA5C266DAC}" type="presParOf" srcId="{B737C733-0454-4388-88F9-51707977F34F}" destId="{CD32C46E-F653-4341-BB45-B088BD5BF58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</a:t>
          </a:r>
        </a:p>
      </dsp:txBody>
      <dsp:txXfrm rot="10800000">
        <a:off x="251417" y="0"/>
        <a:ext cx="1668201" cy="5002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660C7-0D4E-4232-94B1-7C44FE3969D8}">
      <dsp:nvSpPr>
        <dsp:cNvPr id="0" name=""/>
        <dsp:cNvSpPr/>
      </dsp:nvSpPr>
      <dsp:spPr>
        <a:xfrm>
          <a:off x="8124385" y="1733474"/>
          <a:ext cx="2280377" cy="88442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 dirty="0">
              <a:cs typeface="+mj-cs"/>
            </a:rPr>
            <a:t>روش‌های </a:t>
          </a:r>
          <a:r>
            <a:rPr lang="fa-IR" sz="1800" b="0" kern="1200">
              <a:cs typeface="+mj-cs"/>
            </a:rPr>
            <a:t>پیشگویی پیوند</a:t>
          </a:r>
          <a:endParaRPr lang="en-US" sz="1800" b="0" kern="1200" dirty="0">
            <a:cs typeface="+mj-cs"/>
          </a:endParaRPr>
        </a:p>
      </dsp:txBody>
      <dsp:txXfrm>
        <a:off x="8150289" y="1759378"/>
        <a:ext cx="2228569" cy="832616"/>
      </dsp:txXfrm>
    </dsp:sp>
    <dsp:sp modelId="{770ABC10-C292-4E53-82AD-F9A3BB7E2342}">
      <dsp:nvSpPr>
        <dsp:cNvPr id="0" name=""/>
        <dsp:cNvSpPr/>
      </dsp:nvSpPr>
      <dsp:spPr>
        <a:xfrm rot="15541448">
          <a:off x="7267153" y="1458793"/>
          <a:ext cx="144024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40247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7267153" y="1432729"/>
        <a:ext cx="1440247" cy="72012"/>
      </dsp:txXfrm>
    </dsp:sp>
    <dsp:sp modelId="{21CE3110-38BF-4615-B469-1BB7B62C0F83}">
      <dsp:nvSpPr>
        <dsp:cNvPr id="0" name=""/>
        <dsp:cNvSpPr/>
      </dsp:nvSpPr>
      <dsp:spPr>
        <a:xfrm>
          <a:off x="6144810" y="431724"/>
          <a:ext cx="1705358" cy="66012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>
              <a:cs typeface="+mj-cs"/>
            </a:rPr>
            <a:t>بانظارت</a:t>
          </a:r>
          <a:endParaRPr lang="en-US" sz="1800" b="0" kern="1200">
            <a:cs typeface="+mj-cs"/>
          </a:endParaRPr>
        </a:p>
      </dsp:txBody>
      <dsp:txXfrm>
        <a:off x="6164144" y="451058"/>
        <a:ext cx="1666690" cy="621453"/>
      </dsp:txXfrm>
    </dsp:sp>
    <dsp:sp modelId="{A2DEF8A9-FF91-4BC7-96F6-9AE45D79D0AE}">
      <dsp:nvSpPr>
        <dsp:cNvPr id="0" name=""/>
        <dsp:cNvSpPr/>
      </dsp:nvSpPr>
      <dsp:spPr>
        <a:xfrm rot="12601240">
          <a:off x="5437034" y="562057"/>
          <a:ext cx="7586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5866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5437034" y="553033"/>
        <a:ext cx="758665" cy="37933"/>
      </dsp:txXfrm>
    </dsp:sp>
    <dsp:sp modelId="{BA61F08A-9D6F-4BC5-8F56-0D08D9379879}">
      <dsp:nvSpPr>
        <dsp:cNvPr id="0" name=""/>
        <dsp:cNvSpPr/>
      </dsp:nvSpPr>
      <dsp:spPr>
        <a:xfrm>
          <a:off x="3782565" y="52154"/>
          <a:ext cx="1705358" cy="66012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>
              <a:cs typeface="+mj-cs"/>
            </a:rPr>
            <a:t>استخراج ویژگی</a:t>
          </a:r>
          <a:endParaRPr lang="en-US" sz="1800" b="0" kern="1200">
            <a:cs typeface="+mj-cs"/>
          </a:endParaRPr>
        </a:p>
      </dsp:txBody>
      <dsp:txXfrm>
        <a:off x="3801899" y="71488"/>
        <a:ext cx="1666690" cy="621453"/>
      </dsp:txXfrm>
    </dsp:sp>
    <dsp:sp modelId="{F519CCC8-3857-4074-AD08-61D11156A747}">
      <dsp:nvSpPr>
        <dsp:cNvPr id="0" name=""/>
        <dsp:cNvSpPr/>
      </dsp:nvSpPr>
      <dsp:spPr>
        <a:xfrm rot="8977926">
          <a:off x="5421784" y="948066"/>
          <a:ext cx="7762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76280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5421784" y="938602"/>
        <a:ext cx="776280" cy="38814"/>
      </dsp:txXfrm>
    </dsp:sp>
    <dsp:sp modelId="{D911577E-C05D-4746-AA5F-8AE0634B1191}">
      <dsp:nvSpPr>
        <dsp:cNvPr id="0" name=""/>
        <dsp:cNvSpPr/>
      </dsp:nvSpPr>
      <dsp:spPr>
        <a:xfrm>
          <a:off x="3769679" y="824173"/>
          <a:ext cx="1705358" cy="66012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>
              <a:cs typeface="+mj-cs"/>
            </a:rPr>
            <a:t>خوشه‌بندی</a:t>
          </a:r>
          <a:endParaRPr lang="en-US" sz="1800" b="0" kern="1200">
            <a:cs typeface="+mj-cs"/>
          </a:endParaRPr>
        </a:p>
      </dsp:txBody>
      <dsp:txXfrm>
        <a:off x="3789013" y="843507"/>
        <a:ext cx="1666690" cy="621453"/>
      </dsp:txXfrm>
    </dsp:sp>
    <dsp:sp modelId="{03C99949-4F93-4651-89D6-46C3E14B9CCF}">
      <dsp:nvSpPr>
        <dsp:cNvPr id="0" name=""/>
        <dsp:cNvSpPr/>
      </dsp:nvSpPr>
      <dsp:spPr>
        <a:xfrm rot="6245822">
          <a:off x="7424354" y="2711714"/>
          <a:ext cx="112584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25845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7424354" y="2693510"/>
        <a:ext cx="1125845" cy="56292"/>
      </dsp:txXfrm>
    </dsp:sp>
    <dsp:sp modelId="{00DB98E5-96ED-4532-99A3-A501ECD6DBCA}">
      <dsp:nvSpPr>
        <dsp:cNvPr id="0" name=""/>
        <dsp:cNvSpPr/>
      </dsp:nvSpPr>
      <dsp:spPr>
        <a:xfrm>
          <a:off x="6144810" y="2937565"/>
          <a:ext cx="1705358" cy="66012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 dirty="0">
              <a:cs typeface="+mj-cs"/>
            </a:rPr>
            <a:t>بدون نظارت</a:t>
          </a:r>
          <a:endParaRPr lang="en-US" sz="1800" b="0" kern="1200" dirty="0">
            <a:cs typeface="+mj-cs"/>
          </a:endParaRPr>
        </a:p>
      </dsp:txBody>
      <dsp:txXfrm>
        <a:off x="6164144" y="2956899"/>
        <a:ext cx="1666690" cy="621453"/>
      </dsp:txXfrm>
    </dsp:sp>
    <dsp:sp modelId="{EDF5115F-B012-4A38-8210-4D6C73264419}">
      <dsp:nvSpPr>
        <dsp:cNvPr id="0" name=""/>
        <dsp:cNvSpPr/>
      </dsp:nvSpPr>
      <dsp:spPr>
        <a:xfrm rot="14119077">
          <a:off x="5221412" y="2773732"/>
          <a:ext cx="117703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177036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5221412" y="2754249"/>
        <a:ext cx="1177036" cy="58851"/>
      </dsp:txXfrm>
    </dsp:sp>
    <dsp:sp modelId="{FEF4A8E2-788B-492A-8621-A2489430BC5A}">
      <dsp:nvSpPr>
        <dsp:cNvPr id="0" name=""/>
        <dsp:cNvSpPr/>
      </dsp:nvSpPr>
      <dsp:spPr>
        <a:xfrm>
          <a:off x="3769692" y="1969662"/>
          <a:ext cx="1705358" cy="66012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>
              <a:cs typeface="+mj-cs"/>
            </a:rPr>
            <a:t>مبتنی بر مسیر</a:t>
          </a:r>
          <a:endParaRPr lang="en-US" sz="1800" b="0" kern="1200">
            <a:cs typeface="+mj-cs"/>
          </a:endParaRPr>
        </a:p>
      </dsp:txBody>
      <dsp:txXfrm>
        <a:off x="3789026" y="1988996"/>
        <a:ext cx="1666690" cy="621453"/>
      </dsp:txXfrm>
    </dsp:sp>
    <dsp:sp modelId="{1FECD0D7-FB02-4B23-AA02-305854F2A972}">
      <dsp:nvSpPr>
        <dsp:cNvPr id="0" name=""/>
        <dsp:cNvSpPr/>
      </dsp:nvSpPr>
      <dsp:spPr>
        <a:xfrm rot="13639009">
          <a:off x="2080211" y="1549612"/>
          <a:ext cx="2013751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013751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2080211" y="1509211"/>
        <a:ext cx="2013751" cy="100687"/>
      </dsp:txXfrm>
    </dsp:sp>
    <dsp:sp modelId="{3D5919E9-B649-40DC-B8B4-BC1BBB04205E}">
      <dsp:nvSpPr>
        <dsp:cNvPr id="0" name=""/>
        <dsp:cNvSpPr/>
      </dsp:nvSpPr>
      <dsp:spPr>
        <a:xfrm>
          <a:off x="699123" y="489326"/>
          <a:ext cx="1705358" cy="66012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>
              <a:cs typeface="+mj-cs"/>
            </a:rPr>
            <a:t>کاتز</a:t>
          </a:r>
          <a:endParaRPr lang="en-US" sz="1800" b="0" kern="1200">
            <a:cs typeface="+mj-cs"/>
          </a:endParaRPr>
        </a:p>
      </dsp:txBody>
      <dsp:txXfrm>
        <a:off x="718457" y="508660"/>
        <a:ext cx="1666690" cy="621453"/>
      </dsp:txXfrm>
    </dsp:sp>
    <dsp:sp modelId="{4BB973EE-7CCE-48A2-9ADB-5F83ABF29B6D}">
      <dsp:nvSpPr>
        <dsp:cNvPr id="0" name=""/>
        <dsp:cNvSpPr/>
      </dsp:nvSpPr>
      <dsp:spPr>
        <a:xfrm rot="12532247">
          <a:off x="2293814" y="1909867"/>
          <a:ext cx="157367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73674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2293814" y="1880468"/>
        <a:ext cx="1573674" cy="78683"/>
      </dsp:txXfrm>
    </dsp:sp>
    <dsp:sp modelId="{9B8FA002-BE71-4FFF-A0CB-DF62B8450CF4}">
      <dsp:nvSpPr>
        <dsp:cNvPr id="0" name=""/>
        <dsp:cNvSpPr/>
      </dsp:nvSpPr>
      <dsp:spPr>
        <a:xfrm>
          <a:off x="686251" y="1209835"/>
          <a:ext cx="1705358" cy="66012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>
              <a:cs typeface="+mj-cs"/>
            </a:rPr>
            <a:t>قدمزنی تصادفی</a:t>
          </a:r>
          <a:endParaRPr lang="en-US" sz="1800" b="0" kern="1200">
            <a:cs typeface="+mj-cs"/>
          </a:endParaRPr>
        </a:p>
      </dsp:txBody>
      <dsp:txXfrm>
        <a:off x="705585" y="1229169"/>
        <a:ext cx="1666690" cy="621453"/>
      </dsp:txXfrm>
    </dsp:sp>
    <dsp:sp modelId="{830D7419-08A2-4098-A303-3EA3A0757AE4}">
      <dsp:nvSpPr>
        <dsp:cNvPr id="0" name=""/>
        <dsp:cNvSpPr/>
      </dsp:nvSpPr>
      <dsp:spPr>
        <a:xfrm rot="10769006">
          <a:off x="2417340" y="2295876"/>
          <a:ext cx="1352380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352380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2417340" y="2272010"/>
        <a:ext cx="1352380" cy="67619"/>
      </dsp:txXfrm>
    </dsp:sp>
    <dsp:sp modelId="{919B24E1-27CC-4595-A231-B80CFDB7E5C7}">
      <dsp:nvSpPr>
        <dsp:cNvPr id="0" name=""/>
        <dsp:cNvSpPr/>
      </dsp:nvSpPr>
      <dsp:spPr>
        <a:xfrm>
          <a:off x="712009" y="1981854"/>
          <a:ext cx="1705358" cy="660121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 dirty="0">
              <a:cs typeface="+mj-cs"/>
            </a:rPr>
            <a:t>کوتاه ترین مسیر</a:t>
          </a:r>
          <a:endParaRPr lang="en-US" sz="1800" b="0" kern="1200" dirty="0">
            <a:cs typeface="+mj-cs"/>
          </a:endParaRPr>
        </a:p>
      </dsp:txBody>
      <dsp:txXfrm>
        <a:off x="731343" y="2001188"/>
        <a:ext cx="1666690" cy="621453"/>
      </dsp:txXfrm>
    </dsp:sp>
    <dsp:sp modelId="{17E7585C-C645-4446-B006-EF42F82A1FB5}">
      <dsp:nvSpPr>
        <dsp:cNvPr id="0" name=""/>
        <dsp:cNvSpPr/>
      </dsp:nvSpPr>
      <dsp:spPr>
        <a:xfrm rot="6390177">
          <a:off x="5125876" y="4018517"/>
          <a:ext cx="158704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87044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5125876" y="3988783"/>
        <a:ext cx="1587044" cy="79352"/>
      </dsp:txXfrm>
    </dsp:sp>
    <dsp:sp modelId="{70BF35AF-55D7-4D4A-BA2A-B3D4C90B84C6}">
      <dsp:nvSpPr>
        <dsp:cNvPr id="0" name=""/>
        <dsp:cNvSpPr/>
      </dsp:nvSpPr>
      <dsp:spPr>
        <a:xfrm>
          <a:off x="3988628" y="4459232"/>
          <a:ext cx="1705358" cy="66012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0" kern="1200" dirty="0">
              <a:cs typeface="+mj-cs"/>
            </a:rPr>
            <a:t>مبتنی بر مجاورت</a:t>
          </a:r>
          <a:endParaRPr lang="en-US" sz="1800" b="0" kern="1200" dirty="0">
            <a:cs typeface="+mj-cs"/>
          </a:endParaRPr>
        </a:p>
      </dsp:txBody>
      <dsp:txXfrm>
        <a:off x="4007962" y="4478566"/>
        <a:ext cx="1666690" cy="621453"/>
      </dsp:txXfrm>
    </dsp:sp>
    <dsp:sp modelId="{C453449F-1231-44DD-8388-46964D2256DD}">
      <dsp:nvSpPr>
        <dsp:cNvPr id="0" name=""/>
        <dsp:cNvSpPr/>
      </dsp:nvSpPr>
      <dsp:spPr>
        <a:xfrm rot="13418956">
          <a:off x="2102114" y="4023857"/>
          <a:ext cx="218906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189066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2102114" y="3979073"/>
        <a:ext cx="2189066" cy="109453"/>
      </dsp:txXfrm>
    </dsp:sp>
    <dsp:sp modelId="{CE8C10ED-8F77-4941-81E4-4A304DC186CE}">
      <dsp:nvSpPr>
        <dsp:cNvPr id="0" name=""/>
        <dsp:cNvSpPr/>
      </dsp:nvSpPr>
      <dsp:spPr>
        <a:xfrm>
          <a:off x="699308" y="2948246"/>
          <a:ext cx="1705358" cy="66012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همسایه‌های مشترک</a:t>
          </a:r>
          <a:endParaRPr lang="en-US" sz="1800" b="1" kern="1200" dirty="0">
            <a:cs typeface="+mj-cs"/>
          </a:endParaRPr>
        </a:p>
      </dsp:txBody>
      <dsp:txXfrm>
        <a:off x="718642" y="2967580"/>
        <a:ext cx="1666690" cy="621453"/>
      </dsp:txXfrm>
    </dsp:sp>
    <dsp:sp modelId="{A5F6640E-4F5F-455F-BB61-7C226204F3D5}">
      <dsp:nvSpPr>
        <dsp:cNvPr id="0" name=""/>
        <dsp:cNvSpPr/>
      </dsp:nvSpPr>
      <dsp:spPr>
        <a:xfrm rot="12356813">
          <a:off x="2329298" y="4397074"/>
          <a:ext cx="174739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47399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2329298" y="4363331"/>
        <a:ext cx="1747399" cy="87369"/>
      </dsp:txXfrm>
    </dsp:sp>
    <dsp:sp modelId="{978844B5-99B6-45A2-85E6-E3F6FB86353C}">
      <dsp:nvSpPr>
        <dsp:cNvPr id="0" name=""/>
        <dsp:cNvSpPr/>
      </dsp:nvSpPr>
      <dsp:spPr>
        <a:xfrm>
          <a:off x="712009" y="3694679"/>
          <a:ext cx="1705358" cy="66012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پیوست امتیازی</a:t>
          </a:r>
          <a:endParaRPr lang="en-US" sz="1800" b="1" kern="1200" dirty="0">
            <a:cs typeface="+mj-cs"/>
          </a:endParaRPr>
        </a:p>
      </dsp:txBody>
      <dsp:txXfrm>
        <a:off x="731343" y="3714013"/>
        <a:ext cx="1666690" cy="621453"/>
      </dsp:txXfrm>
    </dsp:sp>
    <dsp:sp modelId="{FC110543-D6CC-4B69-A4AB-805388BE0465}">
      <dsp:nvSpPr>
        <dsp:cNvPr id="0" name=""/>
        <dsp:cNvSpPr/>
      </dsp:nvSpPr>
      <dsp:spPr>
        <a:xfrm rot="10867439">
          <a:off x="2417216" y="4763936"/>
          <a:ext cx="157156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571563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2417216" y="4734590"/>
        <a:ext cx="1571563" cy="78578"/>
      </dsp:txXfrm>
    </dsp:sp>
    <dsp:sp modelId="{552B2211-C8D1-4C8E-B82B-3583930683E7}">
      <dsp:nvSpPr>
        <dsp:cNvPr id="0" name=""/>
        <dsp:cNvSpPr/>
      </dsp:nvSpPr>
      <dsp:spPr>
        <a:xfrm>
          <a:off x="712009" y="4428404"/>
          <a:ext cx="1705358" cy="66012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آکادمیک آدار</a:t>
          </a:r>
          <a:endParaRPr lang="en-US" sz="1800" b="1" kern="1200" dirty="0">
            <a:cs typeface="+mj-cs"/>
          </a:endParaRPr>
        </a:p>
      </dsp:txBody>
      <dsp:txXfrm>
        <a:off x="731343" y="4447738"/>
        <a:ext cx="1666690" cy="621453"/>
      </dsp:txXfrm>
    </dsp:sp>
    <dsp:sp modelId="{8A12C2CC-DF96-4B03-BB9A-76DA4468E7DD}">
      <dsp:nvSpPr>
        <dsp:cNvPr id="0" name=""/>
        <dsp:cNvSpPr/>
      </dsp:nvSpPr>
      <dsp:spPr>
        <a:xfrm rot="9353942">
          <a:off x="2342341" y="5130796"/>
          <a:ext cx="172131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2131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>
            <a:cs typeface="+mj-cs"/>
          </a:endParaRPr>
        </a:p>
      </dsp:txBody>
      <dsp:txXfrm rot="10800000">
        <a:off x="2342341" y="5097705"/>
        <a:ext cx="1721312" cy="86065"/>
      </dsp:txXfrm>
    </dsp:sp>
    <dsp:sp modelId="{0C63A5DD-68C2-435E-8487-5B9AB548D2B0}">
      <dsp:nvSpPr>
        <dsp:cNvPr id="0" name=""/>
        <dsp:cNvSpPr/>
      </dsp:nvSpPr>
      <dsp:spPr>
        <a:xfrm>
          <a:off x="712009" y="5162123"/>
          <a:ext cx="1705358" cy="66012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>
              <a:cs typeface="+mj-cs"/>
            </a:rPr>
            <a:t>جاکارد</a:t>
          </a:r>
          <a:endParaRPr lang="en-US" sz="1800" b="1" kern="1200">
            <a:cs typeface="+mj-cs"/>
          </a:endParaRPr>
        </a:p>
      </dsp:txBody>
      <dsp:txXfrm>
        <a:off x="731343" y="5181457"/>
        <a:ext cx="1666690" cy="62145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</a:t>
          </a: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نتایج </a:t>
          </a:r>
          <a:r>
            <a:rPr lang="fa-IR" sz="1800" b="1" kern="1200" dirty="0">
              <a:cs typeface="+mj-cs"/>
            </a:rPr>
            <a:t>و تحلیل</a:t>
          </a:r>
          <a:endParaRPr lang="fa-IR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/>
            <a:ea typeface="+mn-ea"/>
            <a:cs typeface="B Titr"/>
          </a:endParaRPr>
        </a:p>
      </dsp:txBody>
      <dsp:txXfrm rot="10800000">
        <a:off x="251417" y="0"/>
        <a:ext cx="1668201" cy="50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8318A-80D5-4CF0-B6F2-A885D07A4015}">
      <dsp:nvSpPr>
        <dsp:cNvPr id="0" name=""/>
        <dsp:cNvSpPr/>
      </dsp:nvSpPr>
      <dsp:spPr>
        <a:xfrm>
          <a:off x="6143249" y="1414715"/>
          <a:ext cx="175327" cy="385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194"/>
              </a:lnTo>
              <a:lnTo>
                <a:pt x="175327" y="38571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9C83C-5125-4154-8F0C-A714F2660C92}">
      <dsp:nvSpPr>
        <dsp:cNvPr id="0" name=""/>
        <dsp:cNvSpPr/>
      </dsp:nvSpPr>
      <dsp:spPr>
        <a:xfrm>
          <a:off x="6143249" y="1414715"/>
          <a:ext cx="175327" cy="302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7313"/>
              </a:lnTo>
              <a:lnTo>
                <a:pt x="175327" y="30273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B4B15-2CC6-4027-8E67-C12B7AB19814}">
      <dsp:nvSpPr>
        <dsp:cNvPr id="0" name=""/>
        <dsp:cNvSpPr/>
      </dsp:nvSpPr>
      <dsp:spPr>
        <a:xfrm>
          <a:off x="6143249" y="1414715"/>
          <a:ext cx="175327" cy="2197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7432"/>
              </a:lnTo>
              <a:lnTo>
                <a:pt x="175327" y="21974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8321A-87DB-42CC-AD07-2B34A2934DE4}">
      <dsp:nvSpPr>
        <dsp:cNvPr id="0" name=""/>
        <dsp:cNvSpPr/>
      </dsp:nvSpPr>
      <dsp:spPr>
        <a:xfrm>
          <a:off x="6143249" y="1414715"/>
          <a:ext cx="175327" cy="1367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50"/>
              </a:lnTo>
              <a:lnTo>
                <a:pt x="175327" y="13675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4DA14-23DB-470A-9A3C-998C9ADF596F}">
      <dsp:nvSpPr>
        <dsp:cNvPr id="0" name=""/>
        <dsp:cNvSpPr/>
      </dsp:nvSpPr>
      <dsp:spPr>
        <a:xfrm>
          <a:off x="6143249" y="1414715"/>
          <a:ext cx="175327" cy="53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669"/>
              </a:lnTo>
              <a:lnTo>
                <a:pt x="175327" y="5376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ADF50-6507-40F8-BC98-5688D0492A05}">
      <dsp:nvSpPr>
        <dsp:cNvPr id="0" name=""/>
        <dsp:cNvSpPr/>
      </dsp:nvSpPr>
      <dsp:spPr>
        <a:xfrm>
          <a:off x="3782178" y="584833"/>
          <a:ext cx="2828609" cy="24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28"/>
              </a:lnTo>
              <a:lnTo>
                <a:pt x="2828609" y="122728"/>
              </a:lnTo>
              <a:lnTo>
                <a:pt x="2828609" y="2454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0BDC7-51F1-4BAB-B7D2-DD6D3C9B5D79}">
      <dsp:nvSpPr>
        <dsp:cNvPr id="0" name=""/>
        <dsp:cNvSpPr/>
      </dsp:nvSpPr>
      <dsp:spPr>
        <a:xfrm>
          <a:off x="4728944" y="1414715"/>
          <a:ext cx="175327" cy="302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7313"/>
              </a:lnTo>
              <a:lnTo>
                <a:pt x="175327" y="30273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8E666-758C-4598-B2F2-75D83E15D814}">
      <dsp:nvSpPr>
        <dsp:cNvPr id="0" name=""/>
        <dsp:cNvSpPr/>
      </dsp:nvSpPr>
      <dsp:spPr>
        <a:xfrm>
          <a:off x="4728944" y="1414715"/>
          <a:ext cx="175327" cy="2197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7432"/>
              </a:lnTo>
              <a:lnTo>
                <a:pt x="175327" y="21974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2725A-8091-4FE1-A3E9-EC00B2FDAC21}">
      <dsp:nvSpPr>
        <dsp:cNvPr id="0" name=""/>
        <dsp:cNvSpPr/>
      </dsp:nvSpPr>
      <dsp:spPr>
        <a:xfrm>
          <a:off x="4728944" y="1414715"/>
          <a:ext cx="175327" cy="1367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50"/>
              </a:lnTo>
              <a:lnTo>
                <a:pt x="175327" y="13675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D8480-F0E4-49B6-8771-B25A8EF07217}">
      <dsp:nvSpPr>
        <dsp:cNvPr id="0" name=""/>
        <dsp:cNvSpPr/>
      </dsp:nvSpPr>
      <dsp:spPr>
        <a:xfrm>
          <a:off x="4728944" y="1414715"/>
          <a:ext cx="175327" cy="53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669"/>
              </a:lnTo>
              <a:lnTo>
                <a:pt x="175327" y="5376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16650-BDB7-45E0-96B5-584A868D7D2D}">
      <dsp:nvSpPr>
        <dsp:cNvPr id="0" name=""/>
        <dsp:cNvSpPr/>
      </dsp:nvSpPr>
      <dsp:spPr>
        <a:xfrm>
          <a:off x="3782178" y="584833"/>
          <a:ext cx="1414304" cy="24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28"/>
              </a:lnTo>
              <a:lnTo>
                <a:pt x="1414304" y="122728"/>
              </a:lnTo>
              <a:lnTo>
                <a:pt x="1414304" y="2454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48503-ED10-4CFD-BE3F-3FE9ECE3FB9F}">
      <dsp:nvSpPr>
        <dsp:cNvPr id="0" name=""/>
        <dsp:cNvSpPr/>
      </dsp:nvSpPr>
      <dsp:spPr>
        <a:xfrm>
          <a:off x="3314639" y="1414715"/>
          <a:ext cx="175327" cy="1367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50"/>
              </a:lnTo>
              <a:lnTo>
                <a:pt x="175327" y="13675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6FE1D-B58E-433D-B730-25B132A5505C}">
      <dsp:nvSpPr>
        <dsp:cNvPr id="0" name=""/>
        <dsp:cNvSpPr/>
      </dsp:nvSpPr>
      <dsp:spPr>
        <a:xfrm>
          <a:off x="3314639" y="1414715"/>
          <a:ext cx="175327" cy="53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669"/>
              </a:lnTo>
              <a:lnTo>
                <a:pt x="175327" y="5376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E343C-E954-45AA-BB01-F96581F097B7}">
      <dsp:nvSpPr>
        <dsp:cNvPr id="0" name=""/>
        <dsp:cNvSpPr/>
      </dsp:nvSpPr>
      <dsp:spPr>
        <a:xfrm>
          <a:off x="3736458" y="584833"/>
          <a:ext cx="91440" cy="245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4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44F01-A065-437B-A0B0-2EEB9EB2D381}">
      <dsp:nvSpPr>
        <dsp:cNvPr id="0" name=""/>
        <dsp:cNvSpPr/>
      </dsp:nvSpPr>
      <dsp:spPr>
        <a:xfrm>
          <a:off x="1900335" y="1414715"/>
          <a:ext cx="175327" cy="2197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7432"/>
              </a:lnTo>
              <a:lnTo>
                <a:pt x="175327" y="21974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B9308-4433-474E-8C08-890B877893F7}">
      <dsp:nvSpPr>
        <dsp:cNvPr id="0" name=""/>
        <dsp:cNvSpPr/>
      </dsp:nvSpPr>
      <dsp:spPr>
        <a:xfrm>
          <a:off x="1900335" y="1414715"/>
          <a:ext cx="175327" cy="1367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50"/>
              </a:lnTo>
              <a:lnTo>
                <a:pt x="175327" y="13675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0CF9-40FE-468A-B43E-5E55801F5F34}">
      <dsp:nvSpPr>
        <dsp:cNvPr id="0" name=""/>
        <dsp:cNvSpPr/>
      </dsp:nvSpPr>
      <dsp:spPr>
        <a:xfrm>
          <a:off x="1900335" y="1414715"/>
          <a:ext cx="175327" cy="53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669"/>
              </a:lnTo>
              <a:lnTo>
                <a:pt x="175327" y="5376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97549-8AC1-41B4-8EE9-E86108DB7199}">
      <dsp:nvSpPr>
        <dsp:cNvPr id="0" name=""/>
        <dsp:cNvSpPr/>
      </dsp:nvSpPr>
      <dsp:spPr>
        <a:xfrm>
          <a:off x="2367873" y="584833"/>
          <a:ext cx="1414304" cy="245457"/>
        </a:xfrm>
        <a:custGeom>
          <a:avLst/>
          <a:gdLst/>
          <a:ahLst/>
          <a:cxnLst/>
          <a:rect l="0" t="0" r="0" b="0"/>
          <a:pathLst>
            <a:path>
              <a:moveTo>
                <a:pt x="1414304" y="0"/>
              </a:moveTo>
              <a:lnTo>
                <a:pt x="1414304" y="122728"/>
              </a:lnTo>
              <a:lnTo>
                <a:pt x="0" y="122728"/>
              </a:lnTo>
              <a:lnTo>
                <a:pt x="0" y="2454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C12CD-6E3F-414A-AD1F-FF1DF6011776}">
      <dsp:nvSpPr>
        <dsp:cNvPr id="0" name=""/>
        <dsp:cNvSpPr/>
      </dsp:nvSpPr>
      <dsp:spPr>
        <a:xfrm>
          <a:off x="486030" y="1414715"/>
          <a:ext cx="175327" cy="385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7194"/>
              </a:lnTo>
              <a:lnTo>
                <a:pt x="175327" y="38571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990B2-7260-4164-9742-A3A39C2450C0}">
      <dsp:nvSpPr>
        <dsp:cNvPr id="0" name=""/>
        <dsp:cNvSpPr/>
      </dsp:nvSpPr>
      <dsp:spPr>
        <a:xfrm>
          <a:off x="486030" y="1414715"/>
          <a:ext cx="175327" cy="302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7313"/>
              </a:lnTo>
              <a:lnTo>
                <a:pt x="175327" y="30273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950A-8C9B-450F-A1A7-A232B1B4C52A}">
      <dsp:nvSpPr>
        <dsp:cNvPr id="0" name=""/>
        <dsp:cNvSpPr/>
      </dsp:nvSpPr>
      <dsp:spPr>
        <a:xfrm>
          <a:off x="486030" y="1414715"/>
          <a:ext cx="175327" cy="2197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7432"/>
              </a:lnTo>
              <a:lnTo>
                <a:pt x="175327" y="21974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A5C29-DED4-410E-8655-61A71E394271}">
      <dsp:nvSpPr>
        <dsp:cNvPr id="0" name=""/>
        <dsp:cNvSpPr/>
      </dsp:nvSpPr>
      <dsp:spPr>
        <a:xfrm>
          <a:off x="486030" y="1414715"/>
          <a:ext cx="175327" cy="1367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50"/>
              </a:lnTo>
              <a:lnTo>
                <a:pt x="175327" y="136755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F6C32-E459-4548-B6EC-C3CDB5F1403A}">
      <dsp:nvSpPr>
        <dsp:cNvPr id="0" name=""/>
        <dsp:cNvSpPr/>
      </dsp:nvSpPr>
      <dsp:spPr>
        <a:xfrm>
          <a:off x="486030" y="1414715"/>
          <a:ext cx="175327" cy="5376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669"/>
              </a:lnTo>
              <a:lnTo>
                <a:pt x="175327" y="53766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D094B-4F7C-4ACE-9030-49F584B2A6BE}">
      <dsp:nvSpPr>
        <dsp:cNvPr id="0" name=""/>
        <dsp:cNvSpPr/>
      </dsp:nvSpPr>
      <dsp:spPr>
        <a:xfrm>
          <a:off x="953569" y="584833"/>
          <a:ext cx="2828609" cy="245457"/>
        </a:xfrm>
        <a:custGeom>
          <a:avLst/>
          <a:gdLst/>
          <a:ahLst/>
          <a:cxnLst/>
          <a:rect l="0" t="0" r="0" b="0"/>
          <a:pathLst>
            <a:path>
              <a:moveTo>
                <a:pt x="2828609" y="0"/>
              </a:moveTo>
              <a:lnTo>
                <a:pt x="2828609" y="122728"/>
              </a:lnTo>
              <a:lnTo>
                <a:pt x="0" y="122728"/>
              </a:lnTo>
              <a:lnTo>
                <a:pt x="0" y="2454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95F6F-FB15-4801-9AE1-9E2D132099FF}">
      <dsp:nvSpPr>
        <dsp:cNvPr id="0" name=""/>
        <dsp:cNvSpPr/>
      </dsp:nvSpPr>
      <dsp:spPr>
        <a:xfrm>
          <a:off x="3197755" y="410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 dirty="0">
              <a:solidFill>
                <a:schemeClr val="tx1"/>
              </a:solidFill>
              <a:cs typeface="B Titr" pitchFamily="2" charset="-78"/>
            </a:rPr>
            <a:t>تشخیص ناهنجاری</a:t>
          </a:r>
        </a:p>
      </dsp:txBody>
      <dsp:txXfrm>
        <a:off x="3197755" y="410"/>
        <a:ext cx="1168846" cy="584423"/>
      </dsp:txXfrm>
    </dsp:sp>
    <dsp:sp modelId="{CB2E197A-5508-4F01-BC7E-A30F9C958DBA}">
      <dsp:nvSpPr>
        <dsp:cNvPr id="0" name=""/>
        <dsp:cNvSpPr/>
      </dsp:nvSpPr>
      <dsp:spPr>
        <a:xfrm>
          <a:off x="369145" y="830291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 dirty="0">
              <a:solidFill>
                <a:schemeClr val="tx1"/>
              </a:solidFill>
              <a:cs typeface="B Titr" pitchFamily="2" charset="-78"/>
            </a:rPr>
            <a:t>تکنیک‌ها</a:t>
          </a:r>
        </a:p>
      </dsp:txBody>
      <dsp:txXfrm>
        <a:off x="369145" y="830291"/>
        <a:ext cx="1168846" cy="584423"/>
      </dsp:txXfrm>
    </dsp:sp>
    <dsp:sp modelId="{14CDE760-2001-4637-B398-230935E83B14}">
      <dsp:nvSpPr>
        <dsp:cNvPr id="0" name=""/>
        <dsp:cNvSpPr/>
      </dsp:nvSpPr>
      <dsp:spPr>
        <a:xfrm>
          <a:off x="661357" y="1660173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 dirty="0">
              <a:solidFill>
                <a:schemeClr val="tx1"/>
              </a:solidFill>
              <a:cs typeface="B Titr" pitchFamily="2" charset="-78"/>
            </a:rPr>
            <a:t>مبتنی بر اجتماعات</a:t>
          </a:r>
        </a:p>
      </dsp:txBody>
      <dsp:txXfrm>
        <a:off x="661357" y="1660173"/>
        <a:ext cx="1168846" cy="584423"/>
      </dsp:txXfrm>
    </dsp:sp>
    <dsp:sp modelId="{D8710CF5-9356-43F1-9885-7FD05318B128}">
      <dsp:nvSpPr>
        <dsp:cNvPr id="0" name=""/>
        <dsp:cNvSpPr/>
      </dsp:nvSpPr>
      <dsp:spPr>
        <a:xfrm>
          <a:off x="661357" y="2490054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مبتنی بر فشرده سازی</a:t>
          </a:r>
        </a:p>
      </dsp:txBody>
      <dsp:txXfrm>
        <a:off x="661357" y="2490054"/>
        <a:ext cx="1168846" cy="584423"/>
      </dsp:txXfrm>
    </dsp:sp>
    <dsp:sp modelId="{2CAC639E-32AC-41B0-8466-27F3DE5B1BF5}">
      <dsp:nvSpPr>
        <dsp:cNvPr id="0" name=""/>
        <dsp:cNvSpPr/>
      </dsp:nvSpPr>
      <dsp:spPr>
        <a:xfrm>
          <a:off x="661357" y="3319935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مبتی بر تجزیه</a:t>
          </a:r>
        </a:p>
      </dsp:txBody>
      <dsp:txXfrm>
        <a:off x="661357" y="3319935"/>
        <a:ext cx="1168846" cy="584423"/>
      </dsp:txXfrm>
    </dsp:sp>
    <dsp:sp modelId="{DDA0BFCF-89B2-4BB7-8FE1-CCC6EF69DEE7}">
      <dsp:nvSpPr>
        <dsp:cNvPr id="0" name=""/>
        <dsp:cNvSpPr/>
      </dsp:nvSpPr>
      <dsp:spPr>
        <a:xfrm>
          <a:off x="661357" y="4149816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مبتنی بر فاصله</a:t>
          </a:r>
        </a:p>
      </dsp:txBody>
      <dsp:txXfrm>
        <a:off x="661357" y="4149816"/>
        <a:ext cx="1168846" cy="584423"/>
      </dsp:txXfrm>
    </dsp:sp>
    <dsp:sp modelId="{3370EB3E-2DED-4FE7-9D91-218E0348CF66}">
      <dsp:nvSpPr>
        <dsp:cNvPr id="0" name=""/>
        <dsp:cNvSpPr/>
      </dsp:nvSpPr>
      <dsp:spPr>
        <a:xfrm>
          <a:off x="661357" y="4979698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 dirty="0">
              <a:solidFill>
                <a:schemeClr val="tx1"/>
              </a:solidFill>
              <a:cs typeface="B Titr" pitchFamily="2" charset="-78"/>
            </a:rPr>
            <a:t>مبتنی بر احتمال</a:t>
          </a:r>
        </a:p>
      </dsp:txBody>
      <dsp:txXfrm>
        <a:off x="661357" y="4979698"/>
        <a:ext cx="1168846" cy="584423"/>
      </dsp:txXfrm>
    </dsp:sp>
    <dsp:sp modelId="{01B24C37-4365-450B-9B94-4D058A50F85B}">
      <dsp:nvSpPr>
        <dsp:cNvPr id="0" name=""/>
        <dsp:cNvSpPr/>
      </dsp:nvSpPr>
      <dsp:spPr>
        <a:xfrm>
          <a:off x="1783450" y="830291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از دیدگاه داده کاوی</a:t>
          </a:r>
        </a:p>
      </dsp:txBody>
      <dsp:txXfrm>
        <a:off x="1783450" y="830291"/>
        <a:ext cx="1168846" cy="584423"/>
      </dsp:txXfrm>
    </dsp:sp>
    <dsp:sp modelId="{4AF02B2F-D3E8-4FE6-A647-408450636087}">
      <dsp:nvSpPr>
        <dsp:cNvPr id="0" name=""/>
        <dsp:cNvSpPr/>
      </dsp:nvSpPr>
      <dsp:spPr>
        <a:xfrm>
          <a:off x="2075662" y="1660173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با ناظر</a:t>
          </a:r>
        </a:p>
      </dsp:txBody>
      <dsp:txXfrm>
        <a:off x="2075662" y="1660173"/>
        <a:ext cx="1168846" cy="584423"/>
      </dsp:txXfrm>
    </dsp:sp>
    <dsp:sp modelId="{3F83DEBD-6B24-432E-A33D-B0D9BE94C87B}">
      <dsp:nvSpPr>
        <dsp:cNvPr id="0" name=""/>
        <dsp:cNvSpPr/>
      </dsp:nvSpPr>
      <dsp:spPr>
        <a:xfrm>
          <a:off x="2075662" y="2490054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نیمه نظارتی</a:t>
          </a:r>
        </a:p>
      </dsp:txBody>
      <dsp:txXfrm>
        <a:off x="2075662" y="2490054"/>
        <a:ext cx="1168846" cy="584423"/>
      </dsp:txXfrm>
    </dsp:sp>
    <dsp:sp modelId="{4E801020-BC0C-441F-8271-1518778FD5CF}">
      <dsp:nvSpPr>
        <dsp:cNvPr id="0" name=""/>
        <dsp:cNvSpPr/>
      </dsp:nvSpPr>
      <dsp:spPr>
        <a:xfrm>
          <a:off x="2075662" y="3319935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بدون ناظر</a:t>
          </a:r>
        </a:p>
      </dsp:txBody>
      <dsp:txXfrm>
        <a:off x="2075662" y="3319935"/>
        <a:ext cx="1168846" cy="584423"/>
      </dsp:txXfrm>
    </dsp:sp>
    <dsp:sp modelId="{1960D6B9-6EB1-41AF-96B2-79F43D9EFC19}">
      <dsp:nvSpPr>
        <dsp:cNvPr id="0" name=""/>
        <dsp:cNvSpPr/>
      </dsp:nvSpPr>
      <dsp:spPr>
        <a:xfrm>
          <a:off x="3197755" y="830291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از دیدگاه گراف</a:t>
          </a:r>
        </a:p>
      </dsp:txBody>
      <dsp:txXfrm>
        <a:off x="3197755" y="830291"/>
        <a:ext cx="1168846" cy="584423"/>
      </dsp:txXfrm>
    </dsp:sp>
    <dsp:sp modelId="{39463520-9454-41B8-99A9-EB99C6E13AC4}">
      <dsp:nvSpPr>
        <dsp:cNvPr id="0" name=""/>
        <dsp:cNvSpPr/>
      </dsp:nvSpPr>
      <dsp:spPr>
        <a:xfrm>
          <a:off x="3489966" y="1660173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ایستا</a:t>
          </a:r>
        </a:p>
      </dsp:txBody>
      <dsp:txXfrm>
        <a:off x="3489966" y="1660173"/>
        <a:ext cx="1168846" cy="584423"/>
      </dsp:txXfrm>
    </dsp:sp>
    <dsp:sp modelId="{6A900B8C-F9C8-47DE-A499-A7E7767B4380}">
      <dsp:nvSpPr>
        <dsp:cNvPr id="0" name=""/>
        <dsp:cNvSpPr/>
      </dsp:nvSpPr>
      <dsp:spPr>
        <a:xfrm>
          <a:off x="3489966" y="2490054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پویا</a:t>
          </a:r>
        </a:p>
      </dsp:txBody>
      <dsp:txXfrm>
        <a:off x="3489966" y="2490054"/>
        <a:ext cx="1168846" cy="584423"/>
      </dsp:txXfrm>
    </dsp:sp>
    <dsp:sp modelId="{A7F08CA9-6735-4DB9-9BE1-86BB0CC29CF9}">
      <dsp:nvSpPr>
        <dsp:cNvPr id="0" name=""/>
        <dsp:cNvSpPr/>
      </dsp:nvSpPr>
      <dsp:spPr>
        <a:xfrm>
          <a:off x="4612059" y="830291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 dirty="0">
              <a:solidFill>
                <a:schemeClr val="tx1"/>
              </a:solidFill>
              <a:cs typeface="B Titr" pitchFamily="2" charset="-78"/>
            </a:rPr>
            <a:t>از دیدگاه شبکه</a:t>
          </a:r>
        </a:p>
      </dsp:txBody>
      <dsp:txXfrm>
        <a:off x="4612059" y="830291"/>
        <a:ext cx="1168846" cy="584423"/>
      </dsp:txXfrm>
    </dsp:sp>
    <dsp:sp modelId="{0D2E9977-6DA0-4361-8535-4DC425C955A6}">
      <dsp:nvSpPr>
        <dsp:cNvPr id="0" name=""/>
        <dsp:cNvSpPr/>
      </dsp:nvSpPr>
      <dsp:spPr>
        <a:xfrm>
          <a:off x="4904271" y="1660173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>
              <a:solidFill>
                <a:schemeClr val="tx1"/>
              </a:solidFill>
              <a:cs typeface="B Titr" pitchFamily="2" charset="-78"/>
            </a:rPr>
            <a:t>شبکه های ارتباطی</a:t>
          </a:r>
          <a:endParaRPr lang="en-US" sz="1300" kern="1200">
            <a:solidFill>
              <a:schemeClr val="tx1"/>
            </a:solidFill>
            <a:cs typeface="B Titr" pitchFamily="2" charset="-78"/>
          </a:endParaRPr>
        </a:p>
      </dsp:txBody>
      <dsp:txXfrm>
        <a:off x="4904271" y="1660173"/>
        <a:ext cx="1168846" cy="584423"/>
      </dsp:txXfrm>
    </dsp:sp>
    <dsp:sp modelId="{24ED9386-6FD6-48EA-A76B-1A1076E0F31B}">
      <dsp:nvSpPr>
        <dsp:cNvPr id="0" name=""/>
        <dsp:cNvSpPr/>
      </dsp:nvSpPr>
      <dsp:spPr>
        <a:xfrm>
          <a:off x="4904271" y="2490054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>
              <a:solidFill>
                <a:schemeClr val="tx1"/>
              </a:solidFill>
              <a:cs typeface="B Titr" pitchFamily="2" charset="-78"/>
            </a:rPr>
            <a:t>شبکه های اجتماعی</a:t>
          </a:r>
          <a:endParaRPr lang="en-US" sz="1300" kern="1200">
            <a:solidFill>
              <a:schemeClr val="tx1"/>
            </a:solidFill>
            <a:cs typeface="B Titr" pitchFamily="2" charset="-78"/>
          </a:endParaRPr>
        </a:p>
      </dsp:txBody>
      <dsp:txXfrm>
        <a:off x="4904271" y="2490054"/>
        <a:ext cx="1168846" cy="584423"/>
      </dsp:txXfrm>
    </dsp:sp>
    <dsp:sp modelId="{74E5F923-51F5-499D-A5E2-B8666ED86AF9}">
      <dsp:nvSpPr>
        <dsp:cNvPr id="0" name=""/>
        <dsp:cNvSpPr/>
      </dsp:nvSpPr>
      <dsp:spPr>
        <a:xfrm>
          <a:off x="4904271" y="3319935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>
              <a:solidFill>
                <a:schemeClr val="tx1"/>
              </a:solidFill>
              <a:cs typeface="B Titr" pitchFamily="2" charset="-78"/>
            </a:rPr>
            <a:t>شبکه های کامپیوتری</a:t>
          </a:r>
          <a:endParaRPr lang="en-US" sz="1300" kern="1200">
            <a:solidFill>
              <a:schemeClr val="tx1"/>
            </a:solidFill>
            <a:cs typeface="B Titr" pitchFamily="2" charset="-78"/>
          </a:endParaRPr>
        </a:p>
      </dsp:txBody>
      <dsp:txXfrm>
        <a:off x="4904271" y="3319935"/>
        <a:ext cx="1168846" cy="584423"/>
      </dsp:txXfrm>
    </dsp:sp>
    <dsp:sp modelId="{80E00227-BC9B-40CF-8DD8-C1E6D772B3A8}">
      <dsp:nvSpPr>
        <dsp:cNvPr id="0" name=""/>
        <dsp:cNvSpPr/>
      </dsp:nvSpPr>
      <dsp:spPr>
        <a:xfrm>
          <a:off x="4904271" y="4149816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>
              <a:solidFill>
                <a:schemeClr val="tx1"/>
              </a:solidFill>
              <a:cs typeface="B Titr" pitchFamily="2" charset="-78"/>
            </a:rPr>
            <a:t>شبکه های وب</a:t>
          </a:r>
          <a:endParaRPr lang="en-US" sz="1300" kern="1200">
            <a:solidFill>
              <a:schemeClr val="tx1"/>
            </a:solidFill>
            <a:cs typeface="B Titr" pitchFamily="2" charset="-78"/>
          </a:endParaRPr>
        </a:p>
      </dsp:txBody>
      <dsp:txXfrm>
        <a:off x="4904271" y="4149816"/>
        <a:ext cx="1168846" cy="584423"/>
      </dsp:txXfrm>
    </dsp:sp>
    <dsp:sp modelId="{E3306886-AC5B-48FB-A92A-FB6309153DCB}">
      <dsp:nvSpPr>
        <dsp:cNvPr id="0" name=""/>
        <dsp:cNvSpPr/>
      </dsp:nvSpPr>
      <dsp:spPr>
        <a:xfrm>
          <a:off x="6026364" y="830291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b="1" kern="1200">
              <a:solidFill>
                <a:schemeClr val="tx1"/>
              </a:solidFill>
              <a:cs typeface="B Titr" pitchFamily="2" charset="-78"/>
            </a:rPr>
            <a:t>عمومی</a:t>
          </a:r>
        </a:p>
      </dsp:txBody>
      <dsp:txXfrm>
        <a:off x="6026364" y="830291"/>
        <a:ext cx="1168846" cy="584423"/>
      </dsp:txXfrm>
    </dsp:sp>
    <dsp:sp modelId="{1730F3C8-B3E1-48C8-8F4B-9AA3FA9B7827}">
      <dsp:nvSpPr>
        <dsp:cNvPr id="0" name=""/>
        <dsp:cNvSpPr/>
      </dsp:nvSpPr>
      <dsp:spPr>
        <a:xfrm>
          <a:off x="6318576" y="1660173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>
              <a:solidFill>
                <a:schemeClr val="tx1"/>
              </a:solidFill>
              <a:cs typeface="B Titr" pitchFamily="2" charset="-78"/>
            </a:rPr>
            <a:t>نفوذ  سایبری</a:t>
          </a:r>
          <a:endParaRPr lang="en-US" sz="1300" kern="1200">
            <a:solidFill>
              <a:schemeClr val="tx1"/>
            </a:solidFill>
            <a:cs typeface="B Titr" pitchFamily="2" charset="-78"/>
          </a:endParaRPr>
        </a:p>
      </dsp:txBody>
      <dsp:txXfrm>
        <a:off x="6318576" y="1660173"/>
        <a:ext cx="1168846" cy="584423"/>
      </dsp:txXfrm>
    </dsp:sp>
    <dsp:sp modelId="{D8168032-EF8E-409A-81BF-74E58FE30656}">
      <dsp:nvSpPr>
        <dsp:cNvPr id="0" name=""/>
        <dsp:cNvSpPr/>
      </dsp:nvSpPr>
      <dsp:spPr>
        <a:xfrm>
          <a:off x="6318576" y="2490054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>
              <a:solidFill>
                <a:schemeClr val="tx1"/>
              </a:solidFill>
              <a:cs typeface="B Titr" pitchFamily="2" charset="-78"/>
            </a:rPr>
            <a:t>ناهنجاری پزشکی</a:t>
          </a:r>
          <a:endParaRPr lang="en-US" sz="1300" kern="1200">
            <a:solidFill>
              <a:schemeClr val="tx1"/>
            </a:solidFill>
            <a:cs typeface="B Titr" pitchFamily="2" charset="-78"/>
          </a:endParaRPr>
        </a:p>
      </dsp:txBody>
      <dsp:txXfrm>
        <a:off x="6318576" y="2490054"/>
        <a:ext cx="1168846" cy="584423"/>
      </dsp:txXfrm>
    </dsp:sp>
    <dsp:sp modelId="{9B9CE214-3740-4787-AF70-388DD50248DA}">
      <dsp:nvSpPr>
        <dsp:cNvPr id="0" name=""/>
        <dsp:cNvSpPr/>
      </dsp:nvSpPr>
      <dsp:spPr>
        <a:xfrm>
          <a:off x="6318576" y="3319935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>
              <a:solidFill>
                <a:schemeClr val="tx1"/>
              </a:solidFill>
              <a:cs typeface="B Titr" pitchFamily="2" charset="-78"/>
            </a:rPr>
            <a:t>آسیب صنعتی</a:t>
          </a:r>
          <a:endParaRPr lang="en-US" sz="1300" kern="1200">
            <a:solidFill>
              <a:schemeClr val="tx1"/>
            </a:solidFill>
            <a:cs typeface="B Titr" pitchFamily="2" charset="-78"/>
          </a:endParaRPr>
        </a:p>
      </dsp:txBody>
      <dsp:txXfrm>
        <a:off x="6318576" y="3319935"/>
        <a:ext cx="1168846" cy="584423"/>
      </dsp:txXfrm>
    </dsp:sp>
    <dsp:sp modelId="{9004FD24-F6B4-45BC-8B88-E58B8CE4BECB}">
      <dsp:nvSpPr>
        <dsp:cNvPr id="0" name=""/>
        <dsp:cNvSpPr/>
      </dsp:nvSpPr>
      <dsp:spPr>
        <a:xfrm>
          <a:off x="6318576" y="4149816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>
              <a:solidFill>
                <a:schemeClr val="tx1"/>
              </a:solidFill>
              <a:cs typeface="B Titr" pitchFamily="2" charset="-78"/>
            </a:rPr>
            <a:t>پردازش تصویر</a:t>
          </a:r>
          <a:endParaRPr lang="en-US" sz="1300" kern="1200">
            <a:solidFill>
              <a:schemeClr val="tx1"/>
            </a:solidFill>
            <a:cs typeface="B Titr" pitchFamily="2" charset="-78"/>
          </a:endParaRPr>
        </a:p>
      </dsp:txBody>
      <dsp:txXfrm>
        <a:off x="6318576" y="4149816"/>
        <a:ext cx="1168846" cy="584423"/>
      </dsp:txXfrm>
    </dsp:sp>
    <dsp:sp modelId="{49269E23-80E4-4A46-9B65-FC93E62B7CF1}">
      <dsp:nvSpPr>
        <dsp:cNvPr id="0" name=""/>
        <dsp:cNvSpPr/>
      </dsp:nvSpPr>
      <dsp:spPr>
        <a:xfrm>
          <a:off x="6318576" y="4979698"/>
          <a:ext cx="1168846" cy="5844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300" kern="1200">
              <a:solidFill>
                <a:schemeClr val="tx1"/>
              </a:solidFill>
              <a:cs typeface="B Titr" pitchFamily="2" charset="-78"/>
            </a:rPr>
            <a:t>ناهنجاری متنی</a:t>
          </a:r>
          <a:endParaRPr lang="en-US" sz="1300" kern="1200">
            <a:solidFill>
              <a:schemeClr val="tx1"/>
            </a:solidFill>
            <a:cs typeface="B Titr" pitchFamily="2" charset="-78"/>
          </a:endParaRPr>
        </a:p>
      </dsp:txBody>
      <dsp:txXfrm>
        <a:off x="6318576" y="4979698"/>
        <a:ext cx="1168846" cy="584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7A8A-8ADF-4B49-8496-0DBB052207AA}">
      <dsp:nvSpPr>
        <dsp:cNvPr id="0" name=""/>
        <dsp:cNvSpPr/>
      </dsp:nvSpPr>
      <dsp:spPr>
        <a:xfrm rot="10800000">
          <a:off x="5328048" y="0"/>
          <a:ext cx="1673957" cy="500236"/>
        </a:xfrm>
        <a:prstGeom prst="chevron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/>
              <a:ea typeface="+mn-ea"/>
              <a:cs typeface="B Titr"/>
            </a:rPr>
            <a:t>مقدمه</a:t>
          </a:r>
        </a:p>
      </dsp:txBody>
      <dsp:txXfrm rot="10800000">
        <a:off x="5578166" y="0"/>
        <a:ext cx="1173721" cy="500236"/>
      </dsp:txXfrm>
    </dsp:sp>
    <dsp:sp modelId="{E007F032-F209-4822-88A4-8D5686E3423D}">
      <dsp:nvSpPr>
        <dsp:cNvPr id="0" name=""/>
        <dsp:cNvSpPr/>
      </dsp:nvSpPr>
      <dsp:spPr>
        <a:xfrm rot="10800000">
          <a:off x="3589744" y="0"/>
          <a:ext cx="1950317" cy="500236"/>
        </a:xfrm>
        <a:prstGeom prst="chevron">
          <a:avLst/>
        </a:prstGeom>
        <a:solidFill>
          <a:srgbClr val="5B9BD5">
            <a:lumMod val="60000"/>
            <a:lumOff val="40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مرور</a:t>
          </a:r>
        </a:p>
      </dsp:txBody>
      <dsp:txXfrm rot="10800000">
        <a:off x="3839862" y="0"/>
        <a:ext cx="1450081" cy="500236"/>
      </dsp:txXfrm>
    </dsp:sp>
    <dsp:sp modelId="{2A6684B7-B869-42F1-ABDC-BE7E909C3BDB}">
      <dsp:nvSpPr>
        <dsp:cNvPr id="0" name=""/>
        <dsp:cNvSpPr/>
      </dsp:nvSpPr>
      <dsp:spPr>
        <a:xfrm rot="10800000">
          <a:off x="1957723" y="0"/>
          <a:ext cx="1844035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روش پیشنهادی</a:t>
          </a:r>
        </a:p>
      </dsp:txBody>
      <dsp:txXfrm rot="10800000">
        <a:off x="2207841" y="0"/>
        <a:ext cx="1343799" cy="500236"/>
      </dsp:txXfrm>
    </dsp:sp>
    <dsp:sp modelId="{CD32C46E-F653-4341-BB45-B088BD5BF58D}">
      <dsp:nvSpPr>
        <dsp:cNvPr id="0" name=""/>
        <dsp:cNvSpPr/>
      </dsp:nvSpPr>
      <dsp:spPr>
        <a:xfrm rot="10800000">
          <a:off x="1299" y="0"/>
          <a:ext cx="2168437" cy="5002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003" tIns="24003" rIns="72009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cs typeface="+mj-cs"/>
            </a:rPr>
            <a:t>نتایج و تحلیل</a:t>
          </a:r>
        </a:p>
      </dsp:txBody>
      <dsp:txXfrm rot="10800000">
        <a:off x="251417" y="0"/>
        <a:ext cx="1668201" cy="50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7998035-9269-4CE3-98CF-F27B450450DD}" type="datetimeFigureOut">
              <a:rPr lang="fa-IR" smtClean="0"/>
              <a:t>1442/03/14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B3AA185-79A4-4232-99EF-F2821A91538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099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AA185-79A4-4232-99EF-F2821A91538A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168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4879-5D64-4C58-BEF4-DD07F5A1D7DE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3519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02C1-0BBA-465A-B3AA-F4E063782A62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0988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0F56-ACC0-4585-9815-0554DB73DB97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9044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7567-A538-4D2B-B4E5-AF35A02A284A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96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6CBAC-6C3E-4BA8-A8BE-B9D3DC588BF4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4615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21D3-E0E8-45D4-867E-F72686AEC500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7778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6137-9DD3-451B-8F84-C0675A63A6D8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0175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CCBD-A104-478B-95BC-8F925D1950BA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86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119B-8363-41D6-9AB7-36114A9C729A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2230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1AAE-3B55-4209-AC5E-844E703D9410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268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9F39-B00D-452C-B48D-3FF3AE0A67B9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57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ECB8-1D20-4BD7-BC19-8B29DE9A7824}" type="datetime8">
              <a:rPr lang="fa-IR" smtClean="0"/>
              <a:t>20/اُكتبر/30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C56A-0CBA-4BCD-B4F0-6A030270779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2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5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hyperlink" Target="https://www.researchgate.net/figure/Zacharys-Karate-Club-graph-46-The-colour-and-shape-of-vertices-indicates-the_fig1_46582947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22.xml"/><Relationship Id="rId7" Type="http://schemas.openxmlformats.org/officeDocument/2006/relationships/image" Target="../media/image25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5.xml"/><Relationship Id="rId7" Type="http://schemas.openxmlformats.org/officeDocument/2006/relationships/image" Target="../media/image28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27.xml"/><Relationship Id="rId7" Type="http://schemas.openxmlformats.org/officeDocument/2006/relationships/image" Target="../media/image31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Layout" Target="../diagrams/layout28.xml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openxmlformats.org/officeDocument/2006/relationships/image" Target="../media/image37.png"/><Relationship Id="rId5" Type="http://schemas.openxmlformats.org/officeDocument/2006/relationships/diagramColors" Target="../diagrams/colors28.xml"/><Relationship Id="rId10" Type="http://schemas.openxmlformats.org/officeDocument/2006/relationships/image" Target="../media/image36.png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openxmlformats.org/officeDocument/2006/relationships/image" Target="../media/image43.png"/><Relationship Id="rId5" Type="http://schemas.openxmlformats.org/officeDocument/2006/relationships/diagramColors" Target="../diagrams/colors29.xml"/><Relationship Id="rId10" Type="http://schemas.openxmlformats.org/officeDocument/2006/relationships/image" Target="../media/image42.png"/><Relationship Id="rId4" Type="http://schemas.openxmlformats.org/officeDocument/2006/relationships/diagramQuickStyle" Target="../diagrams/quickStyle29.xm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11" Type="http://schemas.openxmlformats.org/officeDocument/2006/relationships/image" Target="../media/image49.png"/><Relationship Id="rId5" Type="http://schemas.openxmlformats.org/officeDocument/2006/relationships/diagramColors" Target="../diagrams/colors30.xml"/><Relationship Id="rId10" Type="http://schemas.openxmlformats.org/officeDocument/2006/relationships/image" Target="../media/image48.png"/><Relationship Id="rId4" Type="http://schemas.openxmlformats.org/officeDocument/2006/relationships/diagramQuickStyle" Target="../diagrams/quickStyle30.xml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diagramLayout" Target="../diagrams/layout31.xml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openxmlformats.org/officeDocument/2006/relationships/image" Target="../media/image55.png"/><Relationship Id="rId5" Type="http://schemas.openxmlformats.org/officeDocument/2006/relationships/diagramColors" Target="../diagrams/colors31.xml"/><Relationship Id="rId10" Type="http://schemas.openxmlformats.org/officeDocument/2006/relationships/image" Target="../media/image54.png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5.xml"/><Relationship Id="rId5" Type="http://schemas.openxmlformats.org/officeDocument/2006/relationships/image" Target="../media/image3.png"/><Relationship Id="rId10" Type="http://schemas.microsoft.com/office/2007/relationships/diagramDrawing" Target="../diagrams/drawing5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0470" y="3081969"/>
            <a:ext cx="897553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dirty="0">
                <a:cs typeface="B Titr" panose="00000700000000000000" pitchFamily="2" charset="-78"/>
              </a:rPr>
              <a:t>روشی جدید برای تشخیص ناهنجاری یال بر اساس پیشگویی پیوند منفی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30051" y="1688093"/>
            <a:ext cx="173637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dirty="0">
                <a:cs typeface="B Titr" panose="00000700000000000000" pitchFamily="2" charset="-78"/>
              </a:rPr>
              <a:t>دانشگاه کردستان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1050" y="4519104"/>
            <a:ext cx="258596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>
                <a:cs typeface="B Nazanin" panose="00000400000000000000" pitchFamily="2" charset="-78"/>
              </a:rPr>
              <a:t>دانشجو: آرمان حسینی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2321" y="5101621"/>
            <a:ext cx="3315331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>
                <a:cs typeface="B Nazanin" panose="00000400000000000000" pitchFamily="2" charset="-78"/>
              </a:rPr>
              <a:t>اساتید راهنما: دکتر فردین اخلاقیان</a:t>
            </a:r>
            <a:endParaRPr lang="en-US" sz="2000" b="1" dirty="0">
              <a:cs typeface="B Nazanin" panose="00000400000000000000" pitchFamily="2" charset="-78"/>
            </a:endParaRPr>
          </a:p>
          <a:p>
            <a:r>
              <a:rPr lang="en-US" sz="2000" b="1" dirty="0">
                <a:cs typeface="B Nazanin" panose="00000400000000000000" pitchFamily="2" charset="-78"/>
              </a:rPr>
              <a:t>                    </a:t>
            </a:r>
            <a:r>
              <a:rPr lang="fa-IR" sz="2000" b="1" dirty="0">
                <a:cs typeface="B Nazanin" panose="00000400000000000000" pitchFamily="2" charset="-78"/>
              </a:rPr>
              <a:t>دکتر صادق سلیمانی</a:t>
            </a:r>
          </a:p>
          <a:p>
            <a:r>
              <a:rPr lang="fa-IR" sz="2000" b="1" dirty="0">
                <a:cs typeface="B Nazanin" panose="00000400000000000000" pitchFamily="2" charset="-78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0584" y="3638414"/>
            <a:ext cx="8849731" cy="6001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9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A New Edge Anomaly Detection Based On</a:t>
            </a:r>
            <a:r>
              <a:rPr lang="en-US" sz="2400" b="1" kern="900" spc="-30" dirty="0">
                <a:solidFill>
                  <a:srgbClr val="000000"/>
                </a:solidFill>
                <a:effectLst/>
                <a:latin typeface="B Zar" panose="00000400000000000000" pitchFamily="2" charset="-78"/>
                <a:ea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en-US" sz="2400" b="1" kern="9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Negative Link Prediction</a:t>
            </a:r>
            <a:endParaRPr lang="en-US" sz="2400" kern="900" spc="-3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0441" y="6130627"/>
            <a:ext cx="684803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1400" b="1" u="sng" dirty="0">
                <a:solidFill>
                  <a:schemeClr val="accent2"/>
                </a:solidFill>
                <a:cs typeface="B Nazanin" panose="00000400000000000000" pitchFamily="2" charset="-78"/>
              </a:rPr>
              <a:t>پاییز 99</a:t>
            </a: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45" y="341353"/>
            <a:ext cx="1323975" cy="12960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966032" y="200889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a-IR" sz="2400" b="1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دانشکده مهندسی</a:t>
            </a:r>
            <a:endParaRPr lang="en-US" sz="2400" kern="900" spc="-3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fa-IR" sz="2400" b="1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گروه مهندسی</a:t>
            </a:r>
            <a:r>
              <a:rPr lang="en-US" sz="2400" b="1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a-IR" sz="2400" b="1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کامپیوتر</a:t>
            </a:r>
            <a:endParaRPr lang="en-US" sz="2400" kern="900" spc="-3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163FD-3C3C-4651-8E07-F2913F0F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5364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33038" y="707421"/>
            <a:ext cx="4923144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 fontAlgn="base">
              <a:lnSpc>
                <a:spcPct val="150000"/>
              </a:lnSpc>
            </a:pPr>
            <a:r>
              <a:rPr lang="fa-IR" sz="2800" b="1" kern="0" dirty="0">
                <a:solidFill>
                  <a:srgbClr val="0000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Calibri Light" panose="020F0302020204030204" pitchFamily="34" charset="0"/>
                <a:ea typeface="Times New Roman" panose="02020603050405020304" pitchFamily="18" charset="0"/>
                <a:cs typeface="B Titr" panose="00000700000000000000" pitchFamily="2" charset="-78"/>
              </a:rPr>
              <a:t>پیشگویی پیوند و استراتژی‌های آن</a:t>
            </a:r>
            <a:endParaRPr lang="en-US" sz="1600" b="1" u="none" strike="noStrike" kern="0" spc="0" dirty="0">
              <a:ln>
                <a:noFill/>
              </a:ln>
              <a:solidFill>
                <a:srgbClr val="000000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Calibri Light" panose="020F0302020204030204" pitchFamily="34" charset="0"/>
              <a:ea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7739" y="1396360"/>
            <a:ext cx="893160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a-IR" sz="24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پیشگویی وجود ارتباط میان دو موجودیت بر اساس ویژگی‌های موجودیت‌ها و دیگر لینک‌های مشاهده‌ شده در گراف</a:t>
            </a:r>
            <a:endParaRPr lang="en-US" sz="2400" kern="900" spc="-3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11209" y="5651115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solidFill>
                  <a:srgbClr val="0070C0"/>
                </a:solidFill>
              </a:rPr>
              <a:t>استراتژی پیشگویی پیوند منفی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2851" y="5614310"/>
            <a:ext cx="35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solidFill>
                  <a:srgbClr val="0070C0"/>
                </a:solidFill>
              </a:rPr>
              <a:t>استراتژی پیشگویی پیوند مثبت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7E5D311-DB01-4AEC-B231-292EB60D0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456409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E04FD0A-7AD4-4B1A-968A-AF5D9B4533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9" y="2520158"/>
            <a:ext cx="3327510" cy="3058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B6EE12-2C0A-404B-89C4-74E077426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47" y="2486735"/>
            <a:ext cx="3888084" cy="30186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DE040B-D35D-4806-ACB6-20B3B789ED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10" y="2538807"/>
            <a:ext cx="3888084" cy="3076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6D8298-1274-44E9-8ABF-B1AC94A492F4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71BA9-BE20-4A7F-8DFC-F2C02DE463F3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9E2375-D78E-442B-BBA6-5198FED5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80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30318" y="644881"/>
            <a:ext cx="3728906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lnSpc>
                <a:spcPct val="150000"/>
              </a:lnSpc>
            </a:pPr>
            <a:r>
              <a:rPr lang="fa-IR" sz="2800" b="1" kern="0" dirty="0">
                <a:solidFill>
                  <a:srgbClr val="0000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Calibri Light" panose="020F0302020204030204" pitchFamily="34" charset="0"/>
                <a:ea typeface="Times New Roman" panose="02020603050405020304" pitchFamily="18" charset="0"/>
                <a:cs typeface="+mj-cs"/>
              </a:rPr>
              <a:t>روش‌های پیشگویی پیوند</a:t>
            </a:r>
            <a:endParaRPr lang="en-US" sz="1600" b="1" u="none" strike="noStrike" kern="0" spc="0" dirty="0">
              <a:ln>
                <a:noFill/>
              </a:ln>
              <a:solidFill>
                <a:srgbClr val="000000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Calibri Light" panose="020F03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4A48E08-05A7-4116-A209-4EBF37931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014570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219C50C-065C-4695-B429-A16090E7B5E2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C353A-EA58-440E-BEB5-B0C7EBD5D8EC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A12C803-C126-4DAD-A4EE-D124D3A3E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801805"/>
              </p:ext>
            </p:extLst>
          </p:nvPr>
        </p:nvGraphicFramePr>
        <p:xfrm>
          <a:off x="488372" y="707531"/>
          <a:ext cx="10404763" cy="597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21686-CE95-4DE5-876B-46280C1A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2895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98225" y="1501377"/>
                <a:ext cx="4027023" cy="80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)∩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25" y="1501377"/>
                <a:ext cx="4027023" cy="801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4A48E08-05A7-4116-A209-4EBF37931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052240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6D8298-1274-44E9-8ABF-B1AC94A492F4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71BA9-BE20-4A7F-8DFC-F2C02DE463F3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44918" y="866731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+mj-cs"/>
              </a:rPr>
              <a:t>توابع امتیازدهی پیشگویی پیوند </a:t>
            </a:r>
            <a:endParaRPr lang="en-US" sz="2000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2D2943-6CA9-41F1-901B-C774C63D995B}"/>
                  </a:ext>
                </a:extLst>
              </p:cNvPr>
              <p:cNvSpPr/>
              <p:nvPr/>
            </p:nvSpPr>
            <p:spPr>
              <a:xfrm>
                <a:off x="1491129" y="1660941"/>
                <a:ext cx="2438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a-I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(x)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0" i="0" dirty="0" smtClean="0"/>
                      <m:t>y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fa-IR" b="0" i="0" dirty="0" smtClean="0"/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2D2943-6CA9-41F1-901B-C774C63D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29" y="1660941"/>
                <a:ext cx="2438488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9DEC3A-2BB7-4FB2-8035-A249838AFB93}"/>
              </a:ext>
            </a:extLst>
          </p:cNvPr>
          <p:cNvSpPr txBox="1"/>
          <p:nvPr/>
        </p:nvSpPr>
        <p:spPr>
          <a:xfrm>
            <a:off x="7047869" y="773336"/>
            <a:ext cx="9733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600" b="1" dirty="0"/>
              <a:t>وزن‌دار</a:t>
            </a:r>
            <a:endParaRPr lang="en-US" sz="2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D6F9D1-6CFB-4154-923F-51EFC5261578}"/>
              </a:ext>
            </a:extLst>
          </p:cNvPr>
          <p:cNvSpPr txBox="1"/>
          <p:nvPr/>
        </p:nvSpPr>
        <p:spPr>
          <a:xfrm>
            <a:off x="2349857" y="849083"/>
            <a:ext cx="128592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600" b="1" dirty="0"/>
              <a:t>بدون وزن</a:t>
            </a:r>
            <a:endParaRPr lang="en-US" sz="2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81D6F-D9EF-4665-9B24-B0A9A580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12</a:t>
            </a:fld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A5AC36-6750-4733-AADE-DF69183341BA}"/>
                  </a:ext>
                </a:extLst>
              </p:cNvPr>
              <p:cNvSpPr/>
              <p:nvPr/>
            </p:nvSpPr>
            <p:spPr>
              <a:xfrm>
                <a:off x="1491129" y="2612756"/>
                <a:ext cx="2766447" cy="675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a-IR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l-G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l-GR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A5AC36-6750-4733-AADE-DF691833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29" y="2612756"/>
                <a:ext cx="2766447" cy="6758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57BDEB-23E6-4074-90F0-FDC182B2D021}"/>
                  </a:ext>
                </a:extLst>
              </p:cNvPr>
              <p:cNvSpPr/>
              <p:nvPr/>
            </p:nvSpPr>
            <p:spPr>
              <a:xfrm>
                <a:off x="1491129" y="4157561"/>
                <a:ext cx="3011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fa-IR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a-IR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l-G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𝛤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a-I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l-GR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𝛤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57BDEB-23E6-4074-90F0-FDC182B2D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29" y="4157561"/>
                <a:ext cx="3011488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D726D01-8EC6-4C7F-9059-D04869E9DF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1129" y="5135958"/>
            <a:ext cx="3302749" cy="952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A4A41-6CE6-460A-9534-F6B251A5250C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32" y="2697959"/>
            <a:ext cx="3971691" cy="11812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7C036FE-3D4C-4A91-92A3-CE0C68A17AB8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32" y="4274349"/>
            <a:ext cx="3482602" cy="6233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8EB0BA-28C2-4A7B-948D-F0D1C6D1E3DB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24" y="5292798"/>
            <a:ext cx="4633746" cy="7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4" grpId="0"/>
      <p:bldP spid="18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25BC67F0-5AA4-41B7-AAF0-DCB747371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828002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8E982B8-AF92-4B34-9B99-8A35DDAE924E}"/>
              </a:ext>
            </a:extLst>
          </p:cNvPr>
          <p:cNvSpPr/>
          <p:nvPr/>
        </p:nvSpPr>
        <p:spPr>
          <a:xfrm>
            <a:off x="9485984" y="984586"/>
            <a:ext cx="2274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>
                <a:cs typeface="+mj-cs"/>
              </a:rPr>
              <a:t>روش پیشنهادی اول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53470-358B-4F08-9DAA-A559F4DFC562}"/>
              </a:ext>
            </a:extLst>
          </p:cNvPr>
          <p:cNvSpPr txBox="1"/>
          <p:nvPr/>
        </p:nvSpPr>
        <p:spPr>
          <a:xfrm>
            <a:off x="9373885" y="1406127"/>
            <a:ext cx="219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/>
              <a:t>برای گراف‌های بدون‌وزن</a:t>
            </a:r>
            <a:endParaRPr lang="en-US" sz="20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4D46EA-F6F7-4A09-844B-0D61116BBCD4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1276C3-231E-46C7-BD71-15EE8C40B508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534539-B260-4087-9215-BA160EC27447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2C9AE8CD-B4DB-445D-8BE5-65C1E31A6A18}"/>
              </a:ext>
            </a:extLst>
          </p:cNvPr>
          <p:cNvSpPr/>
          <p:nvPr/>
        </p:nvSpPr>
        <p:spPr>
          <a:xfrm>
            <a:off x="3705006" y="847055"/>
            <a:ext cx="3003968" cy="613963"/>
          </a:xfrm>
          <a:custGeom>
            <a:avLst/>
            <a:gdLst>
              <a:gd name="connsiteX0" fmla="*/ 0 w 1106104"/>
              <a:gd name="connsiteY0" fmla="*/ 0 h 781476"/>
              <a:gd name="connsiteX1" fmla="*/ 1106104 w 1106104"/>
              <a:gd name="connsiteY1" fmla="*/ 0 h 781476"/>
              <a:gd name="connsiteX2" fmla="*/ 1106104 w 1106104"/>
              <a:gd name="connsiteY2" fmla="*/ 781476 h 781476"/>
              <a:gd name="connsiteX3" fmla="*/ 0 w 1106104"/>
              <a:gd name="connsiteY3" fmla="*/ 781476 h 781476"/>
              <a:gd name="connsiteX4" fmla="*/ 0 w 1106104"/>
              <a:gd name="connsiteY4" fmla="*/ 0 h 78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104" h="781476">
                <a:moveTo>
                  <a:pt x="0" y="0"/>
                </a:moveTo>
                <a:lnTo>
                  <a:pt x="1106104" y="0"/>
                </a:lnTo>
                <a:lnTo>
                  <a:pt x="1106104" y="781476"/>
                </a:lnTo>
                <a:lnTo>
                  <a:pt x="0" y="781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ctr" defTabSz="8001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a-IR" b="1" dirty="0"/>
              <a:t>ورودی گراف ساده</a:t>
            </a:r>
            <a:endParaRPr lang="en-US" b="1" kern="1200" dirty="0"/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a-I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ماتریس مجاورت</a:t>
            </a:r>
            <a:endParaRPr lang="fa-IR" sz="1500" b="1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1A9D4B63-17F9-4EB0-996D-0567B0F4B312}"/>
              </a:ext>
            </a:extLst>
          </p:cNvPr>
          <p:cNvSpPr/>
          <p:nvPr/>
        </p:nvSpPr>
        <p:spPr>
          <a:xfrm>
            <a:off x="3705004" y="2759887"/>
            <a:ext cx="3003969" cy="663274"/>
          </a:xfrm>
          <a:custGeom>
            <a:avLst/>
            <a:gdLst>
              <a:gd name="connsiteX0" fmla="*/ 0 w 2388601"/>
              <a:gd name="connsiteY0" fmla="*/ 0 h 522232"/>
              <a:gd name="connsiteX1" fmla="*/ 2388601 w 2388601"/>
              <a:gd name="connsiteY1" fmla="*/ 0 h 522232"/>
              <a:gd name="connsiteX2" fmla="*/ 2388601 w 2388601"/>
              <a:gd name="connsiteY2" fmla="*/ 522232 h 522232"/>
              <a:gd name="connsiteX3" fmla="*/ 0 w 2388601"/>
              <a:gd name="connsiteY3" fmla="*/ 522232 h 522232"/>
              <a:gd name="connsiteX4" fmla="*/ 0 w 2388601"/>
              <a:gd name="connsiteY4" fmla="*/ 0 h 52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601" h="522232">
                <a:moveTo>
                  <a:pt x="0" y="0"/>
                </a:moveTo>
                <a:lnTo>
                  <a:pt x="2388601" y="0"/>
                </a:lnTo>
                <a:lnTo>
                  <a:pt x="2388601" y="522232"/>
                </a:lnTo>
                <a:lnTo>
                  <a:pt x="0" y="5222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/>
            <a:r>
              <a:rPr lang="fa-IR" sz="1600" b="1" dirty="0"/>
              <a:t>پیشگویی پیوند منفی بدون‌وزن (مکمل بولی گراف) بر اساس توابع امتیازدهی</a:t>
            </a:r>
          </a:p>
        </p:txBody>
      </p:sp>
      <p:sp>
        <p:nvSpPr>
          <p:cNvPr id="18" name="Freeform 35">
            <a:extLst>
              <a:ext uri="{FF2B5EF4-FFF2-40B4-BE49-F238E27FC236}">
                <a16:creationId xmlns:a16="http://schemas.microsoft.com/office/drawing/2014/main" id="{220717EE-3430-4347-B9FA-A0562D90C460}"/>
              </a:ext>
            </a:extLst>
          </p:cNvPr>
          <p:cNvSpPr/>
          <p:nvPr/>
        </p:nvSpPr>
        <p:spPr>
          <a:xfrm>
            <a:off x="3705005" y="1807996"/>
            <a:ext cx="3003969" cy="613963"/>
          </a:xfrm>
          <a:custGeom>
            <a:avLst/>
            <a:gdLst>
              <a:gd name="connsiteX0" fmla="*/ 0 w 2400058"/>
              <a:gd name="connsiteY0" fmla="*/ 0 h 509981"/>
              <a:gd name="connsiteX1" fmla="*/ 2400058 w 2400058"/>
              <a:gd name="connsiteY1" fmla="*/ 0 h 509981"/>
              <a:gd name="connsiteX2" fmla="*/ 2400058 w 2400058"/>
              <a:gd name="connsiteY2" fmla="*/ 509981 h 509981"/>
              <a:gd name="connsiteX3" fmla="*/ 0 w 2400058"/>
              <a:gd name="connsiteY3" fmla="*/ 509981 h 509981"/>
              <a:gd name="connsiteX4" fmla="*/ 0 w 2400058"/>
              <a:gd name="connsiteY4" fmla="*/ 0 h 50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058" h="509981">
                <a:moveTo>
                  <a:pt x="0" y="0"/>
                </a:moveTo>
                <a:lnTo>
                  <a:pt x="2400058" y="0"/>
                </a:lnTo>
                <a:lnTo>
                  <a:pt x="2400058" y="509981"/>
                </a:lnTo>
                <a:lnTo>
                  <a:pt x="0" y="5099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/>
            <a:r>
              <a:rPr lang="fa-IR" sz="1600" b="1" dirty="0"/>
              <a:t>معکوس کردن گراف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</a:t>
            </a:r>
            <a:r>
              <a:rPr lang="fa-I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کردن ماتریس مجاورت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793E32-5FE5-42AF-8382-5880BB377067}"/>
              </a:ext>
            </a:extLst>
          </p:cNvPr>
          <p:cNvCxnSpPr>
            <a:cxnSpLocks/>
          </p:cNvCxnSpPr>
          <p:nvPr/>
        </p:nvCxnSpPr>
        <p:spPr>
          <a:xfrm>
            <a:off x="5206989" y="2436120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5C267D-4F38-4B88-A136-A68F0C65D353}"/>
              </a:ext>
            </a:extLst>
          </p:cNvPr>
          <p:cNvCxnSpPr>
            <a:cxnSpLocks/>
          </p:cNvCxnSpPr>
          <p:nvPr/>
        </p:nvCxnSpPr>
        <p:spPr>
          <a:xfrm>
            <a:off x="5206988" y="3440406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D34D71-59B6-4159-8018-E51168673235}"/>
              </a:ext>
            </a:extLst>
          </p:cNvPr>
          <p:cNvCxnSpPr>
            <a:cxnSpLocks/>
          </p:cNvCxnSpPr>
          <p:nvPr/>
        </p:nvCxnSpPr>
        <p:spPr>
          <a:xfrm>
            <a:off x="5206988" y="4419639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E9967B-DEE0-4226-9603-3B921D7896B3}"/>
              </a:ext>
            </a:extLst>
          </p:cNvPr>
          <p:cNvCxnSpPr>
            <a:cxnSpLocks/>
          </p:cNvCxnSpPr>
          <p:nvPr/>
        </p:nvCxnSpPr>
        <p:spPr>
          <a:xfrm>
            <a:off x="5206989" y="1498390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Freeform 30">
            <a:extLst>
              <a:ext uri="{FF2B5EF4-FFF2-40B4-BE49-F238E27FC236}">
                <a16:creationId xmlns:a16="http://schemas.microsoft.com/office/drawing/2014/main" id="{4BA8E899-08B1-4A99-BEB4-64033C6C6534}"/>
              </a:ext>
            </a:extLst>
          </p:cNvPr>
          <p:cNvSpPr/>
          <p:nvPr/>
        </p:nvSpPr>
        <p:spPr>
          <a:xfrm>
            <a:off x="3705001" y="5512318"/>
            <a:ext cx="3003967" cy="616737"/>
          </a:xfrm>
          <a:custGeom>
            <a:avLst/>
            <a:gdLst>
              <a:gd name="connsiteX0" fmla="*/ 0 w 3520342"/>
              <a:gd name="connsiteY0" fmla="*/ 0 h 2151408"/>
              <a:gd name="connsiteX1" fmla="*/ 3520342 w 3520342"/>
              <a:gd name="connsiteY1" fmla="*/ 0 h 2151408"/>
              <a:gd name="connsiteX2" fmla="*/ 3520342 w 3520342"/>
              <a:gd name="connsiteY2" fmla="*/ 2151408 h 2151408"/>
              <a:gd name="connsiteX3" fmla="*/ 0 w 3520342"/>
              <a:gd name="connsiteY3" fmla="*/ 2151408 h 2151408"/>
              <a:gd name="connsiteX4" fmla="*/ 0 w 3520342"/>
              <a:gd name="connsiteY4" fmla="*/ 0 h 215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342" h="2151408">
                <a:moveTo>
                  <a:pt x="0" y="0"/>
                </a:moveTo>
                <a:lnTo>
                  <a:pt x="3520342" y="0"/>
                </a:lnTo>
                <a:lnTo>
                  <a:pt x="3520342" y="2151408"/>
                </a:lnTo>
                <a:lnTo>
                  <a:pt x="0" y="21514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 rtl="0"/>
            <a:r>
              <a:rPr lang="fa-IR" sz="1600" b="1" dirty="0"/>
              <a:t>خروجی گراف ساده بهبود یافته</a:t>
            </a:r>
            <a:endParaRPr lang="fa-IR" sz="1400" dirty="0"/>
          </a:p>
        </p:txBody>
      </p:sp>
      <p:sp>
        <p:nvSpPr>
          <p:cNvPr id="33" name="Freeform 27">
            <a:extLst>
              <a:ext uri="{FF2B5EF4-FFF2-40B4-BE49-F238E27FC236}">
                <a16:creationId xmlns:a16="http://schemas.microsoft.com/office/drawing/2014/main" id="{41800DC6-3259-47B4-8492-4A8B710A0B47}"/>
              </a:ext>
            </a:extLst>
          </p:cNvPr>
          <p:cNvSpPr/>
          <p:nvPr/>
        </p:nvSpPr>
        <p:spPr>
          <a:xfrm>
            <a:off x="3704999" y="3766394"/>
            <a:ext cx="3003969" cy="650115"/>
          </a:xfrm>
          <a:custGeom>
            <a:avLst/>
            <a:gdLst>
              <a:gd name="connsiteX0" fmla="*/ 0 w 2388601"/>
              <a:gd name="connsiteY0" fmla="*/ 0 h 522232"/>
              <a:gd name="connsiteX1" fmla="*/ 2388601 w 2388601"/>
              <a:gd name="connsiteY1" fmla="*/ 0 h 522232"/>
              <a:gd name="connsiteX2" fmla="*/ 2388601 w 2388601"/>
              <a:gd name="connsiteY2" fmla="*/ 522232 h 522232"/>
              <a:gd name="connsiteX3" fmla="*/ 0 w 2388601"/>
              <a:gd name="connsiteY3" fmla="*/ 522232 h 522232"/>
              <a:gd name="connsiteX4" fmla="*/ 0 w 2388601"/>
              <a:gd name="connsiteY4" fmla="*/ 0 h 52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601" h="522232">
                <a:moveTo>
                  <a:pt x="0" y="0"/>
                </a:moveTo>
                <a:lnTo>
                  <a:pt x="2388601" y="0"/>
                </a:lnTo>
                <a:lnTo>
                  <a:pt x="2388601" y="522232"/>
                </a:lnTo>
                <a:lnTo>
                  <a:pt x="0" y="5222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/>
            <a:r>
              <a:rPr lang="fa-IR" sz="1600" b="1" dirty="0"/>
              <a:t>لیست مرتب شده به صورت نزولی از کل یال‌های گراف</a:t>
            </a:r>
          </a:p>
        </p:txBody>
      </p:sp>
      <p:sp>
        <p:nvSpPr>
          <p:cNvPr id="34" name="Freeform 27">
            <a:extLst>
              <a:ext uri="{FF2B5EF4-FFF2-40B4-BE49-F238E27FC236}">
                <a16:creationId xmlns:a16="http://schemas.microsoft.com/office/drawing/2014/main" id="{A8512087-162E-4706-BB4B-04E73DC8F173}"/>
              </a:ext>
            </a:extLst>
          </p:cNvPr>
          <p:cNvSpPr/>
          <p:nvPr/>
        </p:nvSpPr>
        <p:spPr>
          <a:xfrm>
            <a:off x="3704999" y="4726044"/>
            <a:ext cx="3003969" cy="465135"/>
          </a:xfrm>
          <a:custGeom>
            <a:avLst/>
            <a:gdLst>
              <a:gd name="connsiteX0" fmla="*/ 0 w 2388601"/>
              <a:gd name="connsiteY0" fmla="*/ 0 h 522232"/>
              <a:gd name="connsiteX1" fmla="*/ 2388601 w 2388601"/>
              <a:gd name="connsiteY1" fmla="*/ 0 h 522232"/>
              <a:gd name="connsiteX2" fmla="*/ 2388601 w 2388601"/>
              <a:gd name="connsiteY2" fmla="*/ 522232 h 522232"/>
              <a:gd name="connsiteX3" fmla="*/ 0 w 2388601"/>
              <a:gd name="connsiteY3" fmla="*/ 522232 h 522232"/>
              <a:gd name="connsiteX4" fmla="*/ 0 w 2388601"/>
              <a:gd name="connsiteY4" fmla="*/ 0 h 52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601" h="522232">
                <a:moveTo>
                  <a:pt x="0" y="0"/>
                </a:moveTo>
                <a:lnTo>
                  <a:pt x="2388601" y="0"/>
                </a:lnTo>
                <a:lnTo>
                  <a:pt x="2388601" y="522232"/>
                </a:lnTo>
                <a:lnTo>
                  <a:pt x="0" y="5222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/>
            <a:r>
              <a:rPr lang="fa-IR" sz="1600" b="1" dirty="0"/>
              <a:t>حذف یال‌های ناهنجار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89456D-8193-44BF-94D6-A87EB18D9E68}"/>
              </a:ext>
            </a:extLst>
          </p:cNvPr>
          <p:cNvCxnSpPr>
            <a:cxnSpLocks/>
          </p:cNvCxnSpPr>
          <p:nvPr/>
        </p:nvCxnSpPr>
        <p:spPr>
          <a:xfrm>
            <a:off x="5205810" y="5191179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4483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050F8391-FC3B-455B-8A08-DA09F508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388" y="946801"/>
            <a:ext cx="3039611" cy="14309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a-IR" sz="2000" b="1" dirty="0"/>
              <a:t>مثالی از روش پیشنهادی اول (پیشگویی پیوند منفی ساده برای تشخیص ناهنجاری)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21DF8071-20A4-4E34-870D-D6738F349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438262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09A9C42-551A-462E-8280-3E3368F5FCC9}"/>
              </a:ext>
            </a:extLst>
          </p:cNvPr>
          <p:cNvSpPr txBox="1"/>
          <p:nvPr/>
        </p:nvSpPr>
        <p:spPr>
          <a:xfrm>
            <a:off x="4047638" y="6303677"/>
            <a:ext cx="6575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Iranian Sans" panose="01000500000000020002" pitchFamily="2" charset="-78"/>
              </a:rPr>
              <a:t>موضوع: روشی جدید برای تشخیص ناهنجاری یال بر اساس پیشگویی پیوند منفی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BFF197-E972-4ACF-8964-9B8718265C47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EE40E9-5911-4ECE-91B4-00E146DF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44" y="397978"/>
            <a:ext cx="5163518" cy="3496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9A468F-B6A5-4420-AC59-FBC3A4CD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844" y="4038777"/>
            <a:ext cx="3935287" cy="2664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A5F54-6DFA-4ECA-9977-7B9E38F44032}"/>
              </a:ext>
            </a:extLst>
          </p:cNvPr>
          <p:cNvSpPr txBox="1"/>
          <p:nvPr/>
        </p:nvSpPr>
        <p:spPr>
          <a:xfrm>
            <a:off x="6451466" y="765846"/>
            <a:ext cx="292582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 (Pair(25, 24), 8.732)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 (Pair(16, 5), 8.688)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 (Pair(16, 6), 8.688)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 (Pair(10, 4), 8.685)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 (Pair(29, 26), 8.643)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 (Pair(6, 4), 8.394)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…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84623-86F0-4A8F-A287-BB77E78ADBE1}"/>
              </a:ext>
            </a:extLst>
          </p:cNvPr>
          <p:cNvSpPr/>
          <p:nvPr/>
        </p:nvSpPr>
        <p:spPr>
          <a:xfrm rot="18939522">
            <a:off x="3604318" y="665574"/>
            <a:ext cx="1076062" cy="457880"/>
          </a:xfrm>
          <a:prstGeom prst="ellipse">
            <a:avLst/>
          </a:prstGeom>
          <a:noFill/>
          <a:ln w="2921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195FD3-7102-45B2-9BE9-B4E7BE3EA34F}"/>
              </a:ext>
            </a:extLst>
          </p:cNvPr>
          <p:cNvSpPr/>
          <p:nvPr/>
        </p:nvSpPr>
        <p:spPr>
          <a:xfrm rot="19296521">
            <a:off x="323193" y="1938411"/>
            <a:ext cx="1076062" cy="457880"/>
          </a:xfrm>
          <a:prstGeom prst="ellipse">
            <a:avLst/>
          </a:prstGeom>
          <a:noFill/>
          <a:ln w="2921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55D307-04C8-4B3E-860C-595047488E71}"/>
              </a:ext>
            </a:extLst>
          </p:cNvPr>
          <p:cNvSpPr/>
          <p:nvPr/>
        </p:nvSpPr>
        <p:spPr>
          <a:xfrm rot="16200000">
            <a:off x="3830053" y="624568"/>
            <a:ext cx="1005484" cy="457880"/>
          </a:xfrm>
          <a:prstGeom prst="ellipse">
            <a:avLst/>
          </a:prstGeom>
          <a:noFill/>
          <a:ln w="2921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D61E8B-F9CF-4E43-A9B7-453275990B81}"/>
              </a:ext>
            </a:extLst>
          </p:cNvPr>
          <p:cNvSpPr/>
          <p:nvPr/>
        </p:nvSpPr>
        <p:spPr>
          <a:xfrm>
            <a:off x="6297056" y="856979"/>
            <a:ext cx="2585518" cy="409912"/>
          </a:xfrm>
          <a:prstGeom prst="rect">
            <a:avLst/>
          </a:prstGeom>
          <a:noFill/>
          <a:ln w="2921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n w="76200">
                <a:solidFill>
                  <a:srgbClr val="FF0000"/>
                </a:solidFill>
                <a:prstDash val="dashDot"/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06C85-2F6D-46FA-9FC3-670AFF1FE4CC}"/>
              </a:ext>
            </a:extLst>
          </p:cNvPr>
          <p:cNvSpPr/>
          <p:nvPr/>
        </p:nvSpPr>
        <p:spPr>
          <a:xfrm>
            <a:off x="6297056" y="1370798"/>
            <a:ext cx="2585518" cy="360977"/>
          </a:xfrm>
          <a:prstGeom prst="rect">
            <a:avLst/>
          </a:prstGeom>
          <a:noFill/>
          <a:ln w="2921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991AB2-94DD-4239-B225-52A55CD737B8}"/>
              </a:ext>
            </a:extLst>
          </p:cNvPr>
          <p:cNvSpPr/>
          <p:nvPr/>
        </p:nvSpPr>
        <p:spPr>
          <a:xfrm>
            <a:off x="6297056" y="1816626"/>
            <a:ext cx="2585518" cy="372200"/>
          </a:xfrm>
          <a:prstGeom prst="rect">
            <a:avLst/>
          </a:prstGeom>
          <a:noFill/>
          <a:ln w="2921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8EA3B8D-9ADB-45A6-93FF-96657D41A3F7}"/>
              </a:ext>
            </a:extLst>
          </p:cNvPr>
          <p:cNvSpPr/>
          <p:nvPr/>
        </p:nvSpPr>
        <p:spPr>
          <a:xfrm>
            <a:off x="396667" y="3710834"/>
            <a:ext cx="823431" cy="1027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21117F9B-A219-4ECA-A4C2-1DD53F4036EB}"/>
              </a:ext>
            </a:extLst>
          </p:cNvPr>
          <p:cNvSpPr/>
          <p:nvPr/>
        </p:nvSpPr>
        <p:spPr>
          <a:xfrm rot="16200000">
            <a:off x="5498781" y="4826523"/>
            <a:ext cx="823431" cy="1027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8586A4-F662-4D13-A521-63C7B0BA4A59}"/>
              </a:ext>
            </a:extLst>
          </p:cNvPr>
          <p:cNvSpPr txBox="1"/>
          <p:nvPr/>
        </p:nvSpPr>
        <p:spPr>
          <a:xfrm>
            <a:off x="6795079" y="4752050"/>
            <a:ext cx="208743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sz="2400" dirty="0"/>
              <a:t>Link prediction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CN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PA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JC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9E17C759-57B2-42E1-9D23-54CB27128D99}"/>
              </a:ext>
            </a:extLst>
          </p:cNvPr>
          <p:cNvSpPr/>
          <p:nvPr/>
        </p:nvSpPr>
        <p:spPr>
          <a:xfrm rot="10800000">
            <a:off x="7504460" y="3662745"/>
            <a:ext cx="823431" cy="1027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2D12D7-FCF3-4B20-BC60-1925025BE81F}"/>
              </a:ext>
            </a:extLst>
          </p:cNvPr>
          <p:cNvSpPr/>
          <p:nvPr/>
        </p:nvSpPr>
        <p:spPr>
          <a:xfrm>
            <a:off x="2953685" y="3543416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3C4043"/>
                </a:solidFill>
                <a:latin typeface="Roboto-Medium"/>
              </a:rPr>
              <a:t>Zachary's Karate Club </a:t>
            </a:r>
            <a:endParaRPr lang="en-US" b="0" i="0" u="none" strike="noStrike" dirty="0">
              <a:solidFill>
                <a:srgbClr val="3C4043"/>
              </a:solidFill>
              <a:effectLst/>
              <a:latin typeface="Roboto-Medium"/>
              <a:hlinkClick r:id="rId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EF7DB-7670-4080-AF02-D3DFCA24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4048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  <p:bldP spid="21" grpId="0" animBg="1"/>
      <p:bldP spid="22" grpId="0" animBg="1"/>
      <p:bldP spid="19" grpId="0" animBg="1"/>
      <p:bldP spid="24" grpId="0" animBg="1"/>
      <p:bldP spid="25" grpId="0" animBg="1"/>
      <p:bldP spid="20" grpId="0" animBg="1"/>
      <p:bldP spid="27" grpId="0" animBg="1"/>
      <p:bldP spid="23" grpId="0" animBg="1"/>
      <p:bldP spid="30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181805" y="867745"/>
            <a:ext cx="3255122" cy="696121"/>
          </a:xfrm>
        </p:spPr>
        <p:txBody>
          <a:bodyPr>
            <a:normAutofit fontScale="90000"/>
          </a:bodyPr>
          <a:lstStyle/>
          <a:p>
            <a:r>
              <a:rPr lang="fa-IR" sz="3600" b="1" dirty="0"/>
              <a:t>روش پیشنهادی دوم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4" y="1590235"/>
            <a:ext cx="3209925" cy="2714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59" y="1721307"/>
            <a:ext cx="3255123" cy="27528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16405" y="2529148"/>
            <a:ext cx="150073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10 - Edges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FD35AE-FD6C-44D6-965B-DC66B3ACE8F8}"/>
              </a:ext>
            </a:extLst>
          </p:cNvPr>
          <p:cNvSpPr/>
          <p:nvPr/>
        </p:nvSpPr>
        <p:spPr>
          <a:xfrm>
            <a:off x="2314804" y="1955569"/>
            <a:ext cx="647617" cy="6536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6629D9-E6CC-4B0A-B7D5-E5998421114F}"/>
              </a:ext>
            </a:extLst>
          </p:cNvPr>
          <p:cNvSpPr/>
          <p:nvPr/>
        </p:nvSpPr>
        <p:spPr>
          <a:xfrm>
            <a:off x="1816300" y="2704304"/>
            <a:ext cx="647617" cy="6536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CC5390E-5733-412E-8FE6-BC7E55AE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5344856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CA4F3-9210-4F8D-AFAB-D955C0012EA6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09098-0C75-4838-B35D-3281D6AC331C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2BE4FC-6DC6-4D97-A44A-91A9C33F220C}"/>
              </a:ext>
            </a:extLst>
          </p:cNvPr>
          <p:cNvSpPr txBox="1"/>
          <p:nvPr/>
        </p:nvSpPr>
        <p:spPr>
          <a:xfrm>
            <a:off x="8649840" y="3947690"/>
            <a:ext cx="216655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sz="2400" dirty="0"/>
              <a:t>Link prediction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JC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CN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/>
              <a:t>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CDD11-8DD7-47A0-9050-DF7CE1AB8FDD}"/>
              </a:ext>
            </a:extLst>
          </p:cNvPr>
          <p:cNvSpPr txBox="1"/>
          <p:nvPr/>
        </p:nvSpPr>
        <p:spPr>
          <a:xfrm>
            <a:off x="979651" y="4917186"/>
            <a:ext cx="608281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InverseWeight</a:t>
            </a:r>
            <a:r>
              <a:rPr lang="en-US" dirty="0"/>
              <a:t>(G) = (</a:t>
            </a:r>
            <a:r>
              <a:rPr lang="en-US" dirty="0" err="1"/>
              <a:t>maxWeight</a:t>
            </a:r>
            <a:r>
              <a:rPr lang="en-US" dirty="0"/>
              <a:t>(G) + </a:t>
            </a:r>
            <a:r>
              <a:rPr lang="en-US" dirty="0" err="1"/>
              <a:t>minWeight</a:t>
            </a:r>
            <a:r>
              <a:rPr lang="en-US" dirty="0"/>
              <a:t>(G)) – G(x, y)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C45C4-9C09-4522-97AA-C68C1F9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15</a:t>
            </a:fld>
            <a:endParaRPr lang="fa-I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2E1C6A-2BEC-41A0-988E-E7C4704D59C5}"/>
              </a:ext>
            </a:extLst>
          </p:cNvPr>
          <p:cNvSpPr txBox="1"/>
          <p:nvPr/>
        </p:nvSpPr>
        <p:spPr>
          <a:xfrm>
            <a:off x="8181805" y="1472832"/>
            <a:ext cx="310262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a-IR" sz="2000" b="1" dirty="0"/>
              <a:t>ایده معکوس کردن گراف‌وزن‌دار</a:t>
            </a:r>
            <a:endParaRPr lang="en-US" sz="2000" b="1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6EB0EB5-33F5-4EAC-B669-F4BAA592F695}"/>
              </a:ext>
            </a:extLst>
          </p:cNvPr>
          <p:cNvSpPr/>
          <p:nvPr/>
        </p:nvSpPr>
        <p:spPr>
          <a:xfrm rot="16200000">
            <a:off x="4213472" y="2150432"/>
            <a:ext cx="823431" cy="217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18" grpId="0" animBg="1"/>
      <p:bldP spid="17" grpId="0" animBg="1"/>
      <p:bldP spid="5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AFB36-3B0E-4E48-AE92-D69BE866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16</a:t>
            </a:fld>
            <a:endParaRPr lang="fa-I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590D63-539E-41FC-8342-621114C3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388" y="946801"/>
            <a:ext cx="3039611" cy="14309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a-IR" sz="2000" b="1" dirty="0"/>
              <a:t>مثالی از روش پیشنهادی دوم (پیشگویی پیوند منفی وزن‌دار برای تشخیص ناهنجاری)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7AD90-7EC0-4FCC-A008-BACF972FDFED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4168E9F-B37B-44B8-A4AE-19C5FD16D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639683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0BA74C-BF14-4AEF-8EE1-BA9F9D19D172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FC8B4-7759-4F1C-BCE9-363C35C6D680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DBA995-0AFD-4907-B5FE-BBCA6746D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" y="992169"/>
            <a:ext cx="2413426" cy="2041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9C3813-9D48-425C-9A09-32CBC63C0A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35" y="1028818"/>
            <a:ext cx="2447409" cy="20697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D85EA9-DB39-4B48-BCC6-922434298F29}"/>
              </a:ext>
            </a:extLst>
          </p:cNvPr>
          <p:cNvSpPr txBox="1"/>
          <p:nvPr/>
        </p:nvSpPr>
        <p:spPr>
          <a:xfrm>
            <a:off x="3866684" y="1548878"/>
            <a:ext cx="176795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10 - Edges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A96DB-B233-4696-A50F-A89EA5869F54}"/>
              </a:ext>
            </a:extLst>
          </p:cNvPr>
          <p:cNvSpPr/>
          <p:nvPr/>
        </p:nvSpPr>
        <p:spPr>
          <a:xfrm>
            <a:off x="2801104" y="1193515"/>
            <a:ext cx="486920" cy="491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BE14CD-DF89-4D92-AF04-97542C72779E}"/>
              </a:ext>
            </a:extLst>
          </p:cNvPr>
          <p:cNvSpPr/>
          <p:nvPr/>
        </p:nvSpPr>
        <p:spPr>
          <a:xfrm>
            <a:off x="2376708" y="1886337"/>
            <a:ext cx="486920" cy="491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94DEC4-F159-49D2-916C-D794F9952C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278"/>
            <a:ext cx="2514582" cy="24612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55FED1-A927-407D-A7B7-0F4B6CDE81FC}"/>
              </a:ext>
            </a:extLst>
          </p:cNvPr>
          <p:cNvSpPr txBox="1"/>
          <p:nvPr/>
        </p:nvSpPr>
        <p:spPr>
          <a:xfrm>
            <a:off x="3461873" y="3958936"/>
            <a:ext cx="161454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 rtl="0"/>
            <a:r>
              <a:rPr lang="en-US" dirty="0"/>
              <a:t>Link prediction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JC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CN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PA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EE5E39F-49E6-4737-818C-3B57F6B666CE}"/>
              </a:ext>
            </a:extLst>
          </p:cNvPr>
          <p:cNvSpPr/>
          <p:nvPr/>
        </p:nvSpPr>
        <p:spPr>
          <a:xfrm rot="16200000">
            <a:off x="2588989" y="4258210"/>
            <a:ext cx="823431" cy="89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BE3B6E1-7840-4E74-A53A-98231BD20029}"/>
              </a:ext>
            </a:extLst>
          </p:cNvPr>
          <p:cNvSpPr/>
          <p:nvPr/>
        </p:nvSpPr>
        <p:spPr>
          <a:xfrm rot="16200000">
            <a:off x="4590503" y="1183963"/>
            <a:ext cx="823431" cy="2175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90F4F562-D78A-4C63-91E7-A41C57F55E50}"/>
              </a:ext>
            </a:extLst>
          </p:cNvPr>
          <p:cNvSpPr/>
          <p:nvPr/>
        </p:nvSpPr>
        <p:spPr>
          <a:xfrm>
            <a:off x="8237381" y="3942909"/>
            <a:ext cx="1260910" cy="1477327"/>
          </a:xfrm>
          <a:custGeom>
            <a:avLst/>
            <a:gdLst>
              <a:gd name="connsiteX0" fmla="*/ 0 w 3520342"/>
              <a:gd name="connsiteY0" fmla="*/ 0 h 2151408"/>
              <a:gd name="connsiteX1" fmla="*/ 3520342 w 3520342"/>
              <a:gd name="connsiteY1" fmla="*/ 0 h 2151408"/>
              <a:gd name="connsiteX2" fmla="*/ 3520342 w 3520342"/>
              <a:gd name="connsiteY2" fmla="*/ 2151408 h 2151408"/>
              <a:gd name="connsiteX3" fmla="*/ 0 w 3520342"/>
              <a:gd name="connsiteY3" fmla="*/ 2151408 h 2151408"/>
              <a:gd name="connsiteX4" fmla="*/ 0 w 3520342"/>
              <a:gd name="connsiteY4" fmla="*/ 0 h 215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342" h="2151408">
                <a:moveTo>
                  <a:pt x="0" y="0"/>
                </a:moveTo>
                <a:lnTo>
                  <a:pt x="3520342" y="0"/>
                </a:lnTo>
                <a:lnTo>
                  <a:pt x="3520342" y="2151408"/>
                </a:lnTo>
                <a:lnTo>
                  <a:pt x="0" y="21514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ctr" defTabSz="8001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a-IR" sz="1600" b="1" dirty="0"/>
              <a:t>تشخیص جوامع</a:t>
            </a:r>
            <a:endParaRPr lang="en-US" sz="1600" b="1" dirty="0"/>
          </a:p>
        </p:txBody>
      </p:sp>
      <p:sp>
        <p:nvSpPr>
          <p:cNvPr id="37" name="Freeform 30">
            <a:extLst>
              <a:ext uri="{FF2B5EF4-FFF2-40B4-BE49-F238E27FC236}">
                <a16:creationId xmlns:a16="http://schemas.microsoft.com/office/drawing/2014/main" id="{C473E11D-2DEA-4C1E-BA2D-106F68839784}"/>
              </a:ext>
            </a:extLst>
          </p:cNvPr>
          <p:cNvSpPr/>
          <p:nvPr/>
        </p:nvSpPr>
        <p:spPr>
          <a:xfrm>
            <a:off x="10470535" y="3959888"/>
            <a:ext cx="1369554" cy="1473945"/>
          </a:xfrm>
          <a:custGeom>
            <a:avLst/>
            <a:gdLst>
              <a:gd name="connsiteX0" fmla="*/ 0 w 3520342"/>
              <a:gd name="connsiteY0" fmla="*/ 0 h 2151408"/>
              <a:gd name="connsiteX1" fmla="*/ 3520342 w 3520342"/>
              <a:gd name="connsiteY1" fmla="*/ 0 h 2151408"/>
              <a:gd name="connsiteX2" fmla="*/ 3520342 w 3520342"/>
              <a:gd name="connsiteY2" fmla="*/ 2151408 h 2151408"/>
              <a:gd name="connsiteX3" fmla="*/ 0 w 3520342"/>
              <a:gd name="connsiteY3" fmla="*/ 2151408 h 2151408"/>
              <a:gd name="connsiteX4" fmla="*/ 0 w 3520342"/>
              <a:gd name="connsiteY4" fmla="*/ 0 h 215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342" h="2151408">
                <a:moveTo>
                  <a:pt x="0" y="0"/>
                </a:moveTo>
                <a:lnTo>
                  <a:pt x="3520342" y="0"/>
                </a:lnTo>
                <a:lnTo>
                  <a:pt x="3520342" y="2151408"/>
                </a:lnTo>
                <a:lnTo>
                  <a:pt x="0" y="21514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 rtl="0"/>
            <a:r>
              <a:rPr lang="fa-IR" sz="1600" b="1" dirty="0"/>
              <a:t>ارزیابی کیفیت</a:t>
            </a:r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2E8CBD36-5EA5-45E3-8A3D-7525DFCBA837}"/>
              </a:ext>
            </a:extLst>
          </p:cNvPr>
          <p:cNvSpPr/>
          <p:nvPr/>
        </p:nvSpPr>
        <p:spPr>
          <a:xfrm>
            <a:off x="6004227" y="3958936"/>
            <a:ext cx="1260910" cy="1477327"/>
          </a:xfrm>
          <a:custGeom>
            <a:avLst/>
            <a:gdLst>
              <a:gd name="connsiteX0" fmla="*/ 0 w 2388601"/>
              <a:gd name="connsiteY0" fmla="*/ 0 h 522232"/>
              <a:gd name="connsiteX1" fmla="*/ 2388601 w 2388601"/>
              <a:gd name="connsiteY1" fmla="*/ 0 h 522232"/>
              <a:gd name="connsiteX2" fmla="*/ 2388601 w 2388601"/>
              <a:gd name="connsiteY2" fmla="*/ 522232 h 522232"/>
              <a:gd name="connsiteX3" fmla="*/ 0 w 2388601"/>
              <a:gd name="connsiteY3" fmla="*/ 522232 h 522232"/>
              <a:gd name="connsiteX4" fmla="*/ 0 w 2388601"/>
              <a:gd name="connsiteY4" fmla="*/ 0 h 52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601" h="522232">
                <a:moveTo>
                  <a:pt x="0" y="0"/>
                </a:moveTo>
                <a:lnTo>
                  <a:pt x="2388601" y="0"/>
                </a:lnTo>
                <a:lnTo>
                  <a:pt x="2388601" y="522232"/>
                </a:lnTo>
                <a:lnTo>
                  <a:pt x="0" y="5222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ctr" defTabSz="8001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a-IR" sz="1600" b="1" kern="9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حذف یال</a:t>
            </a:r>
            <a:r>
              <a:rPr lang="fa-IR" sz="1600" b="1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های ناهنجار</a:t>
            </a:r>
            <a:endParaRPr lang="fa-IR" sz="1600" b="1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7B1FD35-BF29-44AD-83ED-E79808691DCB}"/>
              </a:ext>
            </a:extLst>
          </p:cNvPr>
          <p:cNvSpPr/>
          <p:nvPr/>
        </p:nvSpPr>
        <p:spPr>
          <a:xfrm rot="16200000">
            <a:off x="5147875" y="4254920"/>
            <a:ext cx="823431" cy="89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804A192-518A-454D-B1E6-FBE02B2343ED}"/>
              </a:ext>
            </a:extLst>
          </p:cNvPr>
          <p:cNvSpPr/>
          <p:nvPr/>
        </p:nvSpPr>
        <p:spPr>
          <a:xfrm rot="16200000">
            <a:off x="7387035" y="4247159"/>
            <a:ext cx="823431" cy="89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94E601E9-C4C9-44BE-A849-EA63841F789B}"/>
              </a:ext>
            </a:extLst>
          </p:cNvPr>
          <p:cNvSpPr/>
          <p:nvPr/>
        </p:nvSpPr>
        <p:spPr>
          <a:xfrm rot="16200000">
            <a:off x="9592393" y="4254921"/>
            <a:ext cx="823431" cy="899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 animBg="1"/>
      <p:bldP spid="37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67E23-3A56-4B73-A249-77BE029C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17</a:t>
            </a:fld>
            <a:endParaRPr lang="fa-I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C278F-02A1-4D3D-9AE6-33FB72D0844D}"/>
              </a:ext>
            </a:extLst>
          </p:cNvPr>
          <p:cNvSpPr txBox="1"/>
          <p:nvPr/>
        </p:nvSpPr>
        <p:spPr>
          <a:xfrm>
            <a:off x="2057570" y="1016755"/>
            <a:ext cx="2692860" cy="134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8001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a-IR" sz="18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بار تشخیص جوامع انجام شده است </a:t>
            </a:r>
            <a:r>
              <a:rPr lang="fa-I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یعنی به ازای هر حذف هر چند یال ناهنجار، تشخیص جوامع اعمال شده تا تغییر جوامع دقیق‌تر رصد شود</a:t>
            </a:r>
            <a:endParaRPr lang="fa-IR" sz="1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Freeform 23">
            <a:extLst>
              <a:ext uri="{FF2B5EF4-FFF2-40B4-BE49-F238E27FC236}">
                <a16:creationId xmlns:a16="http://schemas.microsoft.com/office/drawing/2014/main" id="{0CD76D93-2EC3-424C-A851-F07604B61103}"/>
              </a:ext>
            </a:extLst>
          </p:cNvPr>
          <p:cNvSpPr/>
          <p:nvPr/>
        </p:nvSpPr>
        <p:spPr>
          <a:xfrm>
            <a:off x="6415019" y="807389"/>
            <a:ext cx="3003968" cy="613963"/>
          </a:xfrm>
          <a:custGeom>
            <a:avLst/>
            <a:gdLst>
              <a:gd name="connsiteX0" fmla="*/ 0 w 1106104"/>
              <a:gd name="connsiteY0" fmla="*/ 0 h 781476"/>
              <a:gd name="connsiteX1" fmla="*/ 1106104 w 1106104"/>
              <a:gd name="connsiteY1" fmla="*/ 0 h 781476"/>
              <a:gd name="connsiteX2" fmla="*/ 1106104 w 1106104"/>
              <a:gd name="connsiteY2" fmla="*/ 781476 h 781476"/>
              <a:gd name="connsiteX3" fmla="*/ 0 w 1106104"/>
              <a:gd name="connsiteY3" fmla="*/ 781476 h 781476"/>
              <a:gd name="connsiteX4" fmla="*/ 0 w 1106104"/>
              <a:gd name="connsiteY4" fmla="*/ 0 h 78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104" h="781476">
                <a:moveTo>
                  <a:pt x="0" y="0"/>
                </a:moveTo>
                <a:lnTo>
                  <a:pt x="1106104" y="0"/>
                </a:lnTo>
                <a:lnTo>
                  <a:pt x="1106104" y="781476"/>
                </a:lnTo>
                <a:lnTo>
                  <a:pt x="0" y="781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lvl="0" algn="ctr" defTabSz="80010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a-IR" b="1" dirty="0"/>
              <a:t>ورودی گراف وزن‌دار</a:t>
            </a:r>
            <a:endParaRPr lang="en-US" b="1" kern="1200" dirty="0"/>
          </a:p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a-I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ماتریس مجاورت</a:t>
            </a:r>
            <a:endParaRPr lang="fa-IR" sz="1500" b="1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Freeform 27">
            <a:extLst>
              <a:ext uri="{FF2B5EF4-FFF2-40B4-BE49-F238E27FC236}">
                <a16:creationId xmlns:a16="http://schemas.microsoft.com/office/drawing/2014/main" id="{2174B495-E7C5-412A-85BE-003DDB68CC45}"/>
              </a:ext>
            </a:extLst>
          </p:cNvPr>
          <p:cNvSpPr/>
          <p:nvPr/>
        </p:nvSpPr>
        <p:spPr>
          <a:xfrm>
            <a:off x="6415017" y="2720221"/>
            <a:ext cx="3003969" cy="520316"/>
          </a:xfrm>
          <a:custGeom>
            <a:avLst/>
            <a:gdLst>
              <a:gd name="connsiteX0" fmla="*/ 0 w 2388601"/>
              <a:gd name="connsiteY0" fmla="*/ 0 h 522232"/>
              <a:gd name="connsiteX1" fmla="*/ 2388601 w 2388601"/>
              <a:gd name="connsiteY1" fmla="*/ 0 h 522232"/>
              <a:gd name="connsiteX2" fmla="*/ 2388601 w 2388601"/>
              <a:gd name="connsiteY2" fmla="*/ 522232 h 522232"/>
              <a:gd name="connsiteX3" fmla="*/ 0 w 2388601"/>
              <a:gd name="connsiteY3" fmla="*/ 522232 h 522232"/>
              <a:gd name="connsiteX4" fmla="*/ 0 w 2388601"/>
              <a:gd name="connsiteY4" fmla="*/ 0 h 52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601" h="522232">
                <a:moveTo>
                  <a:pt x="0" y="0"/>
                </a:moveTo>
                <a:lnTo>
                  <a:pt x="2388601" y="0"/>
                </a:lnTo>
                <a:lnTo>
                  <a:pt x="2388601" y="522232"/>
                </a:lnTo>
                <a:lnTo>
                  <a:pt x="0" y="5222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/>
            <a:r>
              <a:rPr lang="fa-IR" sz="1600" b="1" dirty="0"/>
              <a:t>پیشگویی پیوند منفی وزن‌دار بر اساس توابع امتیازدهی</a:t>
            </a:r>
          </a:p>
        </p:txBody>
      </p:sp>
      <p:sp>
        <p:nvSpPr>
          <p:cNvPr id="61" name="Freeform 35">
            <a:extLst>
              <a:ext uri="{FF2B5EF4-FFF2-40B4-BE49-F238E27FC236}">
                <a16:creationId xmlns:a16="http://schemas.microsoft.com/office/drawing/2014/main" id="{2263507C-9582-4D84-87B8-495276A74D68}"/>
              </a:ext>
            </a:extLst>
          </p:cNvPr>
          <p:cNvSpPr/>
          <p:nvPr/>
        </p:nvSpPr>
        <p:spPr>
          <a:xfrm>
            <a:off x="6415018" y="1768330"/>
            <a:ext cx="3003969" cy="613963"/>
          </a:xfrm>
          <a:custGeom>
            <a:avLst/>
            <a:gdLst>
              <a:gd name="connsiteX0" fmla="*/ 0 w 2400058"/>
              <a:gd name="connsiteY0" fmla="*/ 0 h 509981"/>
              <a:gd name="connsiteX1" fmla="*/ 2400058 w 2400058"/>
              <a:gd name="connsiteY1" fmla="*/ 0 h 509981"/>
              <a:gd name="connsiteX2" fmla="*/ 2400058 w 2400058"/>
              <a:gd name="connsiteY2" fmla="*/ 509981 h 509981"/>
              <a:gd name="connsiteX3" fmla="*/ 0 w 2400058"/>
              <a:gd name="connsiteY3" fmla="*/ 509981 h 509981"/>
              <a:gd name="connsiteX4" fmla="*/ 0 w 2400058"/>
              <a:gd name="connsiteY4" fmla="*/ 0 h 509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0058" h="509981">
                <a:moveTo>
                  <a:pt x="0" y="0"/>
                </a:moveTo>
                <a:lnTo>
                  <a:pt x="2400058" y="0"/>
                </a:lnTo>
                <a:lnTo>
                  <a:pt x="2400058" y="509981"/>
                </a:lnTo>
                <a:lnTo>
                  <a:pt x="0" y="5099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/>
            <a:r>
              <a:rPr lang="fa-IR" sz="1600" b="1" dirty="0"/>
              <a:t>معموس کردن وزن یال‌های گراف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21F982-A3EA-460D-87A4-A08471710086}"/>
              </a:ext>
            </a:extLst>
          </p:cNvPr>
          <p:cNvCxnSpPr>
            <a:cxnSpLocks/>
          </p:cNvCxnSpPr>
          <p:nvPr/>
        </p:nvCxnSpPr>
        <p:spPr>
          <a:xfrm>
            <a:off x="7917002" y="2396454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90EE9F-9BC7-4783-BE1A-DE65D3E8993A}"/>
              </a:ext>
            </a:extLst>
          </p:cNvPr>
          <p:cNvCxnSpPr>
            <a:cxnSpLocks/>
          </p:cNvCxnSpPr>
          <p:nvPr/>
        </p:nvCxnSpPr>
        <p:spPr>
          <a:xfrm>
            <a:off x="7917001" y="3268220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8145EA-14E7-4C6B-A27E-BF5298AB1330}"/>
              </a:ext>
            </a:extLst>
          </p:cNvPr>
          <p:cNvCxnSpPr>
            <a:cxnSpLocks/>
          </p:cNvCxnSpPr>
          <p:nvPr/>
        </p:nvCxnSpPr>
        <p:spPr>
          <a:xfrm>
            <a:off x="7917001" y="4234201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27C1D6-71F0-4FA9-B501-48339DE35C34}"/>
              </a:ext>
            </a:extLst>
          </p:cNvPr>
          <p:cNvCxnSpPr>
            <a:cxnSpLocks/>
          </p:cNvCxnSpPr>
          <p:nvPr/>
        </p:nvCxnSpPr>
        <p:spPr>
          <a:xfrm>
            <a:off x="7917002" y="1458724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Freeform 30">
            <a:extLst>
              <a:ext uri="{FF2B5EF4-FFF2-40B4-BE49-F238E27FC236}">
                <a16:creationId xmlns:a16="http://schemas.microsoft.com/office/drawing/2014/main" id="{AF1764F0-1DDC-44A3-AB9A-4BF131DD5AB6}"/>
              </a:ext>
            </a:extLst>
          </p:cNvPr>
          <p:cNvSpPr/>
          <p:nvPr/>
        </p:nvSpPr>
        <p:spPr>
          <a:xfrm>
            <a:off x="6415014" y="5326880"/>
            <a:ext cx="3003967" cy="616737"/>
          </a:xfrm>
          <a:custGeom>
            <a:avLst/>
            <a:gdLst>
              <a:gd name="connsiteX0" fmla="*/ 0 w 3520342"/>
              <a:gd name="connsiteY0" fmla="*/ 0 h 2151408"/>
              <a:gd name="connsiteX1" fmla="*/ 3520342 w 3520342"/>
              <a:gd name="connsiteY1" fmla="*/ 0 h 2151408"/>
              <a:gd name="connsiteX2" fmla="*/ 3520342 w 3520342"/>
              <a:gd name="connsiteY2" fmla="*/ 2151408 h 2151408"/>
              <a:gd name="connsiteX3" fmla="*/ 0 w 3520342"/>
              <a:gd name="connsiteY3" fmla="*/ 2151408 h 2151408"/>
              <a:gd name="connsiteX4" fmla="*/ 0 w 3520342"/>
              <a:gd name="connsiteY4" fmla="*/ 0 h 215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0342" h="2151408">
                <a:moveTo>
                  <a:pt x="0" y="0"/>
                </a:moveTo>
                <a:lnTo>
                  <a:pt x="3520342" y="0"/>
                </a:lnTo>
                <a:lnTo>
                  <a:pt x="3520342" y="2151408"/>
                </a:lnTo>
                <a:lnTo>
                  <a:pt x="0" y="21514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 rtl="0"/>
            <a:r>
              <a:rPr lang="fa-IR" sz="1600" b="1" dirty="0"/>
              <a:t>خروجی گراف وزن‌دار بهبود یافته</a:t>
            </a:r>
            <a:endParaRPr lang="fa-IR" sz="1400" dirty="0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1095268D-1958-4CF3-B42E-4D6F11CBB0BD}"/>
              </a:ext>
            </a:extLst>
          </p:cNvPr>
          <p:cNvSpPr/>
          <p:nvPr/>
        </p:nvSpPr>
        <p:spPr>
          <a:xfrm>
            <a:off x="6415012" y="3580956"/>
            <a:ext cx="3003969" cy="650115"/>
          </a:xfrm>
          <a:custGeom>
            <a:avLst/>
            <a:gdLst>
              <a:gd name="connsiteX0" fmla="*/ 0 w 2388601"/>
              <a:gd name="connsiteY0" fmla="*/ 0 h 522232"/>
              <a:gd name="connsiteX1" fmla="*/ 2388601 w 2388601"/>
              <a:gd name="connsiteY1" fmla="*/ 0 h 522232"/>
              <a:gd name="connsiteX2" fmla="*/ 2388601 w 2388601"/>
              <a:gd name="connsiteY2" fmla="*/ 522232 h 522232"/>
              <a:gd name="connsiteX3" fmla="*/ 0 w 2388601"/>
              <a:gd name="connsiteY3" fmla="*/ 522232 h 522232"/>
              <a:gd name="connsiteX4" fmla="*/ 0 w 2388601"/>
              <a:gd name="connsiteY4" fmla="*/ 0 h 52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601" h="522232">
                <a:moveTo>
                  <a:pt x="0" y="0"/>
                </a:moveTo>
                <a:lnTo>
                  <a:pt x="2388601" y="0"/>
                </a:lnTo>
                <a:lnTo>
                  <a:pt x="2388601" y="522232"/>
                </a:lnTo>
                <a:lnTo>
                  <a:pt x="0" y="5222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/>
            <a:r>
              <a:rPr lang="fa-IR" sz="1600" b="1" dirty="0"/>
              <a:t>لیست مرتب شده به صورت نزولی از کل یال‌های گراف</a:t>
            </a:r>
          </a:p>
        </p:txBody>
      </p:sp>
      <p:sp>
        <p:nvSpPr>
          <p:cNvPr id="30" name="Freeform 27">
            <a:extLst>
              <a:ext uri="{FF2B5EF4-FFF2-40B4-BE49-F238E27FC236}">
                <a16:creationId xmlns:a16="http://schemas.microsoft.com/office/drawing/2014/main" id="{7F1967D5-F68A-423D-87D7-1A229231E88A}"/>
              </a:ext>
            </a:extLst>
          </p:cNvPr>
          <p:cNvSpPr/>
          <p:nvPr/>
        </p:nvSpPr>
        <p:spPr>
          <a:xfrm>
            <a:off x="6415012" y="4540606"/>
            <a:ext cx="3003969" cy="465135"/>
          </a:xfrm>
          <a:custGeom>
            <a:avLst/>
            <a:gdLst>
              <a:gd name="connsiteX0" fmla="*/ 0 w 2388601"/>
              <a:gd name="connsiteY0" fmla="*/ 0 h 522232"/>
              <a:gd name="connsiteX1" fmla="*/ 2388601 w 2388601"/>
              <a:gd name="connsiteY1" fmla="*/ 0 h 522232"/>
              <a:gd name="connsiteX2" fmla="*/ 2388601 w 2388601"/>
              <a:gd name="connsiteY2" fmla="*/ 522232 h 522232"/>
              <a:gd name="connsiteX3" fmla="*/ 0 w 2388601"/>
              <a:gd name="connsiteY3" fmla="*/ 522232 h 522232"/>
              <a:gd name="connsiteX4" fmla="*/ 0 w 2388601"/>
              <a:gd name="connsiteY4" fmla="*/ 0 h 52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601" h="522232">
                <a:moveTo>
                  <a:pt x="0" y="0"/>
                </a:moveTo>
                <a:lnTo>
                  <a:pt x="2388601" y="0"/>
                </a:lnTo>
                <a:lnTo>
                  <a:pt x="2388601" y="522232"/>
                </a:lnTo>
                <a:lnTo>
                  <a:pt x="0" y="52223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8016" tIns="128016" rIns="128016" bIns="128016" numCol="1" spcCol="1270" anchor="ctr" anchorCtr="0">
            <a:noAutofit/>
          </a:bodyPr>
          <a:lstStyle/>
          <a:p>
            <a:pPr algn="ctr"/>
            <a:r>
              <a:rPr lang="fa-IR" sz="1600" b="1" dirty="0"/>
              <a:t>حذف یال‌های ناهنجار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61DB27-9117-4855-9A7D-760ADCBD0A66}"/>
              </a:ext>
            </a:extLst>
          </p:cNvPr>
          <p:cNvCxnSpPr>
            <a:cxnSpLocks/>
          </p:cNvCxnSpPr>
          <p:nvPr/>
        </p:nvCxnSpPr>
        <p:spPr>
          <a:xfrm>
            <a:off x="7915823" y="5005741"/>
            <a:ext cx="0" cy="3096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24676E-2FA8-466A-B390-CBB211181EAB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DCA101-5EEC-415B-8FFC-9E3D018966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F2B7F4-87F9-4D95-8FF0-711EFCE80F19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3536C8A1-A1D8-440A-A124-EA6658758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272131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6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3200" dirty="0"/>
              <a:t>دیتاست</a:t>
            </a:r>
            <a:r>
              <a:rPr lang="en-US" sz="3200" dirty="0"/>
              <a:t> </a:t>
            </a:r>
            <a:r>
              <a:rPr lang="fa-IR" sz="3200" dirty="0"/>
              <a:t>و ابزارها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23745"/>
              </p:ext>
            </p:extLst>
          </p:nvPr>
        </p:nvGraphicFramePr>
        <p:xfrm>
          <a:off x="1739272" y="2777170"/>
          <a:ext cx="4427032" cy="1562673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162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600" b="1" kern="900" spc="-30" dirty="0">
                          <a:effectLst/>
                        </a:rPr>
                        <a:t>نام دیتاست</a:t>
                      </a:r>
                      <a:endParaRPr lang="en-US" sz="11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600" b="1" kern="900" spc="-30" dirty="0">
                          <a:effectLst/>
                        </a:rPr>
                        <a:t>تعداد گره‌ها</a:t>
                      </a:r>
                      <a:endParaRPr lang="en-US" sz="11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600" b="1" kern="900" spc="-30" dirty="0">
                          <a:effectLst/>
                        </a:rPr>
                        <a:t>تعداد یال‌ها </a:t>
                      </a:r>
                      <a:endParaRPr lang="en-US" sz="11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kern="900" spc="-30" dirty="0">
                          <a:effectLst/>
                        </a:rPr>
                        <a:t>چگالی</a:t>
                      </a:r>
                      <a:endParaRPr lang="en-US" sz="11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kern="900" spc="-30" dirty="0">
                          <a:effectLst/>
                        </a:rPr>
                        <a:t>Dolphins</a:t>
                      </a:r>
                      <a:endParaRPr lang="en-US" sz="15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62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159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0.084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dirty="0"/>
                        <a:t>Jazz</a:t>
                      </a:r>
                      <a:endParaRPr lang="en-US" sz="15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115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613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0.093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kern="900" spc="-30" dirty="0">
                          <a:effectLst/>
                        </a:rPr>
                        <a:t>Email</a:t>
                      </a:r>
                      <a:endParaRPr lang="en-US" sz="15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1134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5451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0.001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Trinity100</a:t>
                      </a:r>
                      <a:endParaRPr lang="en-US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2613  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111996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48175" y="3316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169657"/>
              </p:ext>
            </p:extLst>
          </p:nvPr>
        </p:nvGraphicFramePr>
        <p:xfrm>
          <a:off x="1739271" y="4487548"/>
          <a:ext cx="4427033" cy="162306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132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600" b="1" kern="900" spc="-30" dirty="0">
                          <a:effectLst/>
                        </a:rPr>
                        <a:t>نام دیتاست</a:t>
                      </a:r>
                      <a:endParaRPr lang="en-US" sz="16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600" b="1" kern="900" spc="-30" dirty="0">
                          <a:effectLst/>
                        </a:rPr>
                        <a:t>تعداد گره‌ها</a:t>
                      </a:r>
                      <a:endParaRPr lang="en-US" sz="16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600" b="1" kern="900" spc="-30" dirty="0">
                          <a:effectLst/>
                        </a:rPr>
                        <a:t>تعداد یال‌ها </a:t>
                      </a:r>
                      <a:endParaRPr lang="en-US" sz="16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kern="900" spc="-30" dirty="0">
                          <a:effectLst/>
                        </a:rPr>
                        <a:t>چگالی</a:t>
                      </a:r>
                      <a:endParaRPr lang="en-US" sz="16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900" spc="-30" dirty="0">
                          <a:effectLst/>
                        </a:rPr>
                        <a:t>Lesmis</a:t>
                      </a:r>
                      <a:endParaRPr lang="en-US" sz="16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>
                          <a:effectLst/>
                        </a:rPr>
                        <a:t>77</a:t>
                      </a:r>
                      <a:endParaRPr lang="en-US" sz="1500" kern="12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>
                          <a:effectLst/>
                        </a:rPr>
                        <a:t>254</a:t>
                      </a:r>
                      <a:endParaRPr lang="en-US" sz="1500" kern="12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>
                          <a:effectLst/>
                        </a:rPr>
                        <a:t>0.086</a:t>
                      </a:r>
                      <a:endParaRPr lang="en-US" sz="1500" kern="12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900" spc="-30" dirty="0">
                          <a:effectLst/>
                        </a:rPr>
                        <a:t>Netscience</a:t>
                      </a:r>
                      <a:endParaRPr lang="en-US" sz="16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1461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2742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0.002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996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900" spc="-30" dirty="0">
                          <a:effectLst/>
                        </a:rPr>
                        <a:t>King James</a:t>
                      </a:r>
                      <a:endParaRPr lang="en-US" sz="16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1773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9131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>
                          <a:effectLst/>
                        </a:rPr>
                        <a:t>0.005</a:t>
                      </a:r>
                      <a:endParaRPr lang="en-US" sz="1500" kern="12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kern="900" spc="-30" dirty="0">
                          <a:effectLst/>
                        </a:rPr>
                        <a:t>Adolescent</a:t>
                      </a:r>
                      <a:endParaRPr lang="en-US" sz="16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2539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10455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200" spc="-30" dirty="0">
                          <a:effectLst/>
                        </a:rPr>
                        <a:t>0.003</a:t>
                      </a:r>
                      <a:endParaRPr lang="en-US" sz="1500" kern="12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C5513F2-4DAF-4F01-8E68-C500EA586463}"/>
              </a:ext>
            </a:extLst>
          </p:cNvPr>
          <p:cNvSpPr/>
          <p:nvPr/>
        </p:nvSpPr>
        <p:spPr>
          <a:xfrm>
            <a:off x="6647946" y="3003590"/>
            <a:ext cx="4052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دیتاست‌های</a:t>
            </a:r>
            <a:r>
              <a:rPr lang="en-US" sz="2400" dirty="0"/>
              <a:t> </a:t>
            </a:r>
            <a:r>
              <a:rPr lang="en-US" sz="2400" dirty="0" err="1"/>
              <a:t>بدون</a:t>
            </a:r>
            <a:r>
              <a:rPr lang="en-US" sz="2400" dirty="0"/>
              <a:t> </a:t>
            </a:r>
            <a:r>
              <a:rPr lang="en-US" sz="2400" dirty="0" err="1"/>
              <a:t>وزن</a:t>
            </a:r>
            <a:r>
              <a:rPr lang="en-US" sz="2400" dirty="0"/>
              <a:t> </a:t>
            </a:r>
            <a:r>
              <a:rPr lang="en-US" sz="2400" dirty="0" err="1"/>
              <a:t>استفاده</a:t>
            </a:r>
            <a:r>
              <a:rPr lang="en-US" sz="2400" dirty="0"/>
              <a:t> </a:t>
            </a:r>
            <a:r>
              <a:rPr lang="en-US" sz="2400" dirty="0" err="1"/>
              <a:t>شده</a:t>
            </a:r>
            <a:r>
              <a:rPr lang="en-US" sz="2400" dirty="0"/>
              <a:t> </a:t>
            </a:r>
            <a:r>
              <a:rPr lang="en-US" sz="2400" dirty="0" err="1"/>
              <a:t>برای</a:t>
            </a:r>
            <a:r>
              <a:rPr lang="en-US" sz="2400" dirty="0"/>
              <a:t> </a:t>
            </a:r>
            <a:r>
              <a:rPr lang="en-US" sz="2400" dirty="0" err="1"/>
              <a:t>روش</a:t>
            </a:r>
            <a:r>
              <a:rPr lang="en-US" sz="2400" dirty="0"/>
              <a:t> </a:t>
            </a:r>
            <a:r>
              <a:rPr lang="en-US" sz="2400" dirty="0" err="1"/>
              <a:t>پیشنهادی</a:t>
            </a:r>
            <a:r>
              <a:rPr lang="en-US" sz="2400" dirty="0"/>
              <a:t> </a:t>
            </a:r>
            <a:r>
              <a:rPr lang="en-US" sz="2400" dirty="0" err="1"/>
              <a:t>اول</a:t>
            </a:r>
            <a:r>
              <a:rPr lang="en-US" sz="2400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C854E-585A-4745-811E-BDB4EA25AFC4}"/>
              </a:ext>
            </a:extLst>
          </p:cNvPr>
          <p:cNvSpPr/>
          <p:nvPr/>
        </p:nvSpPr>
        <p:spPr>
          <a:xfrm>
            <a:off x="6699676" y="4678018"/>
            <a:ext cx="4001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دیتاست‌های</a:t>
            </a:r>
            <a:r>
              <a:rPr lang="en-US" sz="2400" dirty="0"/>
              <a:t> </a:t>
            </a:r>
            <a:r>
              <a:rPr lang="en-US" sz="2400" dirty="0" err="1"/>
              <a:t>وزن‌دار</a:t>
            </a:r>
            <a:r>
              <a:rPr lang="en-US" sz="2400" dirty="0"/>
              <a:t> </a:t>
            </a:r>
            <a:r>
              <a:rPr lang="en-US" sz="2400" dirty="0" err="1"/>
              <a:t>استفاده</a:t>
            </a:r>
            <a:r>
              <a:rPr lang="en-US" sz="2400" dirty="0"/>
              <a:t> </a:t>
            </a:r>
            <a:r>
              <a:rPr lang="en-US" sz="2400" dirty="0" err="1"/>
              <a:t>شده</a:t>
            </a:r>
            <a:r>
              <a:rPr lang="en-US" sz="2400" dirty="0"/>
              <a:t> </a:t>
            </a:r>
            <a:r>
              <a:rPr lang="en-US" sz="2400" dirty="0" err="1"/>
              <a:t>برای</a:t>
            </a:r>
            <a:r>
              <a:rPr lang="en-US" sz="2400" dirty="0"/>
              <a:t> </a:t>
            </a:r>
            <a:r>
              <a:rPr lang="en-US" sz="2400" dirty="0" err="1"/>
              <a:t>روش</a:t>
            </a:r>
            <a:r>
              <a:rPr lang="en-US" sz="2400" dirty="0"/>
              <a:t>‌ </a:t>
            </a:r>
            <a:r>
              <a:rPr lang="en-US" sz="2400" dirty="0" err="1"/>
              <a:t>پیشنهادی</a:t>
            </a:r>
            <a:r>
              <a:rPr lang="en-US" sz="2400" dirty="0"/>
              <a:t> </a:t>
            </a:r>
            <a:r>
              <a:rPr lang="fa-IR" sz="2400" dirty="0"/>
              <a:t>دوم</a:t>
            </a:r>
            <a:r>
              <a:rPr lang="en-US" sz="2400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8EB37-A77E-453A-AD88-3795BE493006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701A8-EEAF-4594-A6F3-A8CA52F6BD75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CCD55-8BE4-444B-9EF3-E3154072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18</a:t>
            </a:fld>
            <a:endParaRPr lang="fa-IR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7CB1707-BB57-4AC1-B7AB-E9B98E647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552951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4C12D79-6205-45C7-B840-05686820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250" y="1439233"/>
            <a:ext cx="3880437" cy="1403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a-IR" sz="2400" dirty="0">
                <a:cs typeface="B Nazanin" panose="00000400000000000000" pitchFamily="2" charset="-78"/>
              </a:rPr>
              <a:t>ابزارهای مورد استفاده برای پیاده سازی روش‌های پیشنهادی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4D2DC7F-0ADA-432E-93D6-20E9A47C00EC}"/>
              </a:ext>
            </a:extLst>
          </p:cNvPr>
          <p:cNvSpPr txBox="1">
            <a:spLocks/>
          </p:cNvSpPr>
          <p:nvPr/>
        </p:nvSpPr>
        <p:spPr>
          <a:xfrm>
            <a:off x="2681998" y="928243"/>
            <a:ext cx="4295163" cy="165962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</a:pPr>
            <a:r>
              <a:rPr lang="en-US" sz="1800" dirty="0">
                <a:cs typeface="B Nazanin" panose="00000400000000000000" pitchFamily="2" charset="-78"/>
              </a:rPr>
              <a:t>Python 3 </a:t>
            </a:r>
          </a:p>
          <a:p>
            <a:pPr algn="l" rtl="0">
              <a:lnSpc>
                <a:spcPct val="100000"/>
              </a:lnSpc>
            </a:pPr>
            <a:r>
              <a:rPr lang="en-US" sz="1800" dirty="0" err="1">
                <a:cs typeface="B Nazanin" panose="00000400000000000000" pitchFamily="2" charset="-78"/>
              </a:rPr>
              <a:t>Networkx</a:t>
            </a:r>
            <a:endParaRPr lang="en-US" sz="1800" dirty="0">
              <a:cs typeface="B Nazanin" panose="00000400000000000000" pitchFamily="2" charset="-78"/>
            </a:endParaRPr>
          </a:p>
          <a:p>
            <a:pPr algn="l" rtl="0">
              <a:lnSpc>
                <a:spcPct val="100000"/>
              </a:lnSpc>
            </a:pPr>
            <a:r>
              <a:rPr lang="en-US" sz="1800" dirty="0" err="1">
                <a:cs typeface="B Nazanin" panose="00000400000000000000" pitchFamily="2" charset="-78"/>
              </a:rPr>
              <a:t>Numpy</a:t>
            </a:r>
            <a:endParaRPr lang="en-US" sz="1800" dirty="0">
              <a:cs typeface="B Nazanin" panose="00000400000000000000" pitchFamily="2" charset="-78"/>
            </a:endParaRPr>
          </a:p>
          <a:p>
            <a:pPr algn="l" rtl="0">
              <a:lnSpc>
                <a:spcPct val="100000"/>
              </a:lnSpc>
            </a:pPr>
            <a:r>
              <a:rPr lang="en-US" sz="1800" dirty="0">
                <a:cs typeface="B Nazanin" panose="00000400000000000000" pitchFamily="2" charset="-78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33467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19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867887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7647090" y="876823"/>
            <a:ext cx="409439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معیارهای ارزیابی روش پیشنهادی اول</a:t>
            </a:r>
            <a:endParaRPr lang="fa-IR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97A1E-AA5B-4696-A019-EED2FBE42303}"/>
              </a:ext>
            </a:extLst>
          </p:cNvPr>
          <p:cNvSpPr txBox="1"/>
          <p:nvPr/>
        </p:nvSpPr>
        <p:spPr>
          <a:xfrm>
            <a:off x="617245" y="2965260"/>
            <a:ext cx="11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0" i="0" u="none" strike="noStrike" baseline="0" dirty="0">
                <a:latin typeface="+mj-lt"/>
              </a:rPr>
              <a:t>Accuracy</a:t>
            </a:r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A79ED-A08C-4228-87E6-BD3CAF726269}"/>
              </a:ext>
            </a:extLst>
          </p:cNvPr>
          <p:cNvSpPr txBox="1"/>
          <p:nvPr/>
        </p:nvSpPr>
        <p:spPr>
          <a:xfrm>
            <a:off x="645959" y="3708074"/>
            <a:ext cx="121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0" i="0" u="none" strike="noStrike" baseline="0" dirty="0">
                <a:latin typeface="+mj-lt"/>
              </a:rPr>
              <a:t>Precision</a:t>
            </a:r>
            <a:endParaRPr 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37903-75DA-4CC3-9F5F-1D38B884C324}"/>
              </a:ext>
            </a:extLst>
          </p:cNvPr>
          <p:cNvSpPr txBox="1"/>
          <p:nvPr/>
        </p:nvSpPr>
        <p:spPr>
          <a:xfrm>
            <a:off x="645959" y="4538298"/>
            <a:ext cx="1021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0" i="0" u="none" strike="noStrike" baseline="0" dirty="0">
                <a:latin typeface="+mj-lt"/>
              </a:rPr>
              <a:t>Recall</a:t>
            </a:r>
            <a:endParaRPr 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61B8B-B2CB-4354-AE14-64175937F393}"/>
              </a:ext>
            </a:extLst>
          </p:cNvPr>
          <p:cNvSpPr txBox="1"/>
          <p:nvPr/>
        </p:nvSpPr>
        <p:spPr>
          <a:xfrm>
            <a:off x="647584" y="5383631"/>
            <a:ext cx="106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0" i="0" u="none" strike="noStrike" baseline="0" dirty="0">
                <a:latin typeface="+mj-lt"/>
              </a:rPr>
              <a:t>F1 Score</a:t>
            </a:r>
            <a:endParaRPr lang="en-US" dirty="0"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F1BDE5-F455-493B-9A3F-CEBD6D131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598" y="2794605"/>
            <a:ext cx="2754609" cy="6343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4EC0DA-2B96-41AD-A28C-8D0F38AC7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5131" y="3550279"/>
            <a:ext cx="1719544" cy="6928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3B595D-D222-47CC-94BF-62D875343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347" y="4467192"/>
            <a:ext cx="1661113" cy="5676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5714B4-5FE0-4A15-A388-3EAD303F2C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1533" y="5417647"/>
            <a:ext cx="1869795" cy="5759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FF602A-CD41-4035-8241-910BD5068BD8}"/>
              </a:ext>
            </a:extLst>
          </p:cNvPr>
          <p:cNvSpPr txBox="1"/>
          <p:nvPr/>
        </p:nvSpPr>
        <p:spPr>
          <a:xfrm>
            <a:off x="9014511" y="140100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/>
              <a:t>نحوه تولید دیتای نویز:</a:t>
            </a:r>
            <a:endParaRPr 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6384A-4DDF-4587-AC7D-E11C35A3E1DF}"/>
              </a:ext>
            </a:extLst>
          </p:cNvPr>
          <p:cNvSpPr txBox="1"/>
          <p:nvPr/>
        </p:nvSpPr>
        <p:spPr>
          <a:xfrm>
            <a:off x="5182488" y="2370986"/>
            <a:ext cx="5819944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تشخیص نود‌های ناهنجار با الگوریتم </a:t>
            </a:r>
            <a:r>
              <a:rPr lang="en-US" dirty="0"/>
              <a:t>OD</a:t>
            </a:r>
            <a:r>
              <a:rPr lang="fa-IR" dirty="0"/>
              <a:t> (الگوریتم تجزیه پیازی)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اضافه کردن دو یا سه درصد یال به ناهنجارترین نودها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تکرار مرحله اول و دوم تا زمانی که 10 درصد یال ناهنجار به گراف اضافه شود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ADF28-30E6-4EBA-AC28-C03E355C0758}"/>
              </a:ext>
            </a:extLst>
          </p:cNvPr>
          <p:cNvSpPr txBox="1"/>
          <p:nvPr/>
        </p:nvSpPr>
        <p:spPr>
          <a:xfrm>
            <a:off x="7344937" y="2001460"/>
            <a:ext cx="353654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fa-IR" dirty="0"/>
              <a:t>نوع ناهنجاری مبتنی بر ساختار گراف است، پس:</a:t>
            </a:r>
            <a:endParaRPr lang="en-US" dirty="0"/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EC5CA567-E806-4E5E-A05D-B73C0C75F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67187"/>
              </p:ext>
            </p:extLst>
          </p:nvPr>
        </p:nvGraphicFramePr>
        <p:xfrm>
          <a:off x="1026785" y="1384584"/>
          <a:ext cx="4479290" cy="1158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1059549015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516730468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910878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26082"/>
                  </a:ext>
                </a:extLst>
              </a:tr>
              <a:tr h="4169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True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2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True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726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B774B9-9E08-4967-AE79-D8C4F79A37E5}"/>
              </a:ext>
            </a:extLst>
          </p:cNvPr>
          <p:cNvSpPr txBox="1"/>
          <p:nvPr/>
        </p:nvSpPr>
        <p:spPr>
          <a:xfrm>
            <a:off x="188094" y="198599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C8E3B-726C-4D2E-B306-E08A87941421}"/>
              </a:ext>
            </a:extLst>
          </p:cNvPr>
          <p:cNvSpPr txBox="1"/>
          <p:nvPr/>
        </p:nvSpPr>
        <p:spPr>
          <a:xfrm>
            <a:off x="3424902" y="948514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298197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9" grpId="0"/>
      <p:bldP spid="24" grpId="0"/>
      <p:bldP spid="25" grpId="0"/>
      <p:bldP spid="2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75263" y="1219201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u="sng" dirty="0">
                <a:cs typeface="B Zar" panose="00000400000000000000" pitchFamily="2" charset="-78"/>
              </a:rPr>
              <a:t>فهرست مطالب</a:t>
            </a:r>
            <a:endParaRPr lang="en-US" sz="3600" b="1" u="sng" dirty="0">
              <a:cs typeface="B Zar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3250" y="2356022"/>
            <a:ext cx="4352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a-IR" sz="2800" dirty="0">
                <a:cs typeface="B Zar" panose="00000400000000000000" pitchFamily="2" charset="-78"/>
              </a:rPr>
              <a:t>تشخیص ناهنجاری وکاربرد‌های آن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7746" y="284994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a-IR" sz="2800" dirty="0">
                <a:cs typeface="B Zar" panose="00000400000000000000" pitchFamily="2" charset="-78"/>
              </a:rPr>
              <a:t>پیشگویی پیوند و کاربرد‌های آن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9916" y="3432398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a-IR" sz="2800" dirty="0">
                <a:cs typeface="B Zar" panose="00000400000000000000" pitchFamily="2" charset="-78"/>
              </a:rPr>
              <a:t>روش‌های پیشنهادی</a:t>
            </a:r>
            <a:endParaRPr lang="en-US" sz="2800" dirty="0">
              <a:cs typeface="B Zar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5168" y="3909154"/>
            <a:ext cx="201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fa-IR" sz="2800" dirty="0">
                <a:cs typeface="B Zar" panose="00000400000000000000" pitchFamily="2" charset="-78"/>
              </a:rPr>
              <a:t>نتایج و تفسیر</a:t>
            </a:r>
            <a:endParaRPr lang="en-US" sz="2800" dirty="0">
              <a:cs typeface="B Zar" panose="00000400000000000000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709A454-0C53-4D29-A76D-2C5B6CD6F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777046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3AE89-2569-4D3C-95F9-BBE5F8C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7065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2FF8F-CCDD-421C-80FC-517B46C1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20</a:t>
            </a:fld>
            <a:endParaRPr lang="fa-I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053F9-55F7-4160-B4FA-DDE1531EA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7995" y="3739295"/>
            <a:ext cx="7899207" cy="202014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66751C4-FE23-41DD-96BC-693C00580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717222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F305B5-BB83-43B7-BF1B-CF5AE132F69E}"/>
              </a:ext>
            </a:extLst>
          </p:cNvPr>
          <p:cNvSpPr txBox="1"/>
          <p:nvPr/>
        </p:nvSpPr>
        <p:spPr>
          <a:xfrm>
            <a:off x="7517248" y="876823"/>
            <a:ext cx="422423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توضیحات تکمیلی روش پیشنهادی اول</a:t>
            </a:r>
            <a:endParaRPr lang="fa-IR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ED026F-37ED-4C0A-8DE0-F74D51B28D5F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6EE58-965E-4F3A-B779-87ABF2978893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C5005-5299-4316-A15F-844FC5F4D431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D96CA-1424-4305-A5C6-1B4E8627F595}"/>
              </a:ext>
            </a:extLst>
          </p:cNvPr>
          <p:cNvSpPr txBox="1"/>
          <p:nvPr/>
        </p:nvSpPr>
        <p:spPr>
          <a:xfrm>
            <a:off x="3281476" y="1712930"/>
            <a:ext cx="2997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DC</a:t>
            </a:r>
            <a:r>
              <a:rPr lang="en-US" dirty="0"/>
              <a:t> = Degree Centrality</a:t>
            </a:r>
          </a:p>
          <a:p>
            <a:pPr algn="l"/>
            <a:r>
              <a:rPr lang="en-US" b="1" dirty="0"/>
              <a:t>EC</a:t>
            </a:r>
            <a:r>
              <a:rPr lang="en-US" dirty="0"/>
              <a:t> = Eigenvector Centrality</a:t>
            </a:r>
          </a:p>
          <a:p>
            <a:pPr algn="l"/>
            <a:r>
              <a:rPr lang="en-US" b="1" dirty="0"/>
              <a:t>CC</a:t>
            </a:r>
            <a:r>
              <a:rPr lang="en-US" dirty="0"/>
              <a:t> = Closeness Centrality</a:t>
            </a:r>
          </a:p>
          <a:p>
            <a:pPr algn="l"/>
            <a:r>
              <a:rPr lang="en-US" b="1" dirty="0"/>
              <a:t>BC</a:t>
            </a:r>
            <a:r>
              <a:rPr lang="en-US" dirty="0"/>
              <a:t> = Betweenness Centrality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54E69-1AAC-4A88-8B71-C4AA9DF214C7}"/>
              </a:ext>
            </a:extLst>
          </p:cNvPr>
          <p:cNvSpPr txBox="1"/>
          <p:nvPr/>
        </p:nvSpPr>
        <p:spPr>
          <a:xfrm>
            <a:off x="1807995" y="3339185"/>
            <a:ext cx="1473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 Graph</a:t>
            </a:r>
          </a:p>
        </p:txBody>
      </p:sp>
    </p:spTree>
    <p:extLst>
      <p:ext uri="{BB962C8B-B14F-4D97-AF65-F5344CB8AC3E}">
        <p14:creationId xmlns:p14="http://schemas.microsoft.com/office/powerpoint/2010/main" val="20080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21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583352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8004855" y="916061"/>
            <a:ext cx="370005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نتایج روش پیشنهادی اول </a:t>
            </a:r>
            <a:r>
              <a:rPr lang="fa-IR" sz="2400" dirty="0"/>
              <a:t>(</a:t>
            </a:r>
            <a:r>
              <a:rPr lang="en-US" sz="2400" dirty="0"/>
              <a:t>NLP</a:t>
            </a:r>
            <a:r>
              <a:rPr lang="fa-IR" sz="24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732BB-8D2F-4761-8B5F-495D2C9C13B1}"/>
              </a:ext>
            </a:extLst>
          </p:cNvPr>
          <p:cNvSpPr txBox="1"/>
          <p:nvPr/>
        </p:nvSpPr>
        <p:spPr>
          <a:xfrm>
            <a:off x="5503568" y="901215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/>
              <a:t>برای دیتاست </a:t>
            </a:r>
            <a:r>
              <a:rPr lang="en-US" sz="2000" b="1" dirty="0"/>
              <a:t>Dolphins</a:t>
            </a: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0EA439-1086-424F-8462-274737D65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7" y="1292762"/>
            <a:ext cx="5599761" cy="24887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751D40-0F39-4A9A-8A9D-C8027416DC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44" y="1276089"/>
            <a:ext cx="5637275" cy="2505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D41C8-C426-415C-B6ED-44211B81D3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7" y="3530395"/>
            <a:ext cx="5637275" cy="2505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9A89C2-0D1B-4569-B8A8-A303F05A5B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744" y="3513722"/>
            <a:ext cx="5637275" cy="2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31C83-EA1A-4C5B-804D-D0B49125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22</a:t>
            </a:fld>
            <a:endParaRPr lang="fa-I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EE69B-BD6C-42DF-BA99-05E225628F84}"/>
              </a:ext>
            </a:extLst>
          </p:cNvPr>
          <p:cNvSpPr txBox="1"/>
          <p:nvPr/>
        </p:nvSpPr>
        <p:spPr>
          <a:xfrm>
            <a:off x="2334240" y="2125792"/>
            <a:ext cx="291996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b="1" dirty="0">
                <a:latin typeface="Times New Roman (Body)"/>
              </a:rPr>
              <a:t>CN</a:t>
            </a:r>
            <a:r>
              <a:rPr lang="en-US" dirty="0">
                <a:latin typeface="Times New Roman (Body)"/>
              </a:rPr>
              <a:t> = Common Neighbors</a:t>
            </a:r>
          </a:p>
          <a:p>
            <a:pPr algn="l" rtl="0"/>
            <a:r>
              <a:rPr lang="en-US" b="1" dirty="0">
                <a:latin typeface="Times New Roman (Body)"/>
              </a:rPr>
              <a:t>JC</a:t>
            </a:r>
            <a:r>
              <a:rPr lang="en-US" dirty="0">
                <a:latin typeface="Times New Roman (Body)"/>
              </a:rPr>
              <a:t> = Jaccard’s Coefficient</a:t>
            </a:r>
          </a:p>
          <a:p>
            <a:pPr algn="l" rtl="0"/>
            <a:r>
              <a:rPr lang="en-US" b="1" dirty="0">
                <a:latin typeface="Times New Roman (Body)"/>
              </a:rPr>
              <a:t>AA</a:t>
            </a:r>
            <a:r>
              <a:rPr lang="en-US" dirty="0">
                <a:latin typeface="Times New Roman (Body)"/>
              </a:rPr>
              <a:t> = Adamic Adar</a:t>
            </a:r>
          </a:p>
          <a:p>
            <a:pPr algn="l" rtl="0"/>
            <a:r>
              <a:rPr lang="en-US" b="1" dirty="0">
                <a:latin typeface="Times New Roman (Body)"/>
              </a:rPr>
              <a:t>PA</a:t>
            </a:r>
            <a:r>
              <a:rPr lang="en-US" dirty="0">
                <a:latin typeface="Times New Roman (Body)"/>
              </a:rPr>
              <a:t> = Preferential Attachment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DD90F-05BE-4AD8-ADCF-DE9D7DAB157F}"/>
              </a:ext>
            </a:extLst>
          </p:cNvPr>
          <p:cNvSpPr txBox="1"/>
          <p:nvPr/>
        </p:nvSpPr>
        <p:spPr>
          <a:xfrm>
            <a:off x="6096000" y="2125791"/>
            <a:ext cx="4601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latin typeface="Times New Roman (Body)"/>
              </a:rPr>
              <a:t>RW</a:t>
            </a:r>
            <a:r>
              <a:rPr lang="en-US" dirty="0">
                <a:latin typeface="Times New Roman (Body)"/>
              </a:rPr>
              <a:t> = Random Walk Betweenness Centrality</a:t>
            </a:r>
          </a:p>
          <a:p>
            <a:pPr algn="l" rtl="0"/>
            <a:r>
              <a:rPr lang="en-US" b="1" dirty="0">
                <a:latin typeface="Times New Roman (Body)"/>
              </a:rPr>
              <a:t>LC</a:t>
            </a:r>
            <a:r>
              <a:rPr lang="en-US" dirty="0">
                <a:latin typeface="Times New Roman (Body)"/>
              </a:rPr>
              <a:t> = Load Centrality</a:t>
            </a:r>
          </a:p>
          <a:p>
            <a:pPr algn="l" rtl="0"/>
            <a:r>
              <a:rPr lang="en-US" b="1" dirty="0">
                <a:latin typeface="Times New Roman (Body)"/>
              </a:rPr>
              <a:t>BC</a:t>
            </a:r>
            <a:r>
              <a:rPr lang="en-US" dirty="0">
                <a:latin typeface="Times New Roman (Body)"/>
              </a:rPr>
              <a:t> = Betweenness Centrality</a:t>
            </a:r>
          </a:p>
          <a:p>
            <a:pPr algn="l" rtl="0"/>
            <a:r>
              <a:rPr lang="en-US" b="1" dirty="0" err="1">
                <a:latin typeface="Times New Roman (Body)"/>
              </a:rPr>
              <a:t>Ktz</a:t>
            </a:r>
            <a:r>
              <a:rPr lang="en-US" b="1" dirty="0">
                <a:latin typeface="Times New Roman (Body)"/>
              </a:rPr>
              <a:t> </a:t>
            </a:r>
            <a:r>
              <a:rPr lang="en-US" dirty="0">
                <a:latin typeface="Times New Roman (Body)"/>
              </a:rPr>
              <a:t>= Katz</a:t>
            </a:r>
            <a:endParaRPr lang="fa-IR" dirty="0">
              <a:latin typeface="Times New Roman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8CDD0-6597-41A8-BB49-1F7840467DD9}"/>
              </a:ext>
            </a:extLst>
          </p:cNvPr>
          <p:cNvSpPr txBox="1"/>
          <p:nvPr/>
        </p:nvSpPr>
        <p:spPr>
          <a:xfrm>
            <a:off x="6096000" y="3680114"/>
            <a:ext cx="2102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ACC</a:t>
            </a:r>
            <a:r>
              <a:rPr lang="en-US" dirty="0"/>
              <a:t> = Accuracy</a:t>
            </a:r>
            <a:endParaRPr lang="fa-IR" dirty="0"/>
          </a:p>
          <a:p>
            <a:pPr algn="l" rtl="0"/>
            <a:r>
              <a:rPr lang="en-US" b="1" dirty="0"/>
              <a:t>PRE</a:t>
            </a:r>
            <a:r>
              <a:rPr lang="en-US" dirty="0"/>
              <a:t> = Precision</a:t>
            </a:r>
          </a:p>
          <a:p>
            <a:pPr algn="l" rtl="0"/>
            <a:r>
              <a:rPr lang="en-US" b="1" dirty="0"/>
              <a:t>REC</a:t>
            </a:r>
            <a:r>
              <a:rPr lang="en-US" dirty="0"/>
              <a:t> = recall</a:t>
            </a:r>
            <a:endParaRPr lang="fa-IR" dirty="0"/>
          </a:p>
          <a:p>
            <a:pPr algn="l" rtl="0"/>
            <a:r>
              <a:rPr lang="en-US" b="1" dirty="0"/>
              <a:t>F</a:t>
            </a:r>
            <a:r>
              <a:rPr lang="en-US" dirty="0"/>
              <a:t> = f-score</a:t>
            </a:r>
          </a:p>
          <a:p>
            <a:pPr algn="l" rtl="0"/>
            <a:endParaRPr lang="fa-I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F0AC9-D305-4914-8679-F70B40F95EA6}"/>
              </a:ext>
            </a:extLst>
          </p:cNvPr>
          <p:cNvSpPr txBox="1"/>
          <p:nvPr/>
        </p:nvSpPr>
        <p:spPr>
          <a:xfrm>
            <a:off x="2334240" y="3680114"/>
            <a:ext cx="2997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DC</a:t>
            </a:r>
            <a:r>
              <a:rPr lang="en-US" dirty="0"/>
              <a:t> = Degree Centrality</a:t>
            </a:r>
          </a:p>
          <a:p>
            <a:pPr algn="l"/>
            <a:r>
              <a:rPr lang="en-US" b="1" dirty="0"/>
              <a:t>EC</a:t>
            </a:r>
            <a:r>
              <a:rPr lang="en-US" dirty="0"/>
              <a:t> = Eigenvector Centrality</a:t>
            </a:r>
          </a:p>
          <a:p>
            <a:pPr algn="l"/>
            <a:r>
              <a:rPr lang="en-US" b="1" dirty="0"/>
              <a:t>CC</a:t>
            </a:r>
            <a:r>
              <a:rPr lang="en-US" dirty="0"/>
              <a:t> = Closeness Centrality</a:t>
            </a:r>
          </a:p>
          <a:p>
            <a:pPr algn="l"/>
            <a:r>
              <a:rPr lang="en-US" b="1" dirty="0"/>
              <a:t>BC</a:t>
            </a:r>
            <a:r>
              <a:rPr lang="en-US" dirty="0"/>
              <a:t> = Betweenness Centrality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60F3C87-4CEE-4F78-86AB-7D2BEC243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313430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DF6B52-9ABF-46FE-867A-A4467D51F6FB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8822AF-92A2-4019-B9D4-905CAEADC6DC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16921-0709-444E-9325-33140AA47417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887A2-5B28-4C31-BAA8-A8C70EE0106B}"/>
              </a:ext>
            </a:extLst>
          </p:cNvPr>
          <p:cNvSpPr txBox="1"/>
          <p:nvPr/>
        </p:nvSpPr>
        <p:spPr>
          <a:xfrm>
            <a:off x="9289178" y="1011666"/>
            <a:ext cx="1237519" cy="6001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indent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400" b="1" kern="9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اختصارات</a:t>
            </a:r>
            <a:endParaRPr lang="en-US" sz="2400" kern="900" spc="-3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859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3AA90-2821-4866-B63C-E42DA3DB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23</a:t>
            </a:fld>
            <a:endParaRPr lang="fa-I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1304B8-9466-4FF9-AAE6-5FDB7FA29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50208"/>
              </p:ext>
            </p:extLst>
          </p:nvPr>
        </p:nvGraphicFramePr>
        <p:xfrm>
          <a:off x="128001" y="1669142"/>
          <a:ext cx="12039367" cy="3982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665">
                  <a:extLst>
                    <a:ext uri="{9D8B030D-6E8A-4147-A177-3AD203B41FA5}">
                      <a16:colId xmlns:a16="http://schemas.microsoft.com/office/drawing/2014/main" val="3233327287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11723430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72178222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3210290888"/>
                    </a:ext>
                  </a:extLst>
                </a:gridCol>
                <a:gridCol w="688313">
                  <a:extLst>
                    <a:ext uri="{9D8B030D-6E8A-4147-A177-3AD203B41FA5}">
                      <a16:colId xmlns:a16="http://schemas.microsoft.com/office/drawing/2014/main" val="3989149705"/>
                    </a:ext>
                  </a:extLst>
                </a:gridCol>
                <a:gridCol w="604529">
                  <a:extLst>
                    <a:ext uri="{9D8B030D-6E8A-4147-A177-3AD203B41FA5}">
                      <a16:colId xmlns:a16="http://schemas.microsoft.com/office/drawing/2014/main" val="3229369992"/>
                    </a:ext>
                  </a:extLst>
                </a:gridCol>
                <a:gridCol w="604529">
                  <a:extLst>
                    <a:ext uri="{9D8B030D-6E8A-4147-A177-3AD203B41FA5}">
                      <a16:colId xmlns:a16="http://schemas.microsoft.com/office/drawing/2014/main" val="1892733658"/>
                    </a:ext>
                  </a:extLst>
                </a:gridCol>
                <a:gridCol w="604529">
                  <a:extLst>
                    <a:ext uri="{9D8B030D-6E8A-4147-A177-3AD203B41FA5}">
                      <a16:colId xmlns:a16="http://schemas.microsoft.com/office/drawing/2014/main" val="22476307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81332016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16688296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33841565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543627142"/>
                    </a:ext>
                  </a:extLst>
                </a:gridCol>
                <a:gridCol w="604529">
                  <a:extLst>
                    <a:ext uri="{9D8B030D-6E8A-4147-A177-3AD203B41FA5}">
                      <a16:colId xmlns:a16="http://schemas.microsoft.com/office/drawing/2014/main" val="2705701141"/>
                    </a:ext>
                  </a:extLst>
                </a:gridCol>
                <a:gridCol w="604529">
                  <a:extLst>
                    <a:ext uri="{9D8B030D-6E8A-4147-A177-3AD203B41FA5}">
                      <a16:colId xmlns:a16="http://schemas.microsoft.com/office/drawing/2014/main" val="1584726781"/>
                    </a:ext>
                  </a:extLst>
                </a:gridCol>
                <a:gridCol w="604529">
                  <a:extLst>
                    <a:ext uri="{9D8B030D-6E8A-4147-A177-3AD203B41FA5}">
                      <a16:colId xmlns:a16="http://schemas.microsoft.com/office/drawing/2014/main" val="4063972659"/>
                    </a:ext>
                  </a:extLst>
                </a:gridCol>
                <a:gridCol w="604529">
                  <a:extLst>
                    <a:ext uri="{9D8B030D-6E8A-4147-A177-3AD203B41FA5}">
                      <a16:colId xmlns:a16="http://schemas.microsoft.com/office/drawing/2014/main" val="300029201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14316018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62781710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220321704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52966321"/>
                    </a:ext>
                  </a:extLst>
                </a:gridCol>
                <a:gridCol w="496619">
                  <a:extLst>
                    <a:ext uri="{9D8B030D-6E8A-4147-A177-3AD203B41FA5}">
                      <a16:colId xmlns:a16="http://schemas.microsoft.com/office/drawing/2014/main" val="1827808698"/>
                    </a:ext>
                  </a:extLst>
                </a:gridCol>
              </a:tblGrid>
              <a:tr h="32045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Trinity100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kern="900" spc="-30" dirty="0">
                          <a:effectLst/>
                        </a:rPr>
                        <a:t>Email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Jazz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kern="900" spc="-30" dirty="0">
                          <a:effectLst/>
                        </a:rPr>
                        <a:t>Dolphins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467857"/>
                  </a:ext>
                </a:extLst>
              </a:tr>
              <a:tr h="251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REC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</a:t>
                      </a:r>
                      <a:endParaRPr lang="en-US" sz="1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REC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</a:t>
                      </a:r>
                      <a:endParaRPr lang="en-US" sz="1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REC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</a:t>
                      </a:r>
                      <a:endParaRPr lang="en-US" sz="1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REC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</a:t>
                      </a:r>
                      <a:endParaRPr lang="en-US" sz="1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REC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41026910"/>
                  </a:ext>
                </a:extLst>
              </a:tr>
              <a:tr h="261266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0.855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0.855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0.855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0.989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0.978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0.978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0.978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0.794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0.794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0.794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0.956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9144594"/>
                  </a:ext>
                </a:extLst>
              </a:tr>
              <a:tr h="26467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0.8194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0.980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0.962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0.962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0.962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0.818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0.693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0.693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0.693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0.533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0.533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0.533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0.533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JA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413611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0.9192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0.855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0.855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0.855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0.989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0.978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0.978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0.978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0.886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0.796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0.796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0.796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0.956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64498869"/>
                  </a:ext>
                </a:extLst>
              </a:tr>
              <a:tr h="289231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0.920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0.992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0.985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0.904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0.886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0.886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0.886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0.964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0.930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0.930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0.930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0.928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u="sng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0847051"/>
                  </a:ext>
                </a:extLst>
              </a:tr>
              <a:tr h="310390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0.698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0.641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0.641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0.641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0.979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0.959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0.959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0.959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0.621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0.451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0.451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0.451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0.942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0.890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0.890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0.890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0.421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0.266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0.266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0.266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RW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0181921"/>
                  </a:ext>
                </a:extLst>
              </a:tr>
              <a:tr h="257452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0.502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0.335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0.335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0.335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0.502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0.335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0.335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0.335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8462939"/>
                  </a:ext>
                </a:extLst>
              </a:tr>
              <a:tr h="269733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0.373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0.229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0.229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0.229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0.373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0.229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0.229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0.229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3829803"/>
                  </a:ext>
                </a:extLst>
              </a:tr>
              <a:tr h="299769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0.17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Ktz</a:t>
                      </a:r>
                      <a:endParaRPr lang="en-US" sz="12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1500832"/>
                  </a:ext>
                </a:extLst>
              </a:tr>
              <a:tr h="239697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0.901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0.862</a:t>
                      </a:r>
                      <a:endParaRPr lang="en-US" sz="10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0.862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0.862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0.991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0.984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0.984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0.984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0.803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0.803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0.803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0.803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0.964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0.930</a:t>
                      </a:r>
                      <a:endParaRPr lang="en-US" sz="10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0.930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0.930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0.846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0.733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0.733</a:t>
                      </a:r>
                      <a:endParaRPr lang="en-US" sz="1000" b="1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b="1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0.733</a:t>
                      </a:r>
                      <a:endParaRPr lang="en-US" sz="1000" b="1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9542748"/>
                  </a:ext>
                </a:extLst>
              </a:tr>
              <a:tr h="269733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0.693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0.630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0.630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0.630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0.962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0.927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0.927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0.927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0.764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0.618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0.618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0.618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0.843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0.843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0.133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EC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114833"/>
                  </a:ext>
                </a:extLst>
              </a:tr>
              <a:tr h="264258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0.677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0.620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0.620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0.620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0.959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0.920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0.920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0.920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0.839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0.722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0.722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0.722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0.912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0.839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0.839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0.839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8759883"/>
                  </a:ext>
                </a:extLst>
              </a:tr>
              <a:tr h="276388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0.629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0.498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0.498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0.498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0.958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0.919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0.919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0.611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0.440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0.440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0.440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0.378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0.233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0.233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0.233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0.571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</a:t>
                      </a:r>
                      <a:endParaRPr lang="en-US" sz="1000" kern="900" spc="-3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kern="900" spc="-3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Zar" panose="00000400000000000000" pitchFamily="2" charset="-78"/>
                        </a:rPr>
                        <a:t>0.4</a:t>
                      </a:r>
                      <a:endParaRPr lang="en-US" sz="1000" kern="900" spc="-3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99432570"/>
                  </a:ext>
                </a:extLst>
              </a:tr>
            </a:tbl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17FEE74-FF36-412F-8575-215D87B8B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959939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7C6C8F1-86E7-4013-BADA-76A174275D16}"/>
              </a:ext>
            </a:extLst>
          </p:cNvPr>
          <p:cNvSpPr txBox="1"/>
          <p:nvPr/>
        </p:nvSpPr>
        <p:spPr>
          <a:xfrm>
            <a:off x="7705186" y="904654"/>
            <a:ext cx="423224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مقایسه روش پیشنهادی با سایر روش‌ها</a:t>
            </a:r>
            <a:endParaRPr lang="fa-IR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4A7F14-4F85-490E-8818-512198626051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13FFB3-BDF5-48A4-A324-87013DF07A9E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743730-FD63-4EA6-933C-855FAF2B2185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7426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24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133337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8004855" y="916061"/>
            <a:ext cx="370005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نتایج روش پیشنهادی اول </a:t>
            </a:r>
            <a:r>
              <a:rPr lang="fa-IR" sz="2400" dirty="0"/>
              <a:t>(</a:t>
            </a:r>
            <a:r>
              <a:rPr lang="en-US" sz="2400" dirty="0"/>
              <a:t>NLP</a:t>
            </a:r>
            <a:r>
              <a:rPr lang="fa-IR" sz="24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732BB-8D2F-4761-8B5F-495D2C9C13B1}"/>
              </a:ext>
            </a:extLst>
          </p:cNvPr>
          <p:cNvSpPr txBox="1"/>
          <p:nvPr/>
        </p:nvSpPr>
        <p:spPr>
          <a:xfrm>
            <a:off x="4416731" y="901215"/>
            <a:ext cx="369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/>
              <a:t>ارزیابی بر اساس معیار </a:t>
            </a:r>
            <a:r>
              <a:rPr lang="en-US" sz="2400" dirty="0"/>
              <a:t>Accuracy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30CF1-F7A8-4609-84B8-51F07B1B22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2" y="2308277"/>
            <a:ext cx="3627466" cy="24183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408EFC-8302-4DB7-9C69-269AB963E6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21" y="2305077"/>
            <a:ext cx="3627467" cy="2418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1DD0E-5C24-4A29-8628-F6A38332CE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55" y="2310393"/>
            <a:ext cx="3634740" cy="24231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8ED4D3-FF4A-4E79-ADC1-4B7582544D11}"/>
              </a:ext>
            </a:extLst>
          </p:cNvPr>
          <p:cNvSpPr/>
          <p:nvPr/>
        </p:nvSpPr>
        <p:spPr>
          <a:xfrm>
            <a:off x="1916902" y="4900379"/>
            <a:ext cx="103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900" spc="-30" dirty="0"/>
              <a:t>Dolphins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F52EF-C8AF-40BB-B0D9-8D65CFF9A5BC}"/>
              </a:ext>
            </a:extLst>
          </p:cNvPr>
          <p:cNvSpPr/>
          <p:nvPr/>
        </p:nvSpPr>
        <p:spPr>
          <a:xfrm>
            <a:off x="5859712" y="490037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Jazz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FD6D62-811A-4DCF-A2DE-CDB8925DD137}"/>
              </a:ext>
            </a:extLst>
          </p:cNvPr>
          <p:cNvSpPr/>
          <p:nvPr/>
        </p:nvSpPr>
        <p:spPr>
          <a:xfrm>
            <a:off x="9597652" y="490037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900" spc="-30" dirty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28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25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569557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7847690" y="1287738"/>
            <a:ext cx="313739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جمع‌بندی و تفسیر روش اول</a:t>
            </a:r>
            <a:endParaRPr lang="fa-IR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C39F0-D9EC-4FA2-A944-B12E89C203B6}"/>
              </a:ext>
            </a:extLst>
          </p:cNvPr>
          <p:cNvSpPr txBox="1"/>
          <p:nvPr/>
        </p:nvSpPr>
        <p:spPr>
          <a:xfrm>
            <a:off x="2086864" y="2028656"/>
            <a:ext cx="7481215" cy="2793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بهترین روش </a:t>
            </a:r>
            <a:r>
              <a:rPr lang="en-US" dirty="0"/>
              <a:t>PA</a:t>
            </a:r>
            <a:r>
              <a:rPr lang="fa-IR" dirty="0"/>
              <a:t> بوده که در همه دیتاست‌ها بهترین عملکرد را داشته است و بعد آن </a:t>
            </a:r>
            <a:r>
              <a:rPr lang="en-US" dirty="0"/>
              <a:t>CN</a:t>
            </a:r>
            <a:r>
              <a:rPr lang="fa-IR" dirty="0"/>
              <a:t> بوده است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ضعیف‌ترین روش </a:t>
            </a:r>
            <a:r>
              <a:rPr lang="en-US" dirty="0" err="1"/>
              <a:t>Ktz</a:t>
            </a:r>
            <a:r>
              <a:rPr lang="fa-IR" dirty="0"/>
              <a:t> بوده است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روش </a:t>
            </a:r>
            <a:r>
              <a:rPr lang="en-US" dirty="0">
                <a:latin typeface="Times New Roman (Body)"/>
              </a:rPr>
              <a:t>BC</a:t>
            </a:r>
            <a:r>
              <a:rPr lang="fa-IR" dirty="0">
                <a:latin typeface="Times New Roman (Body)"/>
              </a:rPr>
              <a:t>، </a:t>
            </a:r>
            <a:r>
              <a:rPr lang="en-US" dirty="0">
                <a:latin typeface="Times New Roman (Body)"/>
              </a:rPr>
              <a:t>LC</a:t>
            </a:r>
            <a:r>
              <a:rPr lang="fa-IR" dirty="0">
                <a:latin typeface="Times New Roman (Body)"/>
              </a:rPr>
              <a:t> و </a:t>
            </a:r>
            <a:r>
              <a:rPr lang="en-US" dirty="0">
                <a:latin typeface="Times New Roman (Body)"/>
              </a:rPr>
              <a:t> </a:t>
            </a:r>
            <a:r>
              <a:rPr lang="en-US" dirty="0" err="1">
                <a:latin typeface="Times New Roman (Body)"/>
              </a:rPr>
              <a:t>Ktz</a:t>
            </a:r>
            <a:r>
              <a:rPr lang="fa-IR" dirty="0">
                <a:latin typeface="Times New Roman (Body)"/>
              </a:rPr>
              <a:t>برای دیتاست‌های کوچک تقریبا کارایی صفر داشته‌اند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در دیتاست کم چگالی(ایمیل) قابلیت پیشگویی کم‌تر بوده است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dirty="0"/>
              <a:t>روش پیشنهادی ما در دیتاست‌های بزرگ‌تر عملکرد بهتری داشته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3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26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058905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7431064" y="991562"/>
            <a:ext cx="413286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معیارهای ارزیابی روش پیشنهادی دوم</a:t>
            </a:r>
            <a:endParaRPr lang="fa-IR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0DAD5-2A60-438E-9BE8-30459F228DB8}"/>
              </a:ext>
            </a:extLst>
          </p:cNvPr>
          <p:cNvSpPr txBox="1"/>
          <p:nvPr/>
        </p:nvSpPr>
        <p:spPr>
          <a:xfrm>
            <a:off x="622710" y="3727305"/>
            <a:ext cx="359746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Greedy Modularity Communities</a:t>
            </a:r>
            <a:endParaRPr lang="fa-I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0CE3D-BA53-418F-9D8F-E4A0DBA02A9A}"/>
              </a:ext>
            </a:extLst>
          </p:cNvPr>
          <p:cNvSpPr txBox="1"/>
          <p:nvPr/>
        </p:nvSpPr>
        <p:spPr>
          <a:xfrm>
            <a:off x="622710" y="3177681"/>
            <a:ext cx="4626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0" i="0" dirty="0">
                <a:solidFill>
                  <a:srgbClr val="404040"/>
                </a:solidFill>
                <a:effectLst/>
                <a:latin typeface="+mj-lt"/>
              </a:rPr>
              <a:t>Asynchronous Label Propagation</a:t>
            </a:r>
            <a:endParaRPr lang="fa-IR" sz="20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C68D9-8627-4C90-9049-38394F209B96}"/>
              </a:ext>
            </a:extLst>
          </p:cNvPr>
          <p:cNvSpPr txBox="1"/>
          <p:nvPr/>
        </p:nvSpPr>
        <p:spPr>
          <a:xfrm>
            <a:off x="6272193" y="2154324"/>
            <a:ext cx="1841338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cs typeface="+mj-cs"/>
              </a:rPr>
              <a:t>Modulartiy</a:t>
            </a:r>
            <a:endParaRPr lang="en-US" sz="1800" dirty="0">
              <a:cs typeface="+mj-cs"/>
            </a:endParaRPr>
          </a:p>
          <a:p>
            <a:pPr marL="285750" indent="-285750" algn="l" rtl="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+mj-cs"/>
              </a:rPr>
              <a:t>Performance</a:t>
            </a:r>
          </a:p>
          <a:p>
            <a:pPr marL="285750" indent="-285750" algn="l" rtl="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cs typeface="+mj-cs"/>
              </a:rPr>
              <a:t>Coverage</a:t>
            </a:r>
            <a:endParaRPr lang="fa-IR" sz="1800" dirty="0">
              <a:cs typeface="+mj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3F7C5E-2F77-4233-9751-2C91068A93B2}"/>
              </a:ext>
            </a:extLst>
          </p:cNvPr>
          <p:cNvSpPr/>
          <p:nvPr/>
        </p:nvSpPr>
        <p:spPr>
          <a:xfrm>
            <a:off x="4495367" y="3176238"/>
            <a:ext cx="1501629" cy="917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4B3DA6-6D6E-4650-8175-12E84F5C0D3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21" y="2400653"/>
            <a:ext cx="2806410" cy="7032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1C3FD8-E954-445F-BDA4-3838E752803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020" y="3380111"/>
            <a:ext cx="4079315" cy="5938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3CA659-5065-48D3-ADE0-B1AB8DD3364D}"/>
              </a:ext>
            </a:extLst>
          </p:cNvPr>
          <p:cNvSpPr txBox="1"/>
          <p:nvPr/>
        </p:nvSpPr>
        <p:spPr>
          <a:xfrm>
            <a:off x="7908021" y="4231816"/>
            <a:ext cx="4283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kern="9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P(</a:t>
            </a:r>
            <a:r>
              <a:rPr lang="en-US" sz="1800" i="1" kern="9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P</a:t>
            </a:r>
            <a:r>
              <a:rPr lang="en-US" sz="1800" kern="9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) =Intra-Community-Edges / Total-Edges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453D2E-CDDD-4D2D-8BB2-332E65E3BDB5}"/>
              </a:ext>
            </a:extLst>
          </p:cNvPr>
          <p:cNvSpPr txBox="1"/>
          <p:nvPr/>
        </p:nvSpPr>
        <p:spPr>
          <a:xfrm>
            <a:off x="622710" y="2544083"/>
            <a:ext cx="35974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fa-IR" sz="2000" b="1" dirty="0"/>
              <a:t>الگوریتم‌های تشخیص جوامع</a:t>
            </a:r>
          </a:p>
        </p:txBody>
      </p:sp>
    </p:spTree>
    <p:extLst>
      <p:ext uri="{BB962C8B-B14F-4D97-AF65-F5344CB8AC3E}">
        <p14:creationId xmlns:p14="http://schemas.microsoft.com/office/powerpoint/2010/main" val="1223645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27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610959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7974772" y="815393"/>
            <a:ext cx="37385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نتایج روش پیشنهادی دوم </a:t>
            </a:r>
            <a:r>
              <a:rPr lang="fa-IR" sz="2400" dirty="0"/>
              <a:t>(</a:t>
            </a:r>
            <a:r>
              <a:rPr lang="en-US" sz="2400" dirty="0"/>
              <a:t>NLP</a:t>
            </a:r>
            <a:r>
              <a:rPr lang="fa-IR" sz="24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732BB-8D2F-4761-8B5F-495D2C9C13B1}"/>
              </a:ext>
            </a:extLst>
          </p:cNvPr>
          <p:cNvSpPr txBox="1"/>
          <p:nvPr/>
        </p:nvSpPr>
        <p:spPr>
          <a:xfrm>
            <a:off x="5691493" y="800547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/>
              <a:t>برای دیتاست </a:t>
            </a:r>
            <a:r>
              <a:rPr lang="en-US" sz="2400" b="1" dirty="0" err="1"/>
              <a:t>lesmis</a:t>
            </a:r>
            <a:endParaRPr lang="en-US" sz="2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31D11A-BB89-45BA-9434-49251967A6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75" y="1539601"/>
            <a:ext cx="3044952" cy="20299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35AA26-7AAA-4737-87C4-7B010491C8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90" y="1505427"/>
            <a:ext cx="3044952" cy="20299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11A26D-D56D-4E2D-8538-3CB949B333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80" y="1496871"/>
            <a:ext cx="3044952" cy="20299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15540E-D263-4719-9446-CA53F67AD3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75" y="3829266"/>
            <a:ext cx="3044952" cy="20299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25B600-3353-431F-8B09-8BBA6E0E2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90" y="3820432"/>
            <a:ext cx="3044952" cy="20299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C3CCF0-A4D0-47F9-B699-CB159A20F1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80" y="3820374"/>
            <a:ext cx="3044952" cy="20299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3CD5A7-6190-4CBA-894F-E2769D5B52F1}"/>
              </a:ext>
            </a:extLst>
          </p:cNvPr>
          <p:cNvSpPr txBox="1"/>
          <p:nvPr/>
        </p:nvSpPr>
        <p:spPr>
          <a:xfrm>
            <a:off x="300189" y="4390010"/>
            <a:ext cx="1563248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/>
              <a:t>Greedy </a:t>
            </a:r>
          </a:p>
          <a:p>
            <a:pPr algn="ctr"/>
            <a:r>
              <a:rPr lang="en-US" sz="2000" dirty="0"/>
              <a:t>Modularity</a:t>
            </a:r>
          </a:p>
          <a:p>
            <a:pPr algn="ctr"/>
            <a:r>
              <a:rPr lang="en-US" sz="2000" dirty="0"/>
              <a:t>Communities</a:t>
            </a:r>
            <a:endParaRPr lang="fa-I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666636-B301-4909-B9FF-4B8A7199E06E}"/>
              </a:ext>
            </a:extLst>
          </p:cNvPr>
          <p:cNvSpPr txBox="1"/>
          <p:nvPr/>
        </p:nvSpPr>
        <p:spPr>
          <a:xfrm>
            <a:off x="300189" y="2149985"/>
            <a:ext cx="156324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 err="1"/>
              <a:t>Asyn</a:t>
            </a:r>
            <a:r>
              <a:rPr lang="en-US" sz="2000" dirty="0"/>
              <a:t> </a:t>
            </a:r>
            <a:r>
              <a:rPr lang="en-US" sz="2000" dirty="0" err="1"/>
              <a:t>Lpa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Communities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467026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28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6702536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7974772" y="815393"/>
            <a:ext cx="37385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نتایج روش پیشنهادی دوم </a:t>
            </a:r>
            <a:r>
              <a:rPr lang="fa-IR" sz="2400" dirty="0"/>
              <a:t>(</a:t>
            </a:r>
            <a:r>
              <a:rPr lang="en-US" sz="2400" dirty="0"/>
              <a:t>NLP</a:t>
            </a:r>
            <a:r>
              <a:rPr lang="fa-IR" sz="24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732BB-8D2F-4761-8B5F-495D2C9C13B1}"/>
              </a:ext>
            </a:extLst>
          </p:cNvPr>
          <p:cNvSpPr txBox="1"/>
          <p:nvPr/>
        </p:nvSpPr>
        <p:spPr>
          <a:xfrm>
            <a:off x="5058306" y="800547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/>
              <a:t>برای دیتاست </a:t>
            </a:r>
            <a:r>
              <a:rPr lang="en-US" sz="2400" b="1" dirty="0"/>
              <a:t>Adolescent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B1E85-5AB4-47CC-9BBA-BF6F6FFD8E63}"/>
              </a:ext>
            </a:extLst>
          </p:cNvPr>
          <p:cNvSpPr txBox="1"/>
          <p:nvPr/>
        </p:nvSpPr>
        <p:spPr>
          <a:xfrm>
            <a:off x="646552" y="4380897"/>
            <a:ext cx="1563248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/>
              <a:t>Greedy </a:t>
            </a:r>
          </a:p>
          <a:p>
            <a:pPr algn="ctr"/>
            <a:r>
              <a:rPr lang="en-US" sz="2000" dirty="0"/>
              <a:t>Modularity</a:t>
            </a:r>
          </a:p>
          <a:p>
            <a:pPr algn="ctr"/>
            <a:r>
              <a:rPr lang="en-US" sz="2000" dirty="0"/>
              <a:t>Communities</a:t>
            </a:r>
            <a:endParaRPr lang="fa-I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BB51B-4319-461D-8C76-37993447D547}"/>
              </a:ext>
            </a:extLst>
          </p:cNvPr>
          <p:cNvSpPr txBox="1"/>
          <p:nvPr/>
        </p:nvSpPr>
        <p:spPr>
          <a:xfrm>
            <a:off x="646552" y="2140872"/>
            <a:ext cx="156324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 err="1"/>
              <a:t>Asyn</a:t>
            </a:r>
            <a:r>
              <a:rPr lang="en-US" sz="2000" dirty="0"/>
              <a:t> </a:t>
            </a:r>
            <a:r>
              <a:rPr lang="en-US" sz="2000" dirty="0" err="1"/>
              <a:t>Lpa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Communities</a:t>
            </a:r>
            <a:endParaRPr lang="fa-IR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CE828F-C2A6-4D90-8549-2F07A1BA65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258" y="1479831"/>
            <a:ext cx="3044952" cy="20299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0EF71E-7CED-4FE9-BB14-E114853973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31" y="1479831"/>
            <a:ext cx="3044952" cy="20299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43EC6D-CF93-42A0-950F-B696EF2C2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3" y="1479831"/>
            <a:ext cx="3044952" cy="20299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63E564-15C3-4528-BB8A-7A57623CA6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258" y="3777480"/>
            <a:ext cx="3044952" cy="20299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1571BF-865A-4147-9497-70E2FB6248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98" y="3777480"/>
            <a:ext cx="3044952" cy="20299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64B7E4-E0F7-4331-8FE3-1D28376E22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83" y="3777480"/>
            <a:ext cx="3044952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1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29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958032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7974772" y="815393"/>
            <a:ext cx="37385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نتایج روش پیشنهادی دوم </a:t>
            </a:r>
            <a:r>
              <a:rPr lang="fa-IR" sz="2400" dirty="0"/>
              <a:t>(</a:t>
            </a:r>
            <a:r>
              <a:rPr lang="en-US" sz="2400" dirty="0"/>
              <a:t>NLP</a:t>
            </a:r>
            <a:r>
              <a:rPr lang="fa-IR" sz="24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732BB-8D2F-4761-8B5F-495D2C9C13B1}"/>
              </a:ext>
            </a:extLst>
          </p:cNvPr>
          <p:cNvSpPr txBox="1"/>
          <p:nvPr/>
        </p:nvSpPr>
        <p:spPr>
          <a:xfrm>
            <a:off x="4870754" y="800547"/>
            <a:ext cx="3249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/>
              <a:t>برای دیتاست </a:t>
            </a:r>
            <a:r>
              <a:rPr lang="en-US" sz="2400" b="1" dirty="0" err="1"/>
              <a:t>King_James</a:t>
            </a:r>
            <a:endParaRPr 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B1E85-5AB4-47CC-9BBA-BF6F6FFD8E63}"/>
              </a:ext>
            </a:extLst>
          </p:cNvPr>
          <p:cNvSpPr txBox="1"/>
          <p:nvPr/>
        </p:nvSpPr>
        <p:spPr>
          <a:xfrm>
            <a:off x="281671" y="4327584"/>
            <a:ext cx="1563248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/>
              <a:t>Greedy </a:t>
            </a:r>
          </a:p>
          <a:p>
            <a:pPr algn="ctr"/>
            <a:r>
              <a:rPr lang="en-US" sz="2000" dirty="0"/>
              <a:t>Modularity</a:t>
            </a:r>
          </a:p>
          <a:p>
            <a:pPr algn="ctr"/>
            <a:r>
              <a:rPr lang="en-US" sz="2000" dirty="0"/>
              <a:t>Communities</a:t>
            </a:r>
            <a:endParaRPr lang="fa-I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BB51B-4319-461D-8C76-37993447D547}"/>
              </a:ext>
            </a:extLst>
          </p:cNvPr>
          <p:cNvSpPr txBox="1"/>
          <p:nvPr/>
        </p:nvSpPr>
        <p:spPr>
          <a:xfrm>
            <a:off x="206604" y="2200642"/>
            <a:ext cx="156324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 err="1"/>
              <a:t>Asyn</a:t>
            </a:r>
            <a:r>
              <a:rPr lang="en-US" sz="2000" dirty="0"/>
              <a:t> </a:t>
            </a:r>
            <a:r>
              <a:rPr lang="en-US" sz="2000" dirty="0" err="1"/>
              <a:t>Lpa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Communities</a:t>
            </a:r>
            <a:endParaRPr lang="fa-IR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58242-500A-4523-9929-D40D30FC90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54" y="3799841"/>
            <a:ext cx="3044952" cy="2029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E8D216-B240-407B-88F3-51E4AF602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10" y="3770733"/>
            <a:ext cx="3044952" cy="20299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67E1EA-22FB-40C2-A59A-727B753938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84" y="3799841"/>
            <a:ext cx="3044952" cy="2029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670BE4-C1BF-454D-94D3-D5BCFC87EC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54" y="1489095"/>
            <a:ext cx="3044952" cy="20299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6ADFF4-2A17-4F91-9404-D496C26A49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10" y="1461868"/>
            <a:ext cx="3044952" cy="20299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2EA656-D3D6-4E55-A896-E70C2E2812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84" y="1461868"/>
            <a:ext cx="3044952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5678" y="1199558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b="1" dirty="0">
                <a:cs typeface="+mj-cs"/>
              </a:rPr>
              <a:t>ناهنجاری؟</a:t>
            </a:r>
            <a:endParaRPr lang="en-US" sz="3200" b="1" dirty="0"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3782" y="1784333"/>
            <a:ext cx="665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a-IR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مشاهده‌ای که با اختلاف زیاد، متفاوت از مشاهدات دیگر است</a:t>
            </a:r>
            <a:r>
              <a:rPr lang="en-US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 (</a:t>
            </a:r>
            <a:r>
              <a:rPr lang="en-US" dirty="0"/>
              <a:t>Hawkins, 1980) </a:t>
            </a:r>
            <a:r>
              <a:rPr lang="fa-IR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9263" y="2369958"/>
            <a:ext cx="8026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a-IR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 ناهنجاری تصادفی نیست، یک انحراف کوچک از الگوی اصلی است. به عنوان مثال کسی که می­خواهد تقلب کند سعی می­کند که رفتار خود را تا جایی که امکان دارد طبیعی نشان دهد </a:t>
            </a:r>
            <a:r>
              <a:rPr lang="en-US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(</a:t>
            </a:r>
            <a:r>
              <a:rPr lang="en-US" dirty="0"/>
              <a:t>Eberle, 2007)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56" y="3624951"/>
            <a:ext cx="3839581" cy="244589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9F9130A-EB88-48A3-93CF-C41694F22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573201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832600-0C50-4E5A-B126-6C06C4B5FE71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B791A-23AC-416F-9A96-D7B4B8F9783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C18F2-A252-4A7C-8939-955741A6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45993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30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511447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7974772" y="815393"/>
            <a:ext cx="373852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نتایج روش پیشنهادی دوم </a:t>
            </a:r>
            <a:r>
              <a:rPr lang="fa-IR" sz="2400" dirty="0"/>
              <a:t>(</a:t>
            </a:r>
            <a:r>
              <a:rPr lang="en-US" sz="2400" dirty="0"/>
              <a:t>NLP</a:t>
            </a:r>
            <a:r>
              <a:rPr lang="fa-IR" sz="2400" dirty="0"/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732BB-8D2F-4761-8B5F-495D2C9C13B1}"/>
              </a:ext>
            </a:extLst>
          </p:cNvPr>
          <p:cNvSpPr txBox="1"/>
          <p:nvPr/>
        </p:nvSpPr>
        <p:spPr>
          <a:xfrm>
            <a:off x="5058306" y="800547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/>
              <a:t>برای دیتاست </a:t>
            </a:r>
            <a:r>
              <a:rPr lang="en-US" sz="2400" b="1" dirty="0"/>
              <a:t>Adolescent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6B1E85-5AB4-47CC-9BBA-BF6F6FFD8E63}"/>
              </a:ext>
            </a:extLst>
          </p:cNvPr>
          <p:cNvSpPr txBox="1"/>
          <p:nvPr/>
        </p:nvSpPr>
        <p:spPr>
          <a:xfrm>
            <a:off x="646552" y="4380897"/>
            <a:ext cx="1563248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/>
              <a:t>Greedy </a:t>
            </a:r>
          </a:p>
          <a:p>
            <a:pPr algn="ctr"/>
            <a:r>
              <a:rPr lang="en-US" sz="2000" dirty="0"/>
              <a:t>Modularity</a:t>
            </a:r>
          </a:p>
          <a:p>
            <a:pPr algn="ctr"/>
            <a:r>
              <a:rPr lang="en-US" sz="2000" dirty="0"/>
              <a:t>Communities</a:t>
            </a:r>
            <a:endParaRPr lang="fa-IR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BBB51B-4319-461D-8C76-37993447D547}"/>
              </a:ext>
            </a:extLst>
          </p:cNvPr>
          <p:cNvSpPr txBox="1"/>
          <p:nvPr/>
        </p:nvSpPr>
        <p:spPr>
          <a:xfrm>
            <a:off x="817911" y="2223164"/>
            <a:ext cx="1563248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 err="1"/>
              <a:t>Asyn</a:t>
            </a:r>
            <a:r>
              <a:rPr lang="en-US" sz="2000" dirty="0"/>
              <a:t> </a:t>
            </a:r>
            <a:r>
              <a:rPr lang="en-US" sz="2000" dirty="0" err="1"/>
              <a:t>Lpa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Communities</a:t>
            </a:r>
            <a:endParaRPr lang="fa-I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75C6F-E568-4A9B-AA4F-986F7CD43B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46" y="3856839"/>
            <a:ext cx="3044952" cy="2029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936B07-7831-44CE-92CC-846B5AAE95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133" y="3856839"/>
            <a:ext cx="3044952" cy="2029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BF3863-F206-49E7-BEBB-DE05D205F3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59" y="3856839"/>
            <a:ext cx="3044952" cy="2029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4EF9C0-B4DF-41FA-A3C2-F1D6E32D84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648" y="1562123"/>
            <a:ext cx="3044952" cy="2029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A0B1F6-08EA-454D-930A-C4AB1A126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58" y="1564048"/>
            <a:ext cx="3044952" cy="20299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11B959-9D59-455C-BB38-086089D829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46" y="1562123"/>
            <a:ext cx="3044952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50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C5C6-CAF2-4AC2-8E97-03EC595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31</a:t>
            </a:fld>
            <a:endParaRPr lang="fa-IR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E0EE15-701B-4390-A316-6C54EE489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063236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494BAA-12ED-4614-9ED6-3C45A43FFC1C}"/>
              </a:ext>
            </a:extLst>
          </p:cNvPr>
          <p:cNvSpPr txBox="1"/>
          <p:nvPr/>
        </p:nvSpPr>
        <p:spPr>
          <a:xfrm>
            <a:off x="7809217" y="1287738"/>
            <a:ext cx="317587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400" b="1" dirty="0"/>
              <a:t>جمع‌بندی و تفسیر روش دوم</a:t>
            </a:r>
            <a:endParaRPr lang="fa-IR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355DC1-7722-49D0-AB61-6B3202E5E52A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958AC-4914-4F48-B936-78BC8C9250A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39751-DADA-422A-A15B-584698A41544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D64E6-BA81-49B7-B22E-1D4781C05C7E}"/>
              </a:ext>
            </a:extLst>
          </p:cNvPr>
          <p:cNvSpPr txBox="1"/>
          <p:nvPr/>
        </p:nvSpPr>
        <p:spPr>
          <a:xfrm>
            <a:off x="3505792" y="2187456"/>
            <a:ext cx="6888168" cy="212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/>
              <a:t>بر اساس معیار </a:t>
            </a:r>
            <a:r>
              <a:rPr lang="en-US" dirty="0"/>
              <a:t>Mod</a:t>
            </a:r>
            <a:r>
              <a:rPr lang="fa-IR" dirty="0"/>
              <a:t> و الگوریتم</a:t>
            </a:r>
            <a:r>
              <a:rPr lang="en-US" dirty="0"/>
              <a:t> ALP</a:t>
            </a:r>
            <a:r>
              <a:rPr lang="fa-IR" dirty="0"/>
              <a:t>، روش </a:t>
            </a:r>
            <a:r>
              <a:rPr lang="en-US" dirty="0"/>
              <a:t>PA</a:t>
            </a:r>
            <a:r>
              <a:rPr lang="fa-IR" dirty="0"/>
              <a:t> بهترین عملکرد را داشته است</a:t>
            </a:r>
            <a:r>
              <a:rPr lang="en-US" dirty="0"/>
              <a:t> </a:t>
            </a:r>
            <a:r>
              <a:rPr lang="fa-IR" dirty="0"/>
              <a:t>و بعد </a:t>
            </a:r>
            <a:r>
              <a:rPr lang="en-US" dirty="0"/>
              <a:t>CN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/>
              <a:t>بر اساس معیار </a:t>
            </a:r>
            <a:r>
              <a:rPr lang="en-US" dirty="0"/>
              <a:t>Per</a:t>
            </a:r>
            <a:r>
              <a:rPr lang="fa-IR" dirty="0"/>
              <a:t> و الگوریتم</a:t>
            </a:r>
            <a:r>
              <a:rPr lang="en-US" dirty="0"/>
              <a:t> ALP</a:t>
            </a:r>
            <a:r>
              <a:rPr lang="fa-IR" dirty="0"/>
              <a:t>، روش </a:t>
            </a:r>
            <a:r>
              <a:rPr lang="en-US" dirty="0"/>
              <a:t>PA</a:t>
            </a:r>
            <a:r>
              <a:rPr lang="fa-IR" dirty="0"/>
              <a:t> بهترین عملکرد را داشته است</a:t>
            </a:r>
            <a:r>
              <a:rPr lang="en-US" dirty="0"/>
              <a:t> </a:t>
            </a:r>
            <a:r>
              <a:rPr lang="fa-IR" dirty="0"/>
              <a:t>و بعد </a:t>
            </a:r>
            <a:r>
              <a:rPr lang="en-US" dirty="0"/>
              <a:t>CN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/>
              <a:t>بر اساس معیار </a:t>
            </a:r>
            <a:r>
              <a:rPr lang="en-US" dirty="0" err="1"/>
              <a:t>Cov</a:t>
            </a:r>
            <a:r>
              <a:rPr lang="fa-IR" dirty="0"/>
              <a:t> و الگوریتم</a:t>
            </a:r>
            <a:r>
              <a:rPr lang="en-US" dirty="0"/>
              <a:t> ALP</a:t>
            </a:r>
            <a:r>
              <a:rPr lang="fa-IR" dirty="0"/>
              <a:t>، روش </a:t>
            </a:r>
            <a:r>
              <a:rPr lang="en-US" dirty="0"/>
              <a:t>PA</a:t>
            </a:r>
            <a:r>
              <a:rPr lang="fa-IR" dirty="0"/>
              <a:t> و </a:t>
            </a:r>
            <a:r>
              <a:rPr lang="en-US" dirty="0"/>
              <a:t>JC</a:t>
            </a:r>
            <a:r>
              <a:rPr lang="fa-IR" dirty="0"/>
              <a:t> بهترین عملکرد را داشته است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2C025-1078-4BA3-A30C-0D5EA7094A36}"/>
              </a:ext>
            </a:extLst>
          </p:cNvPr>
          <p:cNvSpPr txBox="1"/>
          <p:nvPr/>
        </p:nvSpPr>
        <p:spPr>
          <a:xfrm>
            <a:off x="1675686" y="4050432"/>
            <a:ext cx="871406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/>
              <a:t>بر اساس معیار </a:t>
            </a:r>
            <a:r>
              <a:rPr lang="en-US" dirty="0"/>
              <a:t>Mod</a:t>
            </a:r>
            <a:r>
              <a:rPr lang="fa-IR" dirty="0"/>
              <a:t> و الگوریتم</a:t>
            </a:r>
            <a:r>
              <a:rPr lang="en-US" dirty="0"/>
              <a:t> GMC</a:t>
            </a:r>
            <a:r>
              <a:rPr lang="fa-IR" dirty="0"/>
              <a:t>، روش </a:t>
            </a:r>
            <a:r>
              <a:rPr lang="en-US" dirty="0"/>
              <a:t>PA</a:t>
            </a:r>
            <a:r>
              <a:rPr lang="fa-IR" dirty="0"/>
              <a:t> و </a:t>
            </a:r>
            <a:r>
              <a:rPr lang="en-US" dirty="0"/>
              <a:t>AA</a:t>
            </a:r>
            <a:r>
              <a:rPr lang="fa-IR" dirty="0"/>
              <a:t> بهترین عملکرد را داشته است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/>
              <a:t>بر اساس معیار </a:t>
            </a:r>
            <a:r>
              <a:rPr lang="en-US" dirty="0"/>
              <a:t>Per</a:t>
            </a:r>
            <a:r>
              <a:rPr lang="fa-IR" dirty="0"/>
              <a:t> و الگوریتم</a:t>
            </a:r>
            <a:r>
              <a:rPr lang="en-US" dirty="0"/>
              <a:t> GMC</a:t>
            </a:r>
            <a:r>
              <a:rPr lang="fa-IR" dirty="0"/>
              <a:t>، روش </a:t>
            </a:r>
            <a:r>
              <a:rPr lang="en-US" dirty="0"/>
              <a:t>AA</a:t>
            </a:r>
            <a:r>
              <a:rPr lang="fa-IR" dirty="0"/>
              <a:t> بهترین عملکرد را داشته است</a:t>
            </a:r>
            <a:r>
              <a:rPr lang="en-US" dirty="0"/>
              <a:t> </a:t>
            </a:r>
            <a:r>
              <a:rPr lang="fa-IR" dirty="0"/>
              <a:t>و بقیه نزدیک به هم بوده‌اند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dirty="0"/>
              <a:t>بر اساس معیار </a:t>
            </a:r>
            <a:r>
              <a:rPr lang="en-US" dirty="0" err="1"/>
              <a:t>Cov</a:t>
            </a:r>
            <a:r>
              <a:rPr lang="fa-IR" dirty="0"/>
              <a:t> و الگوریتم</a:t>
            </a:r>
            <a:r>
              <a:rPr lang="en-US" dirty="0"/>
              <a:t> GMC</a:t>
            </a:r>
            <a:r>
              <a:rPr lang="fa-IR" dirty="0"/>
              <a:t>، روش </a:t>
            </a:r>
            <a:r>
              <a:rPr lang="en-US" dirty="0"/>
              <a:t>PA</a:t>
            </a:r>
            <a:r>
              <a:rPr lang="fa-IR" dirty="0"/>
              <a:t> بهترین عملکرد را داشته است</a:t>
            </a:r>
            <a:r>
              <a:rPr lang="en-US" dirty="0"/>
              <a:t> </a:t>
            </a:r>
            <a:r>
              <a:rPr lang="fa-IR" dirty="0"/>
              <a:t>و بقیه نزدیک به هم بوده‌اند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2E7FD-068C-4513-AE92-C061AA7847A8}"/>
              </a:ext>
            </a:extLst>
          </p:cNvPr>
          <p:cNvSpPr txBox="1"/>
          <p:nvPr/>
        </p:nvSpPr>
        <p:spPr>
          <a:xfrm>
            <a:off x="1528721" y="3801957"/>
            <a:ext cx="445506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000" dirty="0"/>
              <a:t>Greedy Modularity Communities = GMC</a:t>
            </a:r>
            <a:endParaRPr lang="fa-IR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81BF2-F2F4-40C3-A266-060B0CD68CAA}"/>
              </a:ext>
            </a:extLst>
          </p:cNvPr>
          <p:cNvSpPr txBox="1"/>
          <p:nvPr/>
        </p:nvSpPr>
        <p:spPr>
          <a:xfrm>
            <a:off x="1528721" y="1870149"/>
            <a:ext cx="462650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000" b="0" i="0" dirty="0">
                <a:solidFill>
                  <a:srgbClr val="404040"/>
                </a:solidFill>
                <a:effectLst/>
                <a:latin typeface="+mj-lt"/>
              </a:rPr>
              <a:t>Asynchronous Label Propagation = ALC</a:t>
            </a:r>
            <a:endParaRPr lang="fa-I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01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6AB42-E5EF-4775-A29F-2E09DE95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32</a:t>
            </a:fld>
            <a:endParaRPr lang="fa-I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DCEE11-2B81-414C-A9C0-2961B6C570E0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07DCA2-66A0-4EBB-96DB-E58C692FB84D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0D4F6-6B6A-435D-A890-F9A5410C967E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FC3F1-F217-44F9-811A-299C99CD5230}"/>
              </a:ext>
            </a:extLst>
          </p:cNvPr>
          <p:cNvSpPr/>
          <p:nvPr/>
        </p:nvSpPr>
        <p:spPr>
          <a:xfrm>
            <a:off x="8127538" y="1252132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>
                <a:cs typeface="+mj-cs"/>
              </a:rPr>
              <a:t>نتیجه‌گیری و کارهای آتی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83B80-BFDC-40B4-8ADC-2726BBA41F93}"/>
              </a:ext>
            </a:extLst>
          </p:cNvPr>
          <p:cNvSpPr txBox="1"/>
          <p:nvPr/>
        </p:nvSpPr>
        <p:spPr>
          <a:xfrm>
            <a:off x="501509" y="2019380"/>
            <a:ext cx="976172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cs typeface="B Zar" panose="00000400000000000000" pitchFamily="2" charset="-78"/>
              </a:rPr>
              <a:t>تا اکنون روی گراف‌وزن دار برای تشخیص ناهنجاری یال کار نشده است در حالی که کاربردهای زیادی دارد</a:t>
            </a:r>
            <a:endParaRPr lang="en-US" sz="2000" dirty="0">
              <a:cs typeface="B Zar" panose="00000400000000000000" pitchFamily="2" charset="-7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cs typeface="B Zar" panose="00000400000000000000" pitchFamily="2" charset="-78"/>
              </a:rPr>
              <a:t>در این پژوهش از روش‌های پایه پیشگویی پیوند استفاده شده </a:t>
            </a:r>
            <a:r>
              <a:rPr lang="fa-IR" sz="2000">
                <a:cs typeface="B Zar" panose="00000400000000000000" pitchFamily="2" charset="-78"/>
              </a:rPr>
              <a:t>و برای </a:t>
            </a:r>
            <a:r>
              <a:rPr lang="fa-IR" sz="2000" dirty="0">
                <a:cs typeface="B Zar" panose="00000400000000000000" pitchFamily="2" charset="-78"/>
              </a:rPr>
              <a:t>کارهای بعدی می‌توان از </a:t>
            </a:r>
            <a:r>
              <a:rPr lang="fa-IR" sz="2000">
                <a:cs typeface="B Zar" panose="00000400000000000000" pitchFamily="2" charset="-78"/>
              </a:rPr>
              <a:t>الگوریتم‌های دیگر </a:t>
            </a:r>
            <a:r>
              <a:rPr lang="fa-IR" sz="2000" dirty="0">
                <a:cs typeface="B Zar" panose="00000400000000000000" pitchFamily="2" charset="-78"/>
              </a:rPr>
              <a:t>پیشگویی پیوند مثل الگوریتم‌های مبتنی برمسیر یا روش‌های بانظارت استفاده کرد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cs typeface="B Zar" panose="00000400000000000000" pitchFamily="2" charset="-78"/>
              </a:rPr>
              <a:t>از سایر روش‌های مکمل گراف هم می‌توان استفاده کرد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cs typeface="B Zar" panose="00000400000000000000" pitchFamily="2" charset="-78"/>
              </a:rPr>
              <a:t>می‌شود لاین گراف را برای مکمل گراف استفاده کرد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0A4BE6-FF0E-4094-8B60-DE596DE72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276828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338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FAA1F-4E6D-47FD-8C71-B30AE632043D}"/>
              </a:ext>
            </a:extLst>
          </p:cNvPr>
          <p:cNvSpPr txBox="1"/>
          <p:nvPr/>
        </p:nvSpPr>
        <p:spPr>
          <a:xfrm>
            <a:off x="4615403" y="2338385"/>
            <a:ext cx="300120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8800" dirty="0">
                <a:cs typeface="+mj-cs"/>
              </a:rPr>
              <a:t>با تشکر</a:t>
            </a:r>
          </a:p>
          <a:p>
            <a:endParaRPr lang="en-US" sz="8800" dirty="0"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DD5C2-81FA-4A7E-AB17-354AC03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33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668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C17A50A-D620-49FC-911C-091D0C69F12D}"/>
              </a:ext>
            </a:extLst>
          </p:cNvPr>
          <p:cNvSpPr txBox="1"/>
          <p:nvPr/>
        </p:nvSpPr>
        <p:spPr>
          <a:xfrm>
            <a:off x="6606980" y="850786"/>
            <a:ext cx="520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cs typeface="+mj-cs"/>
              </a:rPr>
              <a:t>کاربرد‌ها وتکنیک‌های تشخیص ناهنجاری</a:t>
            </a:r>
            <a:endParaRPr lang="en-US" sz="2800" b="1" dirty="0">
              <a:cs typeface="+mj-cs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0DE03FA-179A-41F5-8077-5E2CF7442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608452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7A6BCB2-4919-4001-A606-37BBA0AFE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175414"/>
              </p:ext>
            </p:extLst>
          </p:nvPr>
        </p:nvGraphicFramePr>
        <p:xfrm>
          <a:off x="119353" y="523992"/>
          <a:ext cx="7856569" cy="556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E7557D-E982-4F12-B3E2-078498AEAC03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A6D7F-0AE2-4C0C-AC4B-487C4C01D6A0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638FE-04E5-4C3F-8A39-7FAD82ED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63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36968" y="1650248"/>
                <a:ext cx="78286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a-IR" sz="2400" kern="900" spc="-3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B Zar" panose="00000400000000000000" pitchFamily="2" charset="-78"/>
                  </a:rPr>
                  <a:t>یک گراف شامل مجموعه‌ی از رئوس یا گره‌ها است. گراف را با نماد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kern="900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G</m:t>
                    </m:r>
                    <m:r>
                      <a:rPr lang="en-US" sz="2400" kern="900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=(</m:t>
                    </m:r>
                    <m:r>
                      <m:rPr>
                        <m:sty m:val="p"/>
                      </m:rPr>
                      <a:rPr lang="en-US" sz="2400" kern="900" spc="-3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V</m:t>
                    </m:r>
                    <m:r>
                      <a:rPr lang="en-US" sz="2400" kern="900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.</m:t>
                    </m:r>
                    <m:r>
                      <m:rPr>
                        <m:sty m:val="p"/>
                      </m:rPr>
                      <a:rPr lang="en-US" sz="2400" kern="900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E</m:t>
                    </m:r>
                    <m:r>
                      <a:rPr lang="en-US" sz="2400" kern="900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) </m:t>
                    </m:r>
                  </m:oMath>
                </a14:m>
                <a:r>
                  <a:rPr lang="en-US" sz="2400" kern="900" spc="-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Zar" panose="00000400000000000000" pitchFamily="2" charset="-78"/>
                  </a:rPr>
                  <a:t> </a:t>
                </a:r>
                <a:r>
                  <a:rPr lang="fa-IR" sz="2400" kern="900" spc="-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Zar" panose="00000400000000000000" pitchFamily="2" charset="-78"/>
                  </a:rPr>
                  <a:t> نمایش می‌دهند که در آن </a:t>
                </a:r>
                <a14:m>
                  <m:oMath xmlns:m="http://schemas.openxmlformats.org/officeDocument/2006/math">
                    <m:r>
                      <a:rPr lang="en-US" sz="2400" b="0" i="1" kern="900" spc="-3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𝑉</m:t>
                    </m:r>
                  </m:oMath>
                </a14:m>
                <a:r>
                  <a:rPr lang="fa-IR" sz="2400" kern="900" spc="-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Zar" panose="00000400000000000000" pitchFamily="2" charset="-78"/>
                  </a:rPr>
                  <a:t> نماد مجموعه‌ی از گره‌ها و </a:t>
                </a:r>
                <a14:m>
                  <m:oMath xmlns:m="http://schemas.openxmlformats.org/officeDocument/2006/math">
                    <m:r>
                      <a:rPr lang="en-US" sz="2400" i="1" kern="900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𝐸</m:t>
                    </m:r>
                  </m:oMath>
                </a14:m>
                <a:r>
                  <a:rPr lang="fa-IR" sz="2400" kern="900" spc="-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Zar" panose="00000400000000000000" pitchFamily="2" charset="-78"/>
                  </a:rPr>
                  <a:t> نماد مجموعه‌ای از یال‌ها است. </a:t>
                </a:r>
                <a:r>
                  <a:rPr lang="en-US" sz="2400" kern="900" spc="-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B Zar" panose="00000400000000000000" pitchFamily="2" charset="-78"/>
                  </a:rPr>
                  <a:t>(</a:t>
                </a:r>
                <a:r>
                  <a:rPr lang="en-US" dirty="0" err="1"/>
                  <a:t>Akoglu</a:t>
                </a:r>
                <a:r>
                  <a:rPr lang="en-US" dirty="0"/>
                  <a:t>, L., Tong, H., &amp; </a:t>
                </a:r>
                <a:r>
                  <a:rPr lang="en-US" dirty="0" err="1"/>
                  <a:t>Koutra</a:t>
                </a:r>
                <a:r>
                  <a:rPr lang="en-US" dirty="0"/>
                  <a:t>, D. (2015))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68" y="1650248"/>
                <a:ext cx="7828668" cy="1200329"/>
              </a:xfrm>
              <a:prstGeom prst="rect">
                <a:avLst/>
              </a:prstGeom>
              <a:blipFill>
                <a:blip r:embed="rId3"/>
                <a:stretch>
                  <a:fillRect t="-1523" r="-1167" b="-1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60800" y="2963776"/>
            <a:ext cx="6096000" cy="28238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a-IR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یک گره غیر منتظره وجود دارد</a:t>
            </a:r>
            <a:endParaRPr lang="en-US" sz="2000" kern="900" spc="-3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a-IR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یک یال غیر منتظره وجود دارد</a:t>
            </a:r>
            <a:endParaRPr lang="en-US" sz="2000" kern="900" spc="-3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a-IR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یک برچسب متفاوت از انتظار روی گره وجود دارد</a:t>
            </a:r>
            <a:endParaRPr lang="en-US" sz="2000" kern="900" spc="-3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a-IR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یک برچسب متفاوت از انتظار روی یال وجود دارد</a:t>
            </a:r>
            <a:endParaRPr lang="en-US" sz="2000" kern="900" spc="-3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fa-IR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یک گره مورد انتظار وجود ندارد(حذف شده)</a:t>
            </a:r>
            <a:endParaRPr lang="en-US" sz="2000" kern="900" spc="-3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a-IR" sz="2000" kern="900" spc="-3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یک یال مورد انتظار بین دو گره وجود ندارد(حذف شده)</a:t>
            </a:r>
            <a:endParaRPr lang="en-US" sz="2000" kern="900" spc="-3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B Zar" panose="00000400000000000000" pitchFamily="2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12800" y="21463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649054"/>
              </p:ext>
            </p:extLst>
          </p:nvPr>
        </p:nvGraphicFramePr>
        <p:xfrm>
          <a:off x="594630" y="1650248"/>
          <a:ext cx="4346070" cy="3623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Bitmap Image" r:id="rId4" imgW="3666667" imgH="3057143" progId="Paint.Picture">
                  <p:embed/>
                </p:oleObj>
              </mc:Choice>
              <mc:Fallback>
                <p:oleObj name="Bitmap Image" r:id="rId4" imgW="3666667" imgH="305714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30" y="1650248"/>
                        <a:ext cx="4346070" cy="3623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F1CA149-2D3E-4CF8-B9A5-A95773FF0141}"/>
              </a:ext>
            </a:extLst>
          </p:cNvPr>
          <p:cNvSpPr txBox="1"/>
          <p:nvPr/>
        </p:nvSpPr>
        <p:spPr>
          <a:xfrm>
            <a:off x="7936010" y="936012"/>
            <a:ext cx="362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cs typeface="+mj-cs"/>
              </a:rPr>
              <a:t>تشخیص ناهنجاری</a:t>
            </a:r>
            <a:r>
              <a:rPr lang="en-US" sz="2800" b="1" dirty="0">
                <a:cs typeface="+mj-cs"/>
              </a:rPr>
              <a:t> </a:t>
            </a:r>
            <a:r>
              <a:rPr lang="fa-IR" sz="2800" b="1" dirty="0">
                <a:cs typeface="+mj-cs"/>
              </a:rPr>
              <a:t>در گراف</a:t>
            </a:r>
            <a:endParaRPr lang="en-US" sz="2800" b="1" dirty="0">
              <a:cs typeface="+mj-cs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1674D44-9A65-4A9C-8845-1F94427B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906033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B805EA-DC30-447E-BF12-A2C81E3123E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8DE42-5D68-4740-BB41-3811DC70A443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58429-60F5-402C-B8EA-58F3115D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9169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C2F79-5844-4DA9-9483-3CCF5EC3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6</a:t>
            </a:fld>
            <a:endParaRPr lang="fa-I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F53836-03AA-4C59-A96C-3AFEF1283096}"/>
              </a:ext>
            </a:extLst>
          </p:cNvPr>
          <p:cNvCxnSpPr/>
          <p:nvPr/>
        </p:nvCxnSpPr>
        <p:spPr>
          <a:xfrm>
            <a:off x="564791" y="6218552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1674D44-9A65-4A9C-8845-1F94427B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726129"/>
              </p:ext>
            </p:extLst>
          </p:nvPr>
        </p:nvGraphicFramePr>
        <p:xfrm>
          <a:off x="2657629" y="197970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B805EA-DC30-447E-BF12-A2C81E3123E0}"/>
              </a:ext>
            </a:extLst>
          </p:cNvPr>
          <p:cNvSpPr txBox="1"/>
          <p:nvPr/>
        </p:nvSpPr>
        <p:spPr>
          <a:xfrm>
            <a:off x="4896390" y="6336864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a-IR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8DE42-5D68-4740-BB41-3811DC70A443}"/>
              </a:ext>
            </a:extLst>
          </p:cNvPr>
          <p:cNvSpPr txBox="1"/>
          <p:nvPr/>
        </p:nvSpPr>
        <p:spPr>
          <a:xfrm>
            <a:off x="1802554" y="6335082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a-IR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0C411-DFAF-4960-BD2C-4824749243D4}"/>
              </a:ext>
            </a:extLst>
          </p:cNvPr>
          <p:cNvSpPr txBox="1"/>
          <p:nvPr/>
        </p:nvSpPr>
        <p:spPr>
          <a:xfrm>
            <a:off x="1245144" y="2441196"/>
            <a:ext cx="856997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000" dirty="0"/>
              <a:t>در زمینه تشخیص ناهنجاری یال در گراف ساده، مقالات کمی منتشر شده است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000" dirty="0"/>
              <a:t>بر اساس بررسی‌های این پژوهش در زمینه ناهنجاری یال در گراف‌های وزن‌دار، مقاله‌ای منتشر نشده است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B5F1B-903F-46E6-8D6A-6ECEB61C8E14}"/>
              </a:ext>
            </a:extLst>
          </p:cNvPr>
          <p:cNvSpPr txBox="1"/>
          <p:nvPr/>
        </p:nvSpPr>
        <p:spPr>
          <a:xfrm>
            <a:off x="6605474" y="1686187"/>
            <a:ext cx="3998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b="1" dirty="0"/>
              <a:t>دو نکته مهم در مورد تشخیص ناهنجاری یال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043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12800" y="21463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CA149-2D3E-4CF8-B9A5-A95773FF0141}"/>
              </a:ext>
            </a:extLst>
          </p:cNvPr>
          <p:cNvSpPr txBox="1"/>
          <p:nvPr/>
        </p:nvSpPr>
        <p:spPr>
          <a:xfrm>
            <a:off x="6065306" y="780607"/>
            <a:ext cx="549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>
                <a:cs typeface="+mj-cs"/>
              </a:rPr>
              <a:t>مروری بر روش‌های تشخیص ناهنجاری یال</a:t>
            </a:r>
            <a:endParaRPr lang="en-US" sz="2800" b="1" dirty="0">
              <a:cs typeface="+mj-cs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1674D44-9A65-4A9C-8845-1F94427B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670963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B805EA-DC30-447E-BF12-A2C81E3123E0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8DE42-5D68-4740-BB41-3811DC70A443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58429-60F5-402C-B8EA-58F3115D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7</a:t>
            </a:fld>
            <a:endParaRPr lang="fa-IR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0677A54-4F74-4994-A893-7C06DE92E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1786"/>
              </p:ext>
            </p:extLst>
          </p:nvPr>
        </p:nvGraphicFramePr>
        <p:xfrm>
          <a:off x="420244" y="1352247"/>
          <a:ext cx="11351509" cy="404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98">
                  <a:extLst>
                    <a:ext uri="{9D8B030D-6E8A-4147-A177-3AD203B41FA5}">
                      <a16:colId xmlns:a16="http://schemas.microsoft.com/office/drawing/2014/main" val="1349549506"/>
                    </a:ext>
                  </a:extLst>
                </a:gridCol>
                <a:gridCol w="1722498">
                  <a:extLst>
                    <a:ext uri="{9D8B030D-6E8A-4147-A177-3AD203B41FA5}">
                      <a16:colId xmlns:a16="http://schemas.microsoft.com/office/drawing/2014/main" val="559021341"/>
                    </a:ext>
                  </a:extLst>
                </a:gridCol>
                <a:gridCol w="2880339">
                  <a:extLst>
                    <a:ext uri="{9D8B030D-6E8A-4147-A177-3AD203B41FA5}">
                      <a16:colId xmlns:a16="http://schemas.microsoft.com/office/drawing/2014/main" val="2041330882"/>
                    </a:ext>
                  </a:extLst>
                </a:gridCol>
                <a:gridCol w="4347293">
                  <a:extLst>
                    <a:ext uri="{9D8B030D-6E8A-4147-A177-3AD203B41FA5}">
                      <a16:colId xmlns:a16="http://schemas.microsoft.com/office/drawing/2014/main" val="835114918"/>
                    </a:ext>
                  </a:extLst>
                </a:gridCol>
                <a:gridCol w="678881">
                  <a:extLst>
                    <a:ext uri="{9D8B030D-6E8A-4147-A177-3AD203B41FA5}">
                      <a16:colId xmlns:a16="http://schemas.microsoft.com/office/drawing/2014/main" val="3684084194"/>
                    </a:ext>
                  </a:extLst>
                </a:gridCol>
              </a:tblGrid>
              <a:tr h="558722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دیتاست‌های استفاده شده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روش ارزیابی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روش‌های استفاده شده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عنوان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سال انتشار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034786"/>
                  </a:ext>
                </a:extLst>
              </a:tr>
              <a:tr h="55872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Hep-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fa-I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و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Kdd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0" dirty="0"/>
                        <a:t>ارائه مسیرهای جدید، حلقه‌های جدید و گره‌های قابل توجه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0" dirty="0"/>
                        <a:t>روشی برای کشف مسیر‌های جدید، حلقه‌های جدید و پیدا کردن نودهای قابل توجه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Unsupervised Link Discovery In Multi-relational Data Via Rarity Analysis</a:t>
                      </a:r>
                    </a:p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31993"/>
                  </a:ext>
                </a:extLst>
              </a:tr>
              <a:tr h="55872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Kdd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Cup</a:t>
                      </a:r>
                      <a:r>
                        <a:rPr lang="fa-IR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و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dblp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Data: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0" dirty="0"/>
                        <a:t>از معیار کتز برای ارزیابی استفاده کرده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b="0" dirty="0"/>
                        <a:t>استفاده از روش</a:t>
                      </a:r>
                      <a:r>
                        <a:rPr lang="en-US" sz="1200" b="0" dirty="0"/>
                        <a:t>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The Case For Anomalous Link Discovery</a:t>
                      </a:r>
                    </a:p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85239"/>
                  </a:ext>
                </a:extLst>
              </a:tr>
              <a:tr h="55872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Karate </a:t>
                      </a:r>
                      <a:r>
                        <a:rPr lang="en-US" sz="1200" b="0" dirty="0" err="1"/>
                        <a:t>Clup</a:t>
                      </a:r>
                      <a:r>
                        <a:rPr lang="en-US" sz="1200" b="0" dirty="0"/>
                        <a:t>, Dolphins, Air </a:t>
                      </a:r>
                      <a:r>
                        <a:rPr lang="en-US" sz="1200" b="0" dirty="0" err="1"/>
                        <a:t>Transportion</a:t>
                      </a:r>
                      <a:r>
                        <a:rPr lang="en-US" sz="1200" b="0" dirty="0"/>
                        <a:t>, Neural Network, Metabolism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Accuracy, Observation </a:t>
                      </a:r>
                      <a:r>
                        <a:rPr lang="en-US" sz="1200" b="0" dirty="0" err="1"/>
                        <a:t>Erorr</a:t>
                      </a:r>
                      <a:r>
                        <a:rPr lang="en-US" sz="1200" b="0" dirty="0"/>
                        <a:t>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 Reliability: Missing And Spurious Interactions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Missing And Spurious Interactions And The Reconstruction Of Complex Networks</a:t>
                      </a:r>
                    </a:p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20952"/>
                  </a:ext>
                </a:extLst>
              </a:tr>
              <a:tr h="55872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Unsw-nb15 (Cybersecurity Dataset)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Accuracy, Precision, Recall,f1 Score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 Random Walk Betweenness Centrality,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 Betweenness Centrality,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>
                          <a:latin typeface="NimbusRomNo9L-Medi"/>
                        </a:rPr>
                        <a:t>Edge Load Centrality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Effectiveness Of Edge Centrality Measures For Anomaly Detection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27741"/>
                  </a:ext>
                </a:extLst>
              </a:tr>
              <a:tr h="558722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Twittersecurity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Darpa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Sedanspot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Accuracy, Precision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Midas, Midas-r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MIDAS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Microcluster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-based Detector Of Anomalies In Edge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8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4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145B-3EAE-4B66-93A4-D01B1A6C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8</a:t>
            </a:fld>
            <a:endParaRPr lang="fa-I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7142C9-690F-46A6-8CDE-38D80CBA1733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219B83D-BFEE-495B-9CCD-113DF720D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136841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49F8AD-7552-4BF7-AD45-CB5F87F4553A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C71D9-6E6D-4882-9D9A-DAEE762E1AE2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2D7D9-3580-4ABD-8959-72931C4956C6}"/>
              </a:ext>
            </a:extLst>
          </p:cNvPr>
          <p:cNvSpPr txBox="1"/>
          <p:nvPr/>
        </p:nvSpPr>
        <p:spPr>
          <a:xfrm>
            <a:off x="1374330" y="2596319"/>
            <a:ext cx="4414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+mj-lt"/>
              </a:rPr>
              <a:t>6</a:t>
            </a:r>
            <a:r>
              <a:rPr lang="en-US" sz="1800" b="0" i="0" u="none" strike="noStrike" baseline="0" dirty="0">
                <a:latin typeface="+mj-lt"/>
              </a:rPr>
              <a:t>- Edge random walk betweenness centrality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5AC60-61F0-4A58-9EF7-254796BF2886}"/>
              </a:ext>
            </a:extLst>
          </p:cNvPr>
          <p:cNvSpPr txBox="1"/>
          <p:nvPr/>
        </p:nvSpPr>
        <p:spPr>
          <a:xfrm>
            <a:off x="1374330" y="2939609"/>
            <a:ext cx="3413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800" b="0" i="0" u="none" strike="noStrike" baseline="0" dirty="0">
                <a:latin typeface="+mj-lt"/>
              </a:rPr>
              <a:t>7- Edge betweenness centrality</a:t>
            </a:r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2E50A-B167-4CDE-A05D-1B51B2D32684}"/>
              </a:ext>
            </a:extLst>
          </p:cNvPr>
          <p:cNvSpPr txBox="1"/>
          <p:nvPr/>
        </p:nvSpPr>
        <p:spPr>
          <a:xfrm>
            <a:off x="1374330" y="3273789"/>
            <a:ext cx="2509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NimbusRomNo9L-Medi"/>
              </a:rPr>
              <a:t>8</a:t>
            </a:r>
            <a:r>
              <a:rPr lang="en-US" sz="1800" b="0" i="0" u="none" strike="noStrike" baseline="0" dirty="0">
                <a:latin typeface="NimbusRomNo9L-Medi"/>
              </a:rPr>
              <a:t>- Edge load centrality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26DAC-D8EB-4AFA-BB65-A4696BD5FB78}"/>
              </a:ext>
            </a:extLst>
          </p:cNvPr>
          <p:cNvSpPr txBox="1"/>
          <p:nvPr/>
        </p:nvSpPr>
        <p:spPr>
          <a:xfrm>
            <a:off x="838200" y="122842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2005-The Case For Anomalous Link Discovery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BCF01-A5F1-4F47-91F2-6AB5E3D91C1C}"/>
              </a:ext>
            </a:extLst>
          </p:cNvPr>
          <p:cNvSpPr txBox="1"/>
          <p:nvPr/>
        </p:nvSpPr>
        <p:spPr>
          <a:xfrm>
            <a:off x="1378787" y="16673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1- </a:t>
            </a:r>
            <a:r>
              <a:rPr lang="en-US" dirty="0" err="1"/>
              <a:t>katz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45F76-394E-4330-BA1B-64875D9334AE}"/>
              </a:ext>
            </a:extLst>
          </p:cNvPr>
          <p:cNvSpPr txBox="1"/>
          <p:nvPr/>
        </p:nvSpPr>
        <p:spPr>
          <a:xfrm>
            <a:off x="838200" y="2167777"/>
            <a:ext cx="843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2019-The Effectiveness of Edge Centrality Measures for Anomaly Detection</a:t>
            </a:r>
            <a:endParaRPr lang="en-US" sz="1800" b="1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638B-0CAE-4EF0-92E1-100F5E8AB258}"/>
              </a:ext>
            </a:extLst>
          </p:cNvPr>
          <p:cNvSpPr/>
          <p:nvPr/>
        </p:nvSpPr>
        <p:spPr>
          <a:xfrm>
            <a:off x="8733222" y="673260"/>
            <a:ext cx="3607078" cy="515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 fontAlgn="base">
              <a:lnSpc>
                <a:spcPct val="150000"/>
              </a:lnSpc>
            </a:pPr>
            <a:r>
              <a:rPr lang="en-US" sz="2000" b="1" u="none" strike="noStrike" kern="0" spc="0" dirty="0">
                <a:ln>
                  <a:noFill/>
                </a:ln>
                <a:solidFill>
                  <a:srgbClr val="0000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Calibri Light" panose="020F0302020204030204" pitchFamily="34" charset="0"/>
                <a:ea typeface="Times New Roman" panose="02020603050405020304" pitchFamily="18" charset="0"/>
                <a:cs typeface="B Titr" panose="00000700000000000000" pitchFamily="2" charset="-78"/>
              </a:rPr>
              <a:t>8</a:t>
            </a:r>
            <a:r>
              <a:rPr lang="fa-IR" sz="2000" b="1" u="none" strike="noStrike" kern="0" spc="0" dirty="0">
                <a:ln>
                  <a:noFill/>
                </a:ln>
                <a:solidFill>
                  <a:srgbClr val="000000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Calibri Light" panose="020F0302020204030204" pitchFamily="34" charset="0"/>
                <a:ea typeface="Times New Roman" panose="02020603050405020304" pitchFamily="18" charset="0"/>
                <a:cs typeface="B Titr" panose="00000700000000000000" pitchFamily="2" charset="-78"/>
              </a:rPr>
              <a:t> روش استفاده شده برای مقایسه</a:t>
            </a:r>
            <a:endParaRPr lang="en-US" sz="1200" b="1" u="none" strike="noStrike" kern="0" spc="0" dirty="0">
              <a:ln>
                <a:noFill/>
              </a:ln>
              <a:solidFill>
                <a:srgbClr val="000000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Calibri Light" panose="020F0302020204030204" pitchFamily="34" charset="0"/>
              <a:ea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4D500B57-312D-4BAB-A805-95AF11A4463E}"/>
              </a:ext>
            </a:extLst>
          </p:cNvPr>
          <p:cNvSpPr txBox="1"/>
          <p:nvPr/>
        </p:nvSpPr>
        <p:spPr>
          <a:xfrm>
            <a:off x="1378787" y="4439029"/>
            <a:ext cx="2997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a-IR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2- Degree Centrality</a:t>
            </a:r>
          </a:p>
          <a:p>
            <a:pPr algn="l"/>
            <a:r>
              <a:rPr lang="en-US" dirty="0"/>
              <a:t>3- Eigenvector Centrality</a:t>
            </a:r>
          </a:p>
          <a:p>
            <a:pPr algn="l"/>
            <a:r>
              <a:rPr lang="en-US" dirty="0"/>
              <a:t>4- Closeness Centrality</a:t>
            </a:r>
          </a:p>
          <a:p>
            <a:pPr algn="l"/>
            <a:r>
              <a:rPr lang="en-US" dirty="0"/>
              <a:t>5- Betweenness Centrality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07A3F5-B3F8-453F-8091-B52E3C0EFACD}"/>
              </a:ext>
            </a:extLst>
          </p:cNvPr>
          <p:cNvSpPr txBox="1"/>
          <p:nvPr/>
        </p:nvSpPr>
        <p:spPr>
          <a:xfrm>
            <a:off x="838200" y="4104849"/>
            <a:ext cx="779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2018-Study on centrality measures in social networks: a survey </a:t>
            </a:r>
          </a:p>
        </p:txBody>
      </p:sp>
    </p:spTree>
    <p:extLst>
      <p:ext uri="{BB962C8B-B14F-4D97-AF65-F5344CB8AC3E}">
        <p14:creationId xmlns:p14="http://schemas.microsoft.com/office/powerpoint/2010/main" val="184827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6AB42-E5EF-4775-A29F-2E09DE95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0C56A-0CBA-4BCD-B4F0-6A0302707794}" type="slidenum">
              <a:rPr lang="fa-IR" smtClean="0"/>
              <a:t>9</a:t>
            </a:fld>
            <a:endParaRPr lang="fa-I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DCEE11-2B81-414C-A9C0-2961B6C570E0}"/>
              </a:ext>
            </a:extLst>
          </p:cNvPr>
          <p:cNvCxnSpPr/>
          <p:nvPr/>
        </p:nvCxnSpPr>
        <p:spPr>
          <a:xfrm>
            <a:off x="501509" y="6185365"/>
            <a:ext cx="11062418" cy="2147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07DCA2-66A0-4EBB-96DB-E58C692FB84D}"/>
              </a:ext>
            </a:extLst>
          </p:cNvPr>
          <p:cNvSpPr txBox="1"/>
          <p:nvPr/>
        </p:nvSpPr>
        <p:spPr>
          <a:xfrm>
            <a:off x="4833108" y="6303677"/>
            <a:ext cx="5790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موضوع: روشی جدید برای تشخیص ناهنجاری یال بر اساس پیشگویی پیوند منفی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0D4F6-6B6A-435D-A890-F9A5410C967E}"/>
              </a:ext>
            </a:extLst>
          </p:cNvPr>
          <p:cNvSpPr txBox="1"/>
          <p:nvPr/>
        </p:nvSpPr>
        <p:spPr>
          <a:xfrm>
            <a:off x="1739272" y="6301895"/>
            <a:ext cx="18854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Iranian Sans" panose="01000500000000020002" pitchFamily="2" charset="-78"/>
                <a:cs typeface="B Mehr" panose="00000700000000000000" pitchFamily="2" charset="-78"/>
              </a:rPr>
              <a:t>پژوهشگر: آرمان حسینی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Iranian Sans" panose="01000500000000020002" pitchFamily="2" charset="-78"/>
              <a:cs typeface="B Mehr" panose="000007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FC3F1-F217-44F9-811A-299C99CD5230}"/>
              </a:ext>
            </a:extLst>
          </p:cNvPr>
          <p:cNvSpPr/>
          <p:nvPr/>
        </p:nvSpPr>
        <p:spPr>
          <a:xfrm>
            <a:off x="8961100" y="1111367"/>
            <a:ext cx="1273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>
                <a:cs typeface="+mj-cs"/>
              </a:rPr>
              <a:t>نوآوری‌ها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83B80-BFDC-40B4-8ADC-2726BBA41F93}"/>
              </a:ext>
            </a:extLst>
          </p:cNvPr>
          <p:cNvSpPr txBox="1"/>
          <p:nvPr/>
        </p:nvSpPr>
        <p:spPr>
          <a:xfrm>
            <a:off x="310393" y="1952170"/>
            <a:ext cx="976172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Zar" panose="00000400000000000000" pitchFamily="2" charset="-78"/>
              </a:rPr>
              <a:t>استفاده از پیشگویی پیوند در حوزه تشخیص ناهنجاری گراف‌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Zar" panose="00000400000000000000" pitchFamily="2" charset="-78"/>
              </a:rPr>
              <a:t>ارائه روشی جدید برای پیشگویی پیوند منفی در گرا‌ف‌های وزن‌دار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Zar" panose="00000400000000000000" pitchFamily="2" charset="-78"/>
              </a:rPr>
              <a:t>استفاده از پیشگویی پیوند برای بهبود جوامع</a:t>
            </a:r>
            <a:endParaRPr lang="en-US" sz="2400" dirty="0">
              <a:cs typeface="B Zar" panose="00000400000000000000" pitchFamily="2" charset="-7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Zar" panose="00000400000000000000" pitchFamily="2" charset="-78"/>
              </a:rPr>
              <a:t>ارائه روشی جدید برای تولید دیتای نویز(آنومالی) جهت استفاده در آزمایشات</a:t>
            </a:r>
            <a:endParaRPr lang="fa-IR" sz="2400" dirty="0">
              <a:solidFill>
                <a:schemeClr val="bg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ECBE42-55E2-4A7E-9F14-144F4BAB8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377466"/>
              </p:ext>
            </p:extLst>
          </p:nvPr>
        </p:nvGraphicFramePr>
        <p:xfrm>
          <a:off x="2594347" y="164783"/>
          <a:ext cx="7003305" cy="500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B Titr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18825</TotalTime>
  <Words>2653</Words>
  <Application>Microsoft Office PowerPoint</Application>
  <PresentationFormat>Widescreen</PresentationFormat>
  <Paragraphs>834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B Titr</vt:lpstr>
      <vt:lpstr>B Zar</vt:lpstr>
      <vt:lpstr>Calibri</vt:lpstr>
      <vt:lpstr>Calibri Light</vt:lpstr>
      <vt:lpstr>Cambria Math</vt:lpstr>
      <vt:lpstr>Iranian Sans</vt:lpstr>
      <vt:lpstr>NimbusRomNo9L-Medi</vt:lpstr>
      <vt:lpstr>Roboto-Medium</vt:lpstr>
      <vt:lpstr>Times New Roman</vt:lpstr>
      <vt:lpstr>Times New Roman (Body)</vt:lpstr>
      <vt:lpstr>Wingdings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مثالی از روش پیشنهادی اول (پیشگویی پیوند منفی ساده برای تشخیص ناهنجاری)</vt:lpstr>
      <vt:lpstr>روش پیشنهادی دوم</vt:lpstr>
      <vt:lpstr>مثالی از روش پیشنهادی دوم (پیشگویی پیوند منفی وزن‌دار برای تشخیص ناهنجاری)</vt:lpstr>
      <vt:lpstr>PowerPoint Presentation</vt:lpstr>
      <vt:lpstr>دیتاست و ابزارها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click</dc:creator>
  <cp:lastModifiedBy>Arman</cp:lastModifiedBy>
  <cp:revision>703</cp:revision>
  <dcterms:created xsi:type="dcterms:W3CDTF">2020-01-22T06:46:30Z</dcterms:created>
  <dcterms:modified xsi:type="dcterms:W3CDTF">2020-10-30T13:58:57Z</dcterms:modified>
</cp:coreProperties>
</file>