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/>
              <a:t>This is the title of the first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First bullet point sample.</a:t>
            </a:r>
          </a:p>
          <a:p>
            <a:pPr>
              <a:defRPr sz="2400"/>
            </a:pPr>
            <a:r>
              <a:t>Second bullet point sample.</a:t>
            </a:r>
          </a:p>
          <a:p>
            <a:pPr>
              <a:defRPr sz="2400"/>
            </a:pPr>
            <a:r>
              <a:t>Third bullet point sample.Fourth bullet point sample.Fifth bullet point sample.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/>
              <a:t>This is the title of the second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First bullet point sample.</a:t>
            </a:r>
          </a:p>
          <a:p>
            <a:pPr>
              <a:defRPr sz="2400"/>
            </a:pPr>
            <a:r>
              <a:t>Second bullet point sample.</a:t>
            </a:r>
          </a:p>
          <a:p>
            <a:pPr>
              <a:defRPr sz="2400"/>
            </a:pPr>
            <a:r>
              <a:t>Third bullet point sample.Fourth bullet point sample.Fifth bullet point sample.Sixth bullet point sample.Seventh bullet point sample.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