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This is the title of the 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First bullet point sample.</a:t>
            </a:r>
          </a:p>
          <a:p>
            <a:pPr>
              <a:defRPr sz="2400"/>
            </a:pPr>
            <a:r>
              <a:t>Second bullet point sample.</a:t>
            </a:r>
          </a:p>
          <a:p>
            <a:pPr>
              <a:defRPr sz="2400"/>
            </a:pPr>
            <a:r>
              <a:t>Third bullet point sample.</a:t>
            </a:r>
          </a:p>
          <a:p>
            <a:pPr>
              <a:defRPr sz="2400"/>
            </a:pPr>
            <a:r>
              <a:t>Fourth bullet point sample.</a:t>
            </a:r>
          </a:p>
          <a:p>
            <a:pPr>
              <a:defRPr sz="2400"/>
            </a:pPr>
            <a:r>
              <a:t>Fifth bullet point sample.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This is the title of the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First bullet point sample.</a:t>
            </a:r>
          </a:p>
          <a:p>
            <a:pPr>
              <a:defRPr sz="2400"/>
            </a:pPr>
            <a:r>
              <a:t>Second bullet point sample.</a:t>
            </a:r>
          </a:p>
          <a:p>
            <a:pPr>
              <a:defRPr sz="2400"/>
            </a:pPr>
            <a:r>
              <a:t>Third bullet point sample.</a:t>
            </a:r>
          </a:p>
          <a:p>
            <a:pPr>
              <a:defRPr sz="2400"/>
            </a:pPr>
            <a:r>
              <a:t>Fourth bullet point sample.</a:t>
            </a:r>
          </a:p>
          <a:p>
            <a:pPr>
              <a:defRPr sz="2400"/>
            </a:pPr>
            <a:r>
              <a:t>Fifth bullet point sample.</a:t>
            </a:r>
          </a:p>
          <a:p>
            <a:pPr>
              <a:defRPr sz="2400"/>
            </a:pPr>
            <a:r>
              <a:t>Sixth bullet point sample.</a:t>
            </a:r>
          </a:p>
          <a:p>
            <a:pPr>
              <a:defRPr sz="2400"/>
            </a:pPr>
            <a:r>
              <a:t>Seventh bullet point sample.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