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Change and Disruption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Calm Before the Storm: Often overlooked yet critical.</a:t>
            </a:r>
          </a:p>
          <a:p>
            <a:r>
              <a:t>Historical periods of calm preceding major technological shifts.</a:t>
            </a:r>
          </a:p>
          <a:p>
            <a:r>
              <a:t>Understanding change and disruption in the context of business and technology.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AI in Industries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AI enabling more productivity with less effort.</a:t>
            </a:r>
          </a:p>
          <a:p>
            <a:r>
              <a:t>Competitive landscape intensifying due to shared AI tools.</a:t>
            </a:r>
          </a:p>
          <a:p>
            <a:r>
              <a:t>Importance of staying current with AI advancements.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Technological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Examples: Internet, mobile phones, and social media platforms.</a:t>
            </a:r>
          </a:p>
          <a:p>
            <a:r>
              <a:t>Failure of established companies: Nokia, BlackBerry, AOL.</a:t>
            </a:r>
          </a:p>
          <a:p>
            <a:r>
              <a:t>Importance of recognizing impending market shifts.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Impact on the Legal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Current period of calm before AI disruption in legal practice.</a:t>
            </a:r>
          </a:p>
          <a:p>
            <a:r>
              <a:t>Comparison to past technological disruptions in other industries.</a:t>
            </a:r>
          </a:p>
          <a:p>
            <a:r>
              <a:t>Urgency for legal professionals to prepare for AI-driven changes.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Advancements in AI for Legal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Potential to develop an AI capable of passing the bar exam quickly.</a:t>
            </a:r>
          </a:p>
          <a:p>
            <a:r>
              <a:t>AI's future roles: Outperforming humans in certain legal tasks.</a:t>
            </a:r>
          </a:p>
          <a:p>
            <a:r>
              <a:t>Importance of recognizing AI's growing capabilities in the legal field.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Adapting to New Technologies in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Personal technology choices vs. business technology decisions.</a:t>
            </a:r>
          </a:p>
          <a:p>
            <a:r>
              <a:t>Risks of obsolescence by not adopting new technologies.</a:t>
            </a:r>
          </a:p>
          <a:p>
            <a:r>
              <a:t>Staying competitive by embracing AI advancements.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Revolutionizing Professional Practices with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Introduction of a new AI application for professional use.</a:t>
            </a:r>
          </a:p>
          <a:p>
            <a:r>
              <a:t>No-code functionality for performing complex tasks.</a:t>
            </a:r>
          </a:p>
          <a:p>
            <a:r>
              <a:t>Empowering professionals to work more efficiently.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Journey with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From no programming experience to sophisticated AI use.</a:t>
            </a:r>
          </a:p>
          <a:p>
            <a:r>
              <a:t>Synergies between human expertise and AI capabilities.</a:t>
            </a:r>
          </a:p>
          <a:p>
            <a:r>
              <a:t>Potential for transformative outcomes in various professions.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of AI on the Workforce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Differentiating facts, opinions, and well-researched information.</a:t>
            </a:r>
          </a:p>
          <a:p>
            <a:r>
              <a:t>Significant job impact worldwide due to AI.</a:t>
            </a:r>
          </a:p>
          <a:p>
            <a:r>
              <a:t>Research needed to confirm specific industry numbers.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Job Consolidation Due to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Exploring how AI will change job execution, not eliminate jobs.</a:t>
            </a:r>
          </a:p>
          <a:p>
            <a:r>
              <a:t>Analogy of aircraft capacity to illustrate job consolidation.</a:t>
            </a:r>
          </a:p>
          <a:p>
            <a:r>
              <a:t>Adaptation through AI for role retention and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