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125" d="100"/>
          <a:sy n="125" d="100"/>
        </p:scale>
        <p:origin x="3906"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0361-9887-CBEE-3FC8-2AF742A804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ACE95E-36C1-4AB5-727E-75B5878AD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328733-511F-01FC-0FAD-B0F9359CC9E2}"/>
              </a:ext>
            </a:extLst>
          </p:cNvPr>
          <p:cNvSpPr>
            <a:spLocks noGrp="1"/>
          </p:cNvSpPr>
          <p:nvPr>
            <p:ph type="dt" sz="half" idx="10"/>
          </p:nvPr>
        </p:nvSpPr>
        <p:spPr/>
        <p:txBody>
          <a:bodyPr/>
          <a:lstStyle/>
          <a:p>
            <a:fld id="{01B975F1-2C9F-47C5-9D2E-88C01835EB17}" type="datetimeFigureOut">
              <a:rPr lang="en-US" smtClean="0"/>
              <a:t>5/18/2024</a:t>
            </a:fld>
            <a:endParaRPr lang="en-US"/>
          </a:p>
        </p:txBody>
      </p:sp>
      <p:sp>
        <p:nvSpPr>
          <p:cNvPr id="5" name="Footer Placeholder 4">
            <a:extLst>
              <a:ext uri="{FF2B5EF4-FFF2-40B4-BE49-F238E27FC236}">
                <a16:creationId xmlns:a16="http://schemas.microsoft.com/office/drawing/2014/main" id="{C3271821-70C3-8BD0-CACB-5BEEAFA09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E4FF5-0CB4-568C-4F71-3C948BE69F2C}"/>
              </a:ext>
            </a:extLst>
          </p:cNvPr>
          <p:cNvSpPr>
            <a:spLocks noGrp="1"/>
          </p:cNvSpPr>
          <p:nvPr>
            <p:ph type="sldNum" sz="quarter" idx="12"/>
          </p:nvPr>
        </p:nvSpPr>
        <p:spPr/>
        <p:txBody>
          <a:bodyPr/>
          <a:lstStyle/>
          <a:p>
            <a:fld id="{58679077-822F-44A5-AE5E-86B74B5CC35D}" type="slidenum">
              <a:rPr lang="en-US" smtClean="0"/>
              <a:t>‹#›</a:t>
            </a:fld>
            <a:endParaRPr lang="en-US"/>
          </a:p>
        </p:txBody>
      </p:sp>
    </p:spTree>
    <p:extLst>
      <p:ext uri="{BB962C8B-B14F-4D97-AF65-F5344CB8AC3E}">
        <p14:creationId xmlns:p14="http://schemas.microsoft.com/office/powerpoint/2010/main" val="157932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F17A-FD2F-2B6C-531C-EAD4415C9D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883A52-8B4B-F520-2C80-DF6D49A064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72A74-AB73-6442-B201-1D2B0892C025}"/>
              </a:ext>
            </a:extLst>
          </p:cNvPr>
          <p:cNvSpPr>
            <a:spLocks noGrp="1"/>
          </p:cNvSpPr>
          <p:nvPr>
            <p:ph type="dt" sz="half" idx="10"/>
          </p:nvPr>
        </p:nvSpPr>
        <p:spPr/>
        <p:txBody>
          <a:bodyPr/>
          <a:lstStyle/>
          <a:p>
            <a:fld id="{01B975F1-2C9F-47C5-9D2E-88C01835EB17}" type="datetimeFigureOut">
              <a:rPr lang="en-US" smtClean="0"/>
              <a:t>5/18/2024</a:t>
            </a:fld>
            <a:endParaRPr lang="en-US"/>
          </a:p>
        </p:txBody>
      </p:sp>
      <p:sp>
        <p:nvSpPr>
          <p:cNvPr id="5" name="Footer Placeholder 4">
            <a:extLst>
              <a:ext uri="{FF2B5EF4-FFF2-40B4-BE49-F238E27FC236}">
                <a16:creationId xmlns:a16="http://schemas.microsoft.com/office/drawing/2014/main" id="{B15C8271-AE60-EABB-D320-3286BAC10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EFDD8-105A-5EAA-2381-AE81CD5CD97E}"/>
              </a:ext>
            </a:extLst>
          </p:cNvPr>
          <p:cNvSpPr>
            <a:spLocks noGrp="1"/>
          </p:cNvSpPr>
          <p:nvPr>
            <p:ph type="sldNum" sz="quarter" idx="12"/>
          </p:nvPr>
        </p:nvSpPr>
        <p:spPr/>
        <p:txBody>
          <a:bodyPr/>
          <a:lstStyle/>
          <a:p>
            <a:fld id="{58679077-822F-44A5-AE5E-86B74B5CC35D}" type="slidenum">
              <a:rPr lang="en-US" smtClean="0"/>
              <a:t>‹#›</a:t>
            </a:fld>
            <a:endParaRPr lang="en-US"/>
          </a:p>
        </p:txBody>
      </p:sp>
    </p:spTree>
    <p:extLst>
      <p:ext uri="{BB962C8B-B14F-4D97-AF65-F5344CB8AC3E}">
        <p14:creationId xmlns:p14="http://schemas.microsoft.com/office/powerpoint/2010/main" val="251197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122749-2231-E39E-74D3-C5F50065DB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A5C4DF-2726-6A56-DE8D-3D795214F7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DB95E-F082-8F85-B874-5104E172D39A}"/>
              </a:ext>
            </a:extLst>
          </p:cNvPr>
          <p:cNvSpPr>
            <a:spLocks noGrp="1"/>
          </p:cNvSpPr>
          <p:nvPr>
            <p:ph type="dt" sz="half" idx="10"/>
          </p:nvPr>
        </p:nvSpPr>
        <p:spPr/>
        <p:txBody>
          <a:bodyPr/>
          <a:lstStyle/>
          <a:p>
            <a:fld id="{01B975F1-2C9F-47C5-9D2E-88C01835EB17}" type="datetimeFigureOut">
              <a:rPr lang="en-US" smtClean="0"/>
              <a:t>5/18/2024</a:t>
            </a:fld>
            <a:endParaRPr lang="en-US"/>
          </a:p>
        </p:txBody>
      </p:sp>
      <p:sp>
        <p:nvSpPr>
          <p:cNvPr id="5" name="Footer Placeholder 4">
            <a:extLst>
              <a:ext uri="{FF2B5EF4-FFF2-40B4-BE49-F238E27FC236}">
                <a16:creationId xmlns:a16="http://schemas.microsoft.com/office/drawing/2014/main" id="{A3E3D39D-AE73-1ADE-8C7F-C974176D7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95A00-3353-C5CD-C1D2-89ED1A895454}"/>
              </a:ext>
            </a:extLst>
          </p:cNvPr>
          <p:cNvSpPr>
            <a:spLocks noGrp="1"/>
          </p:cNvSpPr>
          <p:nvPr>
            <p:ph type="sldNum" sz="quarter" idx="12"/>
          </p:nvPr>
        </p:nvSpPr>
        <p:spPr/>
        <p:txBody>
          <a:bodyPr/>
          <a:lstStyle/>
          <a:p>
            <a:fld id="{58679077-822F-44A5-AE5E-86B74B5CC35D}" type="slidenum">
              <a:rPr lang="en-US" smtClean="0"/>
              <a:t>‹#›</a:t>
            </a:fld>
            <a:endParaRPr lang="en-US"/>
          </a:p>
        </p:txBody>
      </p:sp>
    </p:spTree>
    <p:extLst>
      <p:ext uri="{BB962C8B-B14F-4D97-AF65-F5344CB8AC3E}">
        <p14:creationId xmlns:p14="http://schemas.microsoft.com/office/powerpoint/2010/main" val="3499410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4330700" cy="6858000"/>
          </a:xfrm>
        </p:spPr>
        <p:txBody>
          <a:bodyPr/>
          <a:lstStyle/>
          <a:p>
            <a:endParaRPr lang="id-ID"/>
          </a:p>
        </p:txBody>
      </p:sp>
    </p:spTree>
    <p:extLst>
      <p:ext uri="{BB962C8B-B14F-4D97-AF65-F5344CB8AC3E}">
        <p14:creationId xmlns:p14="http://schemas.microsoft.com/office/powerpoint/2010/main" val="139992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CE2A-9679-C5B2-3CB7-62E4B480CA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A6CCB-4901-8655-DED3-7F800CC480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82759-660C-DA25-9B28-B921381A32F7}"/>
              </a:ext>
            </a:extLst>
          </p:cNvPr>
          <p:cNvSpPr>
            <a:spLocks noGrp="1"/>
          </p:cNvSpPr>
          <p:nvPr>
            <p:ph type="dt" sz="half" idx="10"/>
          </p:nvPr>
        </p:nvSpPr>
        <p:spPr/>
        <p:txBody>
          <a:bodyPr/>
          <a:lstStyle/>
          <a:p>
            <a:fld id="{01B975F1-2C9F-47C5-9D2E-88C01835EB17}" type="datetimeFigureOut">
              <a:rPr lang="en-US" smtClean="0"/>
              <a:t>5/18/2024</a:t>
            </a:fld>
            <a:endParaRPr lang="en-US"/>
          </a:p>
        </p:txBody>
      </p:sp>
      <p:sp>
        <p:nvSpPr>
          <p:cNvPr id="5" name="Footer Placeholder 4">
            <a:extLst>
              <a:ext uri="{FF2B5EF4-FFF2-40B4-BE49-F238E27FC236}">
                <a16:creationId xmlns:a16="http://schemas.microsoft.com/office/drawing/2014/main" id="{67E57883-3111-E707-EBE2-C05AAFF75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925E5-5B21-60AC-08CC-04329CF6037F}"/>
              </a:ext>
            </a:extLst>
          </p:cNvPr>
          <p:cNvSpPr>
            <a:spLocks noGrp="1"/>
          </p:cNvSpPr>
          <p:nvPr>
            <p:ph type="sldNum" sz="quarter" idx="12"/>
          </p:nvPr>
        </p:nvSpPr>
        <p:spPr/>
        <p:txBody>
          <a:bodyPr/>
          <a:lstStyle/>
          <a:p>
            <a:fld id="{58679077-822F-44A5-AE5E-86B74B5CC35D}" type="slidenum">
              <a:rPr lang="en-US" smtClean="0"/>
              <a:t>‹#›</a:t>
            </a:fld>
            <a:endParaRPr lang="en-US"/>
          </a:p>
        </p:txBody>
      </p:sp>
    </p:spTree>
    <p:extLst>
      <p:ext uri="{BB962C8B-B14F-4D97-AF65-F5344CB8AC3E}">
        <p14:creationId xmlns:p14="http://schemas.microsoft.com/office/powerpoint/2010/main" val="40357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E351-E555-3E50-7C4A-368B156853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A70EA3-7C40-8C25-B0B2-A81A8732DD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CD86B8-EA7E-793E-2613-84C055689C3E}"/>
              </a:ext>
            </a:extLst>
          </p:cNvPr>
          <p:cNvSpPr>
            <a:spLocks noGrp="1"/>
          </p:cNvSpPr>
          <p:nvPr>
            <p:ph type="dt" sz="half" idx="10"/>
          </p:nvPr>
        </p:nvSpPr>
        <p:spPr/>
        <p:txBody>
          <a:bodyPr/>
          <a:lstStyle/>
          <a:p>
            <a:fld id="{01B975F1-2C9F-47C5-9D2E-88C01835EB17}" type="datetimeFigureOut">
              <a:rPr lang="en-US" smtClean="0"/>
              <a:t>5/18/2024</a:t>
            </a:fld>
            <a:endParaRPr lang="en-US"/>
          </a:p>
        </p:txBody>
      </p:sp>
      <p:sp>
        <p:nvSpPr>
          <p:cNvPr id="5" name="Footer Placeholder 4">
            <a:extLst>
              <a:ext uri="{FF2B5EF4-FFF2-40B4-BE49-F238E27FC236}">
                <a16:creationId xmlns:a16="http://schemas.microsoft.com/office/drawing/2014/main" id="{930DF20F-6BC8-908D-52BF-88EED3A77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2797F-709C-BB57-31B3-C29A2D5902E9}"/>
              </a:ext>
            </a:extLst>
          </p:cNvPr>
          <p:cNvSpPr>
            <a:spLocks noGrp="1"/>
          </p:cNvSpPr>
          <p:nvPr>
            <p:ph type="sldNum" sz="quarter" idx="12"/>
          </p:nvPr>
        </p:nvSpPr>
        <p:spPr/>
        <p:txBody>
          <a:bodyPr/>
          <a:lstStyle/>
          <a:p>
            <a:fld id="{58679077-822F-44A5-AE5E-86B74B5CC35D}" type="slidenum">
              <a:rPr lang="en-US" smtClean="0"/>
              <a:t>‹#›</a:t>
            </a:fld>
            <a:endParaRPr lang="en-US"/>
          </a:p>
        </p:txBody>
      </p:sp>
    </p:spTree>
    <p:extLst>
      <p:ext uri="{BB962C8B-B14F-4D97-AF65-F5344CB8AC3E}">
        <p14:creationId xmlns:p14="http://schemas.microsoft.com/office/powerpoint/2010/main" val="142624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533F-E6F0-6F6F-4173-D9533D8885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868FA8-9CCE-0CB6-C4CA-5551220860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24DE80-BD33-F190-A3E9-9D7612B6CD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EC9F8-5375-60E8-2B38-06D5959E6AC8}"/>
              </a:ext>
            </a:extLst>
          </p:cNvPr>
          <p:cNvSpPr>
            <a:spLocks noGrp="1"/>
          </p:cNvSpPr>
          <p:nvPr>
            <p:ph type="dt" sz="half" idx="10"/>
          </p:nvPr>
        </p:nvSpPr>
        <p:spPr/>
        <p:txBody>
          <a:bodyPr/>
          <a:lstStyle/>
          <a:p>
            <a:fld id="{01B975F1-2C9F-47C5-9D2E-88C01835EB17}" type="datetimeFigureOut">
              <a:rPr lang="en-US" smtClean="0"/>
              <a:t>5/18/2024</a:t>
            </a:fld>
            <a:endParaRPr lang="en-US"/>
          </a:p>
        </p:txBody>
      </p:sp>
      <p:sp>
        <p:nvSpPr>
          <p:cNvPr id="6" name="Footer Placeholder 5">
            <a:extLst>
              <a:ext uri="{FF2B5EF4-FFF2-40B4-BE49-F238E27FC236}">
                <a16:creationId xmlns:a16="http://schemas.microsoft.com/office/drawing/2014/main" id="{060C925D-10A4-6D78-2051-21CBDFCF20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A5ABC1-1342-08D3-AC0B-5DEB7BC6E849}"/>
              </a:ext>
            </a:extLst>
          </p:cNvPr>
          <p:cNvSpPr>
            <a:spLocks noGrp="1"/>
          </p:cNvSpPr>
          <p:nvPr>
            <p:ph type="sldNum" sz="quarter" idx="12"/>
          </p:nvPr>
        </p:nvSpPr>
        <p:spPr/>
        <p:txBody>
          <a:bodyPr/>
          <a:lstStyle/>
          <a:p>
            <a:fld id="{58679077-822F-44A5-AE5E-86B74B5CC35D}" type="slidenum">
              <a:rPr lang="en-US" smtClean="0"/>
              <a:t>‹#›</a:t>
            </a:fld>
            <a:endParaRPr lang="en-US"/>
          </a:p>
        </p:txBody>
      </p:sp>
    </p:spTree>
    <p:extLst>
      <p:ext uri="{BB962C8B-B14F-4D97-AF65-F5344CB8AC3E}">
        <p14:creationId xmlns:p14="http://schemas.microsoft.com/office/powerpoint/2010/main" val="3940630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9830-2A19-DFA4-DE60-9B248FAC3B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2622F1-A802-96EC-059D-30DC7F1DF6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5A3415-EA94-6457-8C02-F723F7B576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C8A31-1B8B-D7E6-1529-616BADD6C2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B48372-836C-1584-9363-F8F0FBD9C8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7855FB-9E0B-719B-8CBC-6E1725389FAA}"/>
              </a:ext>
            </a:extLst>
          </p:cNvPr>
          <p:cNvSpPr>
            <a:spLocks noGrp="1"/>
          </p:cNvSpPr>
          <p:nvPr>
            <p:ph type="dt" sz="half" idx="10"/>
          </p:nvPr>
        </p:nvSpPr>
        <p:spPr/>
        <p:txBody>
          <a:bodyPr/>
          <a:lstStyle/>
          <a:p>
            <a:fld id="{01B975F1-2C9F-47C5-9D2E-88C01835EB17}" type="datetimeFigureOut">
              <a:rPr lang="en-US" smtClean="0"/>
              <a:t>5/18/2024</a:t>
            </a:fld>
            <a:endParaRPr lang="en-US"/>
          </a:p>
        </p:txBody>
      </p:sp>
      <p:sp>
        <p:nvSpPr>
          <p:cNvPr id="8" name="Footer Placeholder 7">
            <a:extLst>
              <a:ext uri="{FF2B5EF4-FFF2-40B4-BE49-F238E27FC236}">
                <a16:creationId xmlns:a16="http://schemas.microsoft.com/office/drawing/2014/main" id="{9CE57557-B9B4-F616-C6B6-4DF993E101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2E05E4-C839-EC74-7B5E-DD81A45BD4E6}"/>
              </a:ext>
            </a:extLst>
          </p:cNvPr>
          <p:cNvSpPr>
            <a:spLocks noGrp="1"/>
          </p:cNvSpPr>
          <p:nvPr>
            <p:ph type="sldNum" sz="quarter" idx="12"/>
          </p:nvPr>
        </p:nvSpPr>
        <p:spPr/>
        <p:txBody>
          <a:bodyPr/>
          <a:lstStyle/>
          <a:p>
            <a:fld id="{58679077-822F-44A5-AE5E-86B74B5CC35D}" type="slidenum">
              <a:rPr lang="en-US" smtClean="0"/>
              <a:t>‹#›</a:t>
            </a:fld>
            <a:endParaRPr lang="en-US"/>
          </a:p>
        </p:txBody>
      </p:sp>
    </p:spTree>
    <p:extLst>
      <p:ext uri="{BB962C8B-B14F-4D97-AF65-F5344CB8AC3E}">
        <p14:creationId xmlns:p14="http://schemas.microsoft.com/office/powerpoint/2010/main" val="350236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F674-1965-375C-1D3E-5988E15E96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A89C52-046D-EE0F-B5FA-5411F8BF696A}"/>
              </a:ext>
            </a:extLst>
          </p:cNvPr>
          <p:cNvSpPr>
            <a:spLocks noGrp="1"/>
          </p:cNvSpPr>
          <p:nvPr>
            <p:ph type="dt" sz="half" idx="10"/>
          </p:nvPr>
        </p:nvSpPr>
        <p:spPr/>
        <p:txBody>
          <a:bodyPr/>
          <a:lstStyle/>
          <a:p>
            <a:fld id="{01B975F1-2C9F-47C5-9D2E-88C01835EB17}" type="datetimeFigureOut">
              <a:rPr lang="en-US" smtClean="0"/>
              <a:t>5/18/2024</a:t>
            </a:fld>
            <a:endParaRPr lang="en-US"/>
          </a:p>
        </p:txBody>
      </p:sp>
      <p:sp>
        <p:nvSpPr>
          <p:cNvPr id="4" name="Footer Placeholder 3">
            <a:extLst>
              <a:ext uri="{FF2B5EF4-FFF2-40B4-BE49-F238E27FC236}">
                <a16:creationId xmlns:a16="http://schemas.microsoft.com/office/drawing/2014/main" id="{34F6F367-988C-33D4-8D61-DA37F153F0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8B5EBD-1F08-BC13-0C5E-F643FA0F4614}"/>
              </a:ext>
            </a:extLst>
          </p:cNvPr>
          <p:cNvSpPr>
            <a:spLocks noGrp="1"/>
          </p:cNvSpPr>
          <p:nvPr>
            <p:ph type="sldNum" sz="quarter" idx="12"/>
          </p:nvPr>
        </p:nvSpPr>
        <p:spPr/>
        <p:txBody>
          <a:bodyPr/>
          <a:lstStyle/>
          <a:p>
            <a:fld id="{58679077-822F-44A5-AE5E-86B74B5CC35D}" type="slidenum">
              <a:rPr lang="en-US" smtClean="0"/>
              <a:t>‹#›</a:t>
            </a:fld>
            <a:endParaRPr lang="en-US"/>
          </a:p>
        </p:txBody>
      </p:sp>
    </p:spTree>
    <p:extLst>
      <p:ext uri="{BB962C8B-B14F-4D97-AF65-F5344CB8AC3E}">
        <p14:creationId xmlns:p14="http://schemas.microsoft.com/office/powerpoint/2010/main" val="428406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0B4829-4181-4799-1A3C-845603130EF3}"/>
              </a:ext>
            </a:extLst>
          </p:cNvPr>
          <p:cNvSpPr>
            <a:spLocks noGrp="1"/>
          </p:cNvSpPr>
          <p:nvPr>
            <p:ph type="dt" sz="half" idx="10"/>
          </p:nvPr>
        </p:nvSpPr>
        <p:spPr/>
        <p:txBody>
          <a:bodyPr/>
          <a:lstStyle/>
          <a:p>
            <a:fld id="{01B975F1-2C9F-47C5-9D2E-88C01835EB17}" type="datetimeFigureOut">
              <a:rPr lang="en-US" smtClean="0"/>
              <a:t>5/18/2024</a:t>
            </a:fld>
            <a:endParaRPr lang="en-US"/>
          </a:p>
        </p:txBody>
      </p:sp>
      <p:sp>
        <p:nvSpPr>
          <p:cNvPr id="3" name="Footer Placeholder 2">
            <a:extLst>
              <a:ext uri="{FF2B5EF4-FFF2-40B4-BE49-F238E27FC236}">
                <a16:creationId xmlns:a16="http://schemas.microsoft.com/office/drawing/2014/main" id="{01202AD3-36D7-3F4D-9CB7-6FF0FA1556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892E46-C3B5-6BDC-023A-0A65027C75DD}"/>
              </a:ext>
            </a:extLst>
          </p:cNvPr>
          <p:cNvSpPr>
            <a:spLocks noGrp="1"/>
          </p:cNvSpPr>
          <p:nvPr>
            <p:ph type="sldNum" sz="quarter" idx="12"/>
          </p:nvPr>
        </p:nvSpPr>
        <p:spPr/>
        <p:txBody>
          <a:bodyPr/>
          <a:lstStyle/>
          <a:p>
            <a:fld id="{58679077-822F-44A5-AE5E-86B74B5CC35D}" type="slidenum">
              <a:rPr lang="en-US" smtClean="0"/>
              <a:t>‹#›</a:t>
            </a:fld>
            <a:endParaRPr lang="en-US"/>
          </a:p>
        </p:txBody>
      </p:sp>
    </p:spTree>
    <p:extLst>
      <p:ext uri="{BB962C8B-B14F-4D97-AF65-F5344CB8AC3E}">
        <p14:creationId xmlns:p14="http://schemas.microsoft.com/office/powerpoint/2010/main" val="6580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69AE-5B0F-409D-399E-2AFB962D7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DF6641-A427-83F0-8902-47E7E3045A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40F615-279E-6C7F-8A51-B9395D3A1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E4CD8-9FE6-2ACC-6820-936F0E4C3D95}"/>
              </a:ext>
            </a:extLst>
          </p:cNvPr>
          <p:cNvSpPr>
            <a:spLocks noGrp="1"/>
          </p:cNvSpPr>
          <p:nvPr>
            <p:ph type="dt" sz="half" idx="10"/>
          </p:nvPr>
        </p:nvSpPr>
        <p:spPr/>
        <p:txBody>
          <a:bodyPr/>
          <a:lstStyle/>
          <a:p>
            <a:fld id="{01B975F1-2C9F-47C5-9D2E-88C01835EB17}" type="datetimeFigureOut">
              <a:rPr lang="en-US" smtClean="0"/>
              <a:t>5/18/2024</a:t>
            </a:fld>
            <a:endParaRPr lang="en-US"/>
          </a:p>
        </p:txBody>
      </p:sp>
      <p:sp>
        <p:nvSpPr>
          <p:cNvPr id="6" name="Footer Placeholder 5">
            <a:extLst>
              <a:ext uri="{FF2B5EF4-FFF2-40B4-BE49-F238E27FC236}">
                <a16:creationId xmlns:a16="http://schemas.microsoft.com/office/drawing/2014/main" id="{0EF831A8-5A0E-07F4-8FD2-36D535252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1C8B9A-DAA8-B1AF-C641-A8A41B87C37D}"/>
              </a:ext>
            </a:extLst>
          </p:cNvPr>
          <p:cNvSpPr>
            <a:spLocks noGrp="1"/>
          </p:cNvSpPr>
          <p:nvPr>
            <p:ph type="sldNum" sz="quarter" idx="12"/>
          </p:nvPr>
        </p:nvSpPr>
        <p:spPr/>
        <p:txBody>
          <a:bodyPr/>
          <a:lstStyle/>
          <a:p>
            <a:fld id="{58679077-822F-44A5-AE5E-86B74B5CC35D}" type="slidenum">
              <a:rPr lang="en-US" smtClean="0"/>
              <a:t>‹#›</a:t>
            </a:fld>
            <a:endParaRPr lang="en-US"/>
          </a:p>
        </p:txBody>
      </p:sp>
    </p:spTree>
    <p:extLst>
      <p:ext uri="{BB962C8B-B14F-4D97-AF65-F5344CB8AC3E}">
        <p14:creationId xmlns:p14="http://schemas.microsoft.com/office/powerpoint/2010/main" val="429438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4C59-E185-40FB-DA08-1F4039E2B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4A9469-DFFA-9759-0005-B8331561D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037573-ED17-D2CD-1CDA-C09C3EA75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8E1DF-ED1A-152D-18A6-CCA9B2FF0F74}"/>
              </a:ext>
            </a:extLst>
          </p:cNvPr>
          <p:cNvSpPr>
            <a:spLocks noGrp="1"/>
          </p:cNvSpPr>
          <p:nvPr>
            <p:ph type="dt" sz="half" idx="10"/>
          </p:nvPr>
        </p:nvSpPr>
        <p:spPr/>
        <p:txBody>
          <a:bodyPr/>
          <a:lstStyle/>
          <a:p>
            <a:fld id="{01B975F1-2C9F-47C5-9D2E-88C01835EB17}" type="datetimeFigureOut">
              <a:rPr lang="en-US" smtClean="0"/>
              <a:t>5/18/2024</a:t>
            </a:fld>
            <a:endParaRPr lang="en-US"/>
          </a:p>
        </p:txBody>
      </p:sp>
      <p:sp>
        <p:nvSpPr>
          <p:cNvPr id="6" name="Footer Placeholder 5">
            <a:extLst>
              <a:ext uri="{FF2B5EF4-FFF2-40B4-BE49-F238E27FC236}">
                <a16:creationId xmlns:a16="http://schemas.microsoft.com/office/drawing/2014/main" id="{38BC0CD6-5C0C-A8F5-4636-D0CE5F18DA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D84C59-AB38-F695-6040-54FD1F0FABB6}"/>
              </a:ext>
            </a:extLst>
          </p:cNvPr>
          <p:cNvSpPr>
            <a:spLocks noGrp="1"/>
          </p:cNvSpPr>
          <p:nvPr>
            <p:ph type="sldNum" sz="quarter" idx="12"/>
          </p:nvPr>
        </p:nvSpPr>
        <p:spPr/>
        <p:txBody>
          <a:bodyPr/>
          <a:lstStyle/>
          <a:p>
            <a:fld id="{58679077-822F-44A5-AE5E-86B74B5CC35D}" type="slidenum">
              <a:rPr lang="en-US" smtClean="0"/>
              <a:t>‹#›</a:t>
            </a:fld>
            <a:endParaRPr lang="en-US"/>
          </a:p>
        </p:txBody>
      </p:sp>
    </p:spTree>
    <p:extLst>
      <p:ext uri="{BB962C8B-B14F-4D97-AF65-F5344CB8AC3E}">
        <p14:creationId xmlns:p14="http://schemas.microsoft.com/office/powerpoint/2010/main" val="17612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41B420-9007-BC29-942C-7F6BBF26B1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0B4828-D913-7084-DB79-009C44F2F5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E5DC6-B72F-5BAC-2E88-0A6AF350F4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B975F1-2C9F-47C5-9D2E-88C01835EB17}" type="datetimeFigureOut">
              <a:rPr lang="en-US" smtClean="0"/>
              <a:t>5/18/2024</a:t>
            </a:fld>
            <a:endParaRPr lang="en-US"/>
          </a:p>
        </p:txBody>
      </p:sp>
      <p:sp>
        <p:nvSpPr>
          <p:cNvPr id="5" name="Footer Placeholder 4">
            <a:extLst>
              <a:ext uri="{FF2B5EF4-FFF2-40B4-BE49-F238E27FC236}">
                <a16:creationId xmlns:a16="http://schemas.microsoft.com/office/drawing/2014/main" id="{F4005524-3BD2-4D97-4B3E-1A61F9DA10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960F7A-ADDB-9B1F-6F81-365743D025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679077-822F-44A5-AE5E-86B74B5CC35D}" type="slidenum">
              <a:rPr lang="en-US" smtClean="0"/>
              <a:t>‹#›</a:t>
            </a:fld>
            <a:endParaRPr lang="en-US"/>
          </a:p>
        </p:txBody>
      </p:sp>
    </p:spTree>
    <p:extLst>
      <p:ext uri="{BB962C8B-B14F-4D97-AF65-F5344CB8AC3E}">
        <p14:creationId xmlns:p14="http://schemas.microsoft.com/office/powerpoint/2010/main" val="105454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C5F84AF9-CEE7-4769-BA57-226380C5B0A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39" r="2639"/>
          <a:stretch>
            <a:fillRect/>
          </a:stretch>
        </p:blipFill>
        <p:spPr/>
      </p:pic>
      <p:sp>
        <p:nvSpPr>
          <p:cNvPr id="30" name="Rectangle 29"/>
          <p:cNvSpPr/>
          <p:nvPr/>
        </p:nvSpPr>
        <p:spPr>
          <a:xfrm>
            <a:off x="-9938" y="0"/>
            <a:ext cx="4328712" cy="6858000"/>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0" name="Subtitle 2"/>
          <p:cNvSpPr txBox="1">
            <a:spLocks/>
          </p:cNvSpPr>
          <p:nvPr/>
        </p:nvSpPr>
        <p:spPr>
          <a:xfrm>
            <a:off x="758918" y="2220079"/>
            <a:ext cx="2279557" cy="105115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chemeClr val="bg1"/>
                </a:solidFill>
                <a:latin typeface="Kelson Sans" panose="02000500000000000000" pitchFamily="50" charset="0"/>
                <a:ea typeface="Lato" panose="020F0502020204030203" pitchFamily="34" charset="0"/>
                <a:cs typeface="Lato" panose="020F0502020204030203" pitchFamily="34" charset="0"/>
              </a:rPr>
              <a:t>SLIDE TITLE</a:t>
            </a:r>
            <a:endParaRPr lang="id-ID" sz="3600" dirty="0">
              <a:solidFill>
                <a:schemeClr val="bg1"/>
              </a:solidFill>
              <a:latin typeface="Kelson Sans" panose="02000500000000000000" pitchFamily="50" charset="0"/>
              <a:ea typeface="Lato" panose="020F0502020204030203" pitchFamily="34" charset="0"/>
              <a:cs typeface="Lato" panose="020F0502020204030203" pitchFamily="34" charset="0"/>
            </a:endParaRPr>
          </a:p>
        </p:txBody>
      </p:sp>
      <p:sp>
        <p:nvSpPr>
          <p:cNvPr id="41" name="Rectangle 40"/>
          <p:cNvSpPr/>
          <p:nvPr/>
        </p:nvSpPr>
        <p:spPr>
          <a:xfrm>
            <a:off x="758919" y="3839479"/>
            <a:ext cx="3089182" cy="1311449"/>
          </a:xfrm>
          <a:prstGeom prst="rect">
            <a:avLst/>
          </a:prstGeom>
        </p:spPr>
        <p:txBody>
          <a:bodyPr wrap="square">
            <a:spAutoFit/>
          </a:bodyPr>
          <a:lstStyle/>
          <a:p>
            <a:pPr algn="just">
              <a:lnSpc>
                <a:spcPct val="150000"/>
              </a:lnSpc>
            </a:pPr>
            <a:r>
              <a:rPr lang="en-US" sz="900" i="0" dirty="0">
                <a:solidFill>
                  <a:schemeClr val="bg1"/>
                </a:solidFill>
                <a:effectLst/>
                <a:latin typeface="Lato" panose="020F0502020204030203" pitchFamily="34" charset="0"/>
                <a:ea typeface="Lato" panose="020F0502020204030203" pitchFamily="34" charset="0"/>
                <a:cs typeface="Lato" panose="020F0502020204030203" pitchFamily="34" charset="0"/>
              </a:rPr>
              <a:t>Primary text here. </a:t>
            </a:r>
            <a:r>
              <a:rPr lang="id-ID" sz="9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Lorem ipsum dolor sit amet, lacus nulla ac netus nibh aliquet, porttitor ligula</a:t>
            </a:r>
            <a:r>
              <a:rPr lang="en-US" sz="900" i="0" dirty="0">
                <a:solidFill>
                  <a:schemeClr val="bg1"/>
                </a:solidFill>
                <a:effectLst/>
                <a:latin typeface="Lato" panose="020F0502020204030203" pitchFamily="34" charset="0"/>
                <a:ea typeface="Lato" panose="020F0502020204030203" pitchFamily="34" charset="0"/>
                <a:cs typeface="Lato" panose="020F0502020204030203" pitchFamily="34" charset="0"/>
              </a:rPr>
              <a:t>. Primary text ends here.</a:t>
            </a:r>
            <a:endParaRPr lang="id-ID" sz="9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2" name="Rectangle 41"/>
          <p:cNvSpPr/>
          <p:nvPr/>
        </p:nvSpPr>
        <p:spPr>
          <a:xfrm>
            <a:off x="758918" y="3558997"/>
            <a:ext cx="1235510" cy="307777"/>
          </a:xfrm>
          <a:prstGeom prst="rect">
            <a:avLst/>
          </a:prstGeom>
        </p:spPr>
        <p:txBody>
          <a:bodyPr wrap="square">
            <a:spAutoFit/>
          </a:bodyPr>
          <a:lstStyle/>
          <a:p>
            <a:r>
              <a:rPr lang="id-ID" sz="1400" dirty="0">
                <a:solidFill>
                  <a:schemeClr val="bg1"/>
                </a:solidFill>
                <a:latin typeface="Kelson Sans" panose="02000500000000000000" pitchFamily="50" charset="0"/>
                <a:ea typeface="Lato" panose="020F0502020204030203" pitchFamily="34" charset="0"/>
                <a:cs typeface="Lato" panose="020F0502020204030203" pitchFamily="34" charset="0"/>
              </a:rPr>
              <a:t>Subtitle here</a:t>
            </a:r>
          </a:p>
        </p:txBody>
      </p:sp>
      <p:grpSp>
        <p:nvGrpSpPr>
          <p:cNvPr id="3" name="Group 2">
            <a:extLst>
              <a:ext uri="{FF2B5EF4-FFF2-40B4-BE49-F238E27FC236}">
                <a16:creationId xmlns:a16="http://schemas.microsoft.com/office/drawing/2014/main" id="{896D507D-79BA-43DA-C82D-14FB51948AC1}"/>
              </a:ext>
            </a:extLst>
          </p:cNvPr>
          <p:cNvGrpSpPr/>
          <p:nvPr/>
        </p:nvGrpSpPr>
        <p:grpSpPr>
          <a:xfrm>
            <a:off x="4569467" y="354984"/>
            <a:ext cx="3282951" cy="2597583"/>
            <a:chOff x="4569467" y="354984"/>
            <a:chExt cx="3282951" cy="2597583"/>
          </a:xfrm>
        </p:grpSpPr>
        <p:sp>
          <p:nvSpPr>
            <p:cNvPr id="44" name="Rectangle 43"/>
            <p:cNvSpPr/>
            <p:nvPr/>
          </p:nvSpPr>
          <p:spPr>
            <a:xfrm>
              <a:off x="4569467" y="1933314"/>
              <a:ext cx="3282951" cy="1019253"/>
            </a:xfrm>
            <a:prstGeom prst="rect">
              <a:avLst/>
            </a:prstGeom>
          </p:spPr>
          <p:txBody>
            <a:bodyPr wrap="square">
              <a:spAutoFit/>
            </a:bodyPr>
            <a:lstStyle/>
            <a:p>
              <a:pPr algn="ctr">
                <a:lnSpc>
                  <a:spcPct val="150000"/>
                </a:lnSpc>
              </a:pPr>
              <a:r>
                <a:rPr lang="en-US" sz="14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Item 1 text goes here and item I text ends about right here, or slightly longer than this will still work.</a:t>
              </a:r>
              <a:endParaRPr lang="id-ID" sz="14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p:txBody>
        </p:sp>
        <p:sp>
          <p:nvSpPr>
            <p:cNvPr id="45" name="Rectangle 44"/>
            <p:cNvSpPr/>
            <p:nvPr/>
          </p:nvSpPr>
          <p:spPr>
            <a:xfrm>
              <a:off x="4569468" y="1486352"/>
              <a:ext cx="3282950" cy="461665"/>
            </a:xfrm>
            <a:prstGeom prst="rect">
              <a:avLst/>
            </a:prstGeom>
          </p:spPr>
          <p:txBody>
            <a:bodyPr wrap="square">
              <a:spAutoFit/>
            </a:bodyPr>
            <a:lstStyle/>
            <a:p>
              <a:pPr algn="ctr"/>
              <a:r>
                <a:rPr lang="en-US" sz="2400"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rPr>
                <a:t>Item 1</a:t>
              </a:r>
              <a:endParaRPr lang="id-ID" sz="2400"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endParaRPr>
            </a:p>
          </p:txBody>
        </p:sp>
        <p:grpSp>
          <p:nvGrpSpPr>
            <p:cNvPr id="46" name="Group 45"/>
            <p:cNvGrpSpPr/>
            <p:nvPr/>
          </p:nvGrpSpPr>
          <p:grpSpPr>
            <a:xfrm>
              <a:off x="5672679" y="354984"/>
              <a:ext cx="1076533" cy="1076531"/>
              <a:chOff x="6963980" y="1104331"/>
              <a:chExt cx="1017431" cy="1017431"/>
            </a:xfrm>
          </p:grpSpPr>
          <p:sp>
            <p:nvSpPr>
              <p:cNvPr id="47" name="Oval 46"/>
              <p:cNvSpPr/>
              <p:nvPr/>
            </p:nvSpPr>
            <p:spPr>
              <a:xfrm>
                <a:off x="6963980" y="1104331"/>
                <a:ext cx="1017431" cy="1017431"/>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8" name="Shape 4742"/>
              <p:cNvSpPr/>
              <p:nvPr/>
            </p:nvSpPr>
            <p:spPr>
              <a:xfrm>
                <a:off x="7367081" y="1469215"/>
                <a:ext cx="211225" cy="275154"/>
              </a:xfrm>
              <a:custGeom>
                <a:avLst/>
                <a:gdLst/>
                <a:ahLst/>
                <a:cxnLst/>
                <a:rect l="0" t="0" r="0" b="0"/>
                <a:pathLst>
                  <a:path w="120000" h="120000" extrusionOk="0">
                    <a:moveTo>
                      <a:pt x="60000" y="0"/>
                    </a:moveTo>
                    <a:lnTo>
                      <a:pt x="60000" y="0"/>
                    </a:lnTo>
                    <a:cubicBezTo>
                      <a:pt x="26440" y="0"/>
                      <a:pt x="0" y="19967"/>
                      <a:pt x="0" y="45557"/>
                    </a:cubicBezTo>
                    <a:cubicBezTo>
                      <a:pt x="0" y="62617"/>
                      <a:pt x="48813" y="119806"/>
                      <a:pt x="60000" y="119806"/>
                    </a:cubicBezTo>
                    <a:cubicBezTo>
                      <a:pt x="71186" y="119806"/>
                      <a:pt x="119745" y="62617"/>
                      <a:pt x="119745" y="45557"/>
                    </a:cubicBezTo>
                    <a:cubicBezTo>
                      <a:pt x="119745" y="19967"/>
                      <a:pt x="93559" y="0"/>
                      <a:pt x="60000" y="0"/>
                    </a:cubicBezTo>
                    <a:close/>
                    <a:moveTo>
                      <a:pt x="60000" y="108368"/>
                    </a:moveTo>
                    <a:lnTo>
                      <a:pt x="60000" y="108368"/>
                    </a:lnTo>
                    <a:cubicBezTo>
                      <a:pt x="52627" y="108368"/>
                      <a:pt x="11440" y="59903"/>
                      <a:pt x="11440" y="45557"/>
                    </a:cubicBezTo>
                    <a:cubicBezTo>
                      <a:pt x="11440" y="22681"/>
                      <a:pt x="33813" y="5621"/>
                      <a:pt x="60000" y="5621"/>
                    </a:cubicBezTo>
                    <a:cubicBezTo>
                      <a:pt x="86186" y="5621"/>
                      <a:pt x="108559" y="22681"/>
                      <a:pt x="108559" y="45557"/>
                    </a:cubicBezTo>
                    <a:cubicBezTo>
                      <a:pt x="108559" y="59903"/>
                      <a:pt x="67627" y="108368"/>
                      <a:pt x="60000" y="108368"/>
                    </a:cubicBezTo>
                    <a:close/>
                    <a:moveTo>
                      <a:pt x="60000" y="25589"/>
                    </a:moveTo>
                    <a:lnTo>
                      <a:pt x="60000" y="25589"/>
                    </a:lnTo>
                    <a:cubicBezTo>
                      <a:pt x="45000" y="25589"/>
                      <a:pt x="33813" y="34119"/>
                      <a:pt x="33813" y="45557"/>
                    </a:cubicBezTo>
                    <a:cubicBezTo>
                      <a:pt x="33813" y="54087"/>
                      <a:pt x="45000" y="62617"/>
                      <a:pt x="60000" y="62617"/>
                    </a:cubicBezTo>
                    <a:cubicBezTo>
                      <a:pt x="75000" y="62617"/>
                      <a:pt x="86186" y="54087"/>
                      <a:pt x="86186" y="45557"/>
                    </a:cubicBezTo>
                    <a:cubicBezTo>
                      <a:pt x="86186" y="34119"/>
                      <a:pt x="75000" y="25589"/>
                      <a:pt x="60000" y="25589"/>
                    </a:cubicBezTo>
                    <a:close/>
                    <a:moveTo>
                      <a:pt x="60000" y="56995"/>
                    </a:moveTo>
                    <a:lnTo>
                      <a:pt x="60000" y="56995"/>
                    </a:lnTo>
                    <a:cubicBezTo>
                      <a:pt x="52627" y="56995"/>
                      <a:pt x="45000" y="51179"/>
                      <a:pt x="45000" y="45557"/>
                    </a:cubicBezTo>
                    <a:cubicBezTo>
                      <a:pt x="45000" y="37027"/>
                      <a:pt x="52627" y="34119"/>
                      <a:pt x="60000" y="34119"/>
                    </a:cubicBezTo>
                    <a:cubicBezTo>
                      <a:pt x="67627" y="34119"/>
                      <a:pt x="75000" y="37027"/>
                      <a:pt x="75000" y="45557"/>
                    </a:cubicBezTo>
                    <a:cubicBezTo>
                      <a:pt x="75000" y="51179"/>
                      <a:pt x="67627" y="56995"/>
                      <a:pt x="60000" y="56995"/>
                    </a:cubicBezTo>
                    <a:close/>
                  </a:path>
                </a:pathLst>
              </a:custGeom>
              <a:solidFill>
                <a:schemeClr val="tx1">
                  <a:lumMod val="95000"/>
                  <a:lumOff val="5000"/>
                </a:schemeClr>
              </a:solidFill>
              <a:ln>
                <a:noFill/>
              </a:ln>
            </p:spPr>
            <p:txBody>
              <a:bodyPr lIns="45713" tIns="22850" rIns="45713" bIns="22850" anchor="ctr" anchorCtr="0">
                <a:noAutofit/>
              </a:bodyPr>
              <a:lstStyle/>
              <a:p>
                <a:endParaRPr dirty="0">
                  <a:solidFill>
                    <a:schemeClr val="dk1"/>
                  </a:solidFill>
                  <a:latin typeface="Roboto"/>
                  <a:ea typeface="Roboto"/>
                  <a:cs typeface="Roboto"/>
                  <a:sym typeface="Roboto"/>
                </a:endParaRPr>
              </a:p>
            </p:txBody>
          </p:sp>
        </p:grpSp>
      </p:grpSp>
      <p:grpSp>
        <p:nvGrpSpPr>
          <p:cNvPr id="32" name="Group 31">
            <a:extLst>
              <a:ext uri="{FF2B5EF4-FFF2-40B4-BE49-F238E27FC236}">
                <a16:creationId xmlns:a16="http://schemas.microsoft.com/office/drawing/2014/main" id="{B4668259-86BA-D5DE-7C85-1CBE07438F05}"/>
              </a:ext>
            </a:extLst>
          </p:cNvPr>
          <p:cNvGrpSpPr/>
          <p:nvPr/>
        </p:nvGrpSpPr>
        <p:grpSpPr>
          <a:xfrm>
            <a:off x="8278935" y="3462937"/>
            <a:ext cx="3282951" cy="2597583"/>
            <a:chOff x="8278935" y="3462937"/>
            <a:chExt cx="3282951" cy="2597583"/>
          </a:xfrm>
        </p:grpSpPr>
        <p:sp>
          <p:nvSpPr>
            <p:cNvPr id="18" name="Rectangle 17">
              <a:extLst>
                <a:ext uri="{FF2B5EF4-FFF2-40B4-BE49-F238E27FC236}">
                  <a16:creationId xmlns:a16="http://schemas.microsoft.com/office/drawing/2014/main" id="{831BCDA3-5CC0-A833-56DF-6050B08F8D38}"/>
                </a:ext>
              </a:extLst>
            </p:cNvPr>
            <p:cNvSpPr/>
            <p:nvPr/>
          </p:nvSpPr>
          <p:spPr>
            <a:xfrm>
              <a:off x="8278935" y="5041267"/>
              <a:ext cx="3282951" cy="1019253"/>
            </a:xfrm>
            <a:prstGeom prst="rect">
              <a:avLst/>
            </a:prstGeom>
          </p:spPr>
          <p:txBody>
            <a:bodyPr wrap="square">
              <a:spAutoFit/>
            </a:bodyPr>
            <a:lstStyle/>
            <a:p>
              <a:pPr algn="ctr">
                <a:lnSpc>
                  <a:spcPct val="150000"/>
                </a:lnSpc>
              </a:pPr>
              <a:r>
                <a:rPr lang="en-US" sz="14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Item 4 text goes here and item I text ends about right here, or slightly longer than this will still work.</a:t>
              </a:r>
              <a:endParaRPr lang="id-ID" sz="14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p:txBody>
        </p:sp>
        <p:sp>
          <p:nvSpPr>
            <p:cNvPr id="19" name="Rectangle 18">
              <a:extLst>
                <a:ext uri="{FF2B5EF4-FFF2-40B4-BE49-F238E27FC236}">
                  <a16:creationId xmlns:a16="http://schemas.microsoft.com/office/drawing/2014/main" id="{AD519A73-3145-5EC7-F6CA-DF5C38ED7A9A}"/>
                </a:ext>
              </a:extLst>
            </p:cNvPr>
            <p:cNvSpPr/>
            <p:nvPr/>
          </p:nvSpPr>
          <p:spPr>
            <a:xfrm>
              <a:off x="8278936" y="4594305"/>
              <a:ext cx="3282950" cy="461665"/>
            </a:xfrm>
            <a:prstGeom prst="rect">
              <a:avLst/>
            </a:prstGeom>
          </p:spPr>
          <p:txBody>
            <a:bodyPr wrap="square">
              <a:spAutoFit/>
            </a:bodyPr>
            <a:lstStyle/>
            <a:p>
              <a:pPr algn="ctr"/>
              <a:r>
                <a:rPr lang="en-US" sz="2400"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rPr>
                <a:t>Item 4</a:t>
              </a:r>
              <a:endParaRPr lang="id-ID" sz="2400"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endParaRPr>
            </a:p>
          </p:txBody>
        </p:sp>
        <p:sp>
          <p:nvSpPr>
            <p:cNvPr id="21" name="Oval 20">
              <a:extLst>
                <a:ext uri="{FF2B5EF4-FFF2-40B4-BE49-F238E27FC236}">
                  <a16:creationId xmlns:a16="http://schemas.microsoft.com/office/drawing/2014/main" id="{617D33A1-F1C9-99A5-260B-B225DD78D7A7}"/>
                </a:ext>
              </a:extLst>
            </p:cNvPr>
            <p:cNvSpPr/>
            <p:nvPr/>
          </p:nvSpPr>
          <p:spPr>
            <a:xfrm>
              <a:off x="9382147" y="3462937"/>
              <a:ext cx="1076533" cy="1076531"/>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5" name="Shape 4707"/>
            <p:cNvSpPr/>
            <p:nvPr/>
          </p:nvSpPr>
          <p:spPr>
            <a:xfrm>
              <a:off x="9780942" y="3878890"/>
              <a:ext cx="278936" cy="263410"/>
            </a:xfrm>
            <a:custGeom>
              <a:avLst/>
              <a:gdLst/>
              <a:ahLst/>
              <a:cxnLst/>
              <a:rect l="0" t="0" r="0" b="0"/>
              <a:pathLst>
                <a:path w="120000" h="120000" extrusionOk="0">
                  <a:moveTo>
                    <a:pt x="101694" y="69304"/>
                  </a:moveTo>
                  <a:lnTo>
                    <a:pt x="101694" y="69304"/>
                  </a:lnTo>
                  <a:cubicBezTo>
                    <a:pt x="101694" y="6417"/>
                    <a:pt x="101694" y="6417"/>
                    <a:pt x="101694" y="6417"/>
                  </a:cubicBezTo>
                  <a:cubicBezTo>
                    <a:pt x="101694" y="3208"/>
                    <a:pt x="101694" y="0"/>
                    <a:pt x="98847" y="0"/>
                  </a:cubicBezTo>
                  <a:cubicBezTo>
                    <a:pt x="95796" y="0"/>
                    <a:pt x="95796" y="3208"/>
                    <a:pt x="95796" y="6417"/>
                  </a:cubicBezTo>
                  <a:cubicBezTo>
                    <a:pt x="95796" y="69304"/>
                    <a:pt x="95796" y="69304"/>
                    <a:pt x="95796" y="69304"/>
                  </a:cubicBezTo>
                  <a:cubicBezTo>
                    <a:pt x="86847" y="69304"/>
                    <a:pt x="77694" y="78716"/>
                    <a:pt x="77694" y="88128"/>
                  </a:cubicBezTo>
                  <a:cubicBezTo>
                    <a:pt x="77694" y="100748"/>
                    <a:pt x="86847" y="107165"/>
                    <a:pt x="95796" y="110160"/>
                  </a:cubicBezTo>
                  <a:cubicBezTo>
                    <a:pt x="95796" y="113368"/>
                    <a:pt x="95796" y="113368"/>
                    <a:pt x="95796" y="113368"/>
                  </a:cubicBezTo>
                  <a:cubicBezTo>
                    <a:pt x="95796" y="116577"/>
                    <a:pt x="95796" y="119786"/>
                    <a:pt x="98847" y="119786"/>
                  </a:cubicBezTo>
                  <a:cubicBezTo>
                    <a:pt x="101694" y="119786"/>
                    <a:pt x="101694" y="116577"/>
                    <a:pt x="101694" y="113368"/>
                  </a:cubicBezTo>
                  <a:cubicBezTo>
                    <a:pt x="101694" y="110160"/>
                    <a:pt x="101694" y="110160"/>
                    <a:pt x="101694" y="110160"/>
                  </a:cubicBezTo>
                  <a:cubicBezTo>
                    <a:pt x="110847" y="107165"/>
                    <a:pt x="119796" y="100748"/>
                    <a:pt x="119796" y="88128"/>
                  </a:cubicBezTo>
                  <a:cubicBezTo>
                    <a:pt x="119796" y="78716"/>
                    <a:pt x="110847" y="69304"/>
                    <a:pt x="101694" y="69304"/>
                  </a:cubicBezTo>
                  <a:close/>
                  <a:moveTo>
                    <a:pt x="98847" y="100748"/>
                  </a:moveTo>
                  <a:lnTo>
                    <a:pt x="98847" y="100748"/>
                  </a:lnTo>
                  <a:cubicBezTo>
                    <a:pt x="92745" y="100748"/>
                    <a:pt x="86847" y="97540"/>
                    <a:pt x="86847" y="88128"/>
                  </a:cubicBezTo>
                  <a:cubicBezTo>
                    <a:pt x="86847" y="81925"/>
                    <a:pt x="92745" y="75508"/>
                    <a:pt x="98847" y="75508"/>
                  </a:cubicBezTo>
                  <a:cubicBezTo>
                    <a:pt x="104745" y="75508"/>
                    <a:pt x="110847" y="81925"/>
                    <a:pt x="110847" y="88128"/>
                  </a:cubicBezTo>
                  <a:cubicBezTo>
                    <a:pt x="110847" y="97540"/>
                    <a:pt x="104745" y="100748"/>
                    <a:pt x="98847" y="100748"/>
                  </a:cubicBezTo>
                  <a:close/>
                  <a:moveTo>
                    <a:pt x="62847" y="9411"/>
                  </a:moveTo>
                  <a:lnTo>
                    <a:pt x="62847" y="9411"/>
                  </a:lnTo>
                  <a:cubicBezTo>
                    <a:pt x="62847" y="6417"/>
                    <a:pt x="62847" y="6417"/>
                    <a:pt x="62847" y="6417"/>
                  </a:cubicBezTo>
                  <a:cubicBezTo>
                    <a:pt x="62847" y="3208"/>
                    <a:pt x="59796" y="0"/>
                    <a:pt x="59796" y="0"/>
                  </a:cubicBezTo>
                  <a:cubicBezTo>
                    <a:pt x="56949" y="0"/>
                    <a:pt x="53898" y="3208"/>
                    <a:pt x="53898" y="6417"/>
                  </a:cubicBezTo>
                  <a:cubicBezTo>
                    <a:pt x="53898" y="9411"/>
                    <a:pt x="53898" y="9411"/>
                    <a:pt x="53898" y="9411"/>
                  </a:cubicBezTo>
                  <a:cubicBezTo>
                    <a:pt x="44949" y="12620"/>
                    <a:pt x="38847" y="18823"/>
                    <a:pt x="38847" y="31443"/>
                  </a:cubicBezTo>
                  <a:cubicBezTo>
                    <a:pt x="38847" y="41069"/>
                    <a:pt x="44949" y="50267"/>
                    <a:pt x="53898" y="50267"/>
                  </a:cubicBezTo>
                  <a:cubicBezTo>
                    <a:pt x="53898" y="113368"/>
                    <a:pt x="53898" y="113368"/>
                    <a:pt x="53898" y="113368"/>
                  </a:cubicBezTo>
                  <a:cubicBezTo>
                    <a:pt x="53898" y="116577"/>
                    <a:pt x="56949" y="119786"/>
                    <a:pt x="59796" y="119786"/>
                  </a:cubicBezTo>
                  <a:cubicBezTo>
                    <a:pt x="59796" y="119786"/>
                    <a:pt x="62847" y="116577"/>
                    <a:pt x="62847" y="113368"/>
                  </a:cubicBezTo>
                  <a:cubicBezTo>
                    <a:pt x="62847" y="50267"/>
                    <a:pt x="62847" y="50267"/>
                    <a:pt x="62847" y="50267"/>
                  </a:cubicBezTo>
                  <a:cubicBezTo>
                    <a:pt x="71796" y="50267"/>
                    <a:pt x="77694" y="41069"/>
                    <a:pt x="77694" y="31443"/>
                  </a:cubicBezTo>
                  <a:cubicBezTo>
                    <a:pt x="77694" y="18823"/>
                    <a:pt x="71796" y="12620"/>
                    <a:pt x="62847" y="9411"/>
                  </a:cubicBezTo>
                  <a:close/>
                  <a:moveTo>
                    <a:pt x="59796" y="44064"/>
                  </a:moveTo>
                  <a:lnTo>
                    <a:pt x="59796" y="44064"/>
                  </a:lnTo>
                  <a:cubicBezTo>
                    <a:pt x="50847" y="44064"/>
                    <a:pt x="47796" y="37860"/>
                    <a:pt x="47796" y="31443"/>
                  </a:cubicBezTo>
                  <a:cubicBezTo>
                    <a:pt x="47796" y="22032"/>
                    <a:pt x="50847" y="18823"/>
                    <a:pt x="59796" y="18823"/>
                  </a:cubicBezTo>
                  <a:cubicBezTo>
                    <a:pt x="65898" y="18823"/>
                    <a:pt x="71796" y="22032"/>
                    <a:pt x="71796" y="31443"/>
                  </a:cubicBezTo>
                  <a:cubicBezTo>
                    <a:pt x="71796" y="37860"/>
                    <a:pt x="65898" y="44064"/>
                    <a:pt x="59796" y="44064"/>
                  </a:cubicBezTo>
                  <a:close/>
                  <a:moveTo>
                    <a:pt x="24000" y="50267"/>
                  </a:moveTo>
                  <a:lnTo>
                    <a:pt x="24000" y="50267"/>
                  </a:lnTo>
                  <a:cubicBezTo>
                    <a:pt x="24000" y="6417"/>
                    <a:pt x="24000" y="6417"/>
                    <a:pt x="24000" y="6417"/>
                  </a:cubicBezTo>
                  <a:cubicBezTo>
                    <a:pt x="24000" y="3208"/>
                    <a:pt x="20949" y="0"/>
                    <a:pt x="17898" y="0"/>
                  </a:cubicBezTo>
                  <a:cubicBezTo>
                    <a:pt x="17898" y="0"/>
                    <a:pt x="14847" y="3208"/>
                    <a:pt x="14847" y="6417"/>
                  </a:cubicBezTo>
                  <a:cubicBezTo>
                    <a:pt x="14847" y="50267"/>
                    <a:pt x="14847" y="50267"/>
                    <a:pt x="14847" y="50267"/>
                  </a:cubicBezTo>
                  <a:cubicBezTo>
                    <a:pt x="5898" y="53475"/>
                    <a:pt x="0" y="62887"/>
                    <a:pt x="0" y="72513"/>
                  </a:cubicBezTo>
                  <a:cubicBezTo>
                    <a:pt x="0" y="81925"/>
                    <a:pt x="5898" y="91336"/>
                    <a:pt x="14847" y="94545"/>
                  </a:cubicBezTo>
                  <a:cubicBezTo>
                    <a:pt x="14847" y="113368"/>
                    <a:pt x="14847" y="113368"/>
                    <a:pt x="14847" y="113368"/>
                  </a:cubicBezTo>
                  <a:cubicBezTo>
                    <a:pt x="14847" y="116577"/>
                    <a:pt x="17898" y="119786"/>
                    <a:pt x="17898" y="119786"/>
                  </a:cubicBezTo>
                  <a:cubicBezTo>
                    <a:pt x="20949" y="119786"/>
                    <a:pt x="24000" y="116577"/>
                    <a:pt x="24000" y="113368"/>
                  </a:cubicBezTo>
                  <a:cubicBezTo>
                    <a:pt x="24000" y="94545"/>
                    <a:pt x="24000" y="94545"/>
                    <a:pt x="24000" y="94545"/>
                  </a:cubicBezTo>
                  <a:cubicBezTo>
                    <a:pt x="32949" y="91336"/>
                    <a:pt x="38847" y="81925"/>
                    <a:pt x="38847" y="72513"/>
                  </a:cubicBezTo>
                  <a:cubicBezTo>
                    <a:pt x="38847" y="62887"/>
                    <a:pt x="32949" y="53475"/>
                    <a:pt x="24000" y="50267"/>
                  </a:cubicBezTo>
                  <a:close/>
                  <a:moveTo>
                    <a:pt x="17898" y="84919"/>
                  </a:moveTo>
                  <a:lnTo>
                    <a:pt x="17898" y="84919"/>
                  </a:lnTo>
                  <a:cubicBezTo>
                    <a:pt x="12000" y="84919"/>
                    <a:pt x="5898" y="78716"/>
                    <a:pt x="5898" y="72513"/>
                  </a:cubicBezTo>
                  <a:cubicBezTo>
                    <a:pt x="5898" y="66096"/>
                    <a:pt x="12000" y="59893"/>
                    <a:pt x="17898" y="59893"/>
                  </a:cubicBezTo>
                  <a:cubicBezTo>
                    <a:pt x="26847" y="59893"/>
                    <a:pt x="29898" y="66096"/>
                    <a:pt x="29898" y="72513"/>
                  </a:cubicBezTo>
                  <a:cubicBezTo>
                    <a:pt x="29898" y="78716"/>
                    <a:pt x="26847" y="84919"/>
                    <a:pt x="17898" y="84919"/>
                  </a:cubicBezTo>
                  <a:close/>
                </a:path>
              </a:pathLst>
            </a:custGeom>
            <a:solidFill>
              <a:schemeClr val="tx1">
                <a:lumMod val="95000"/>
                <a:lumOff val="5000"/>
              </a:schemeClr>
            </a:solidFill>
            <a:ln>
              <a:noFill/>
            </a:ln>
          </p:spPr>
          <p:txBody>
            <a:bodyPr lIns="45713" tIns="22850" rIns="45713" bIns="22850" anchor="ctr" anchorCtr="0">
              <a:noAutofit/>
            </a:bodyPr>
            <a:lstStyle/>
            <a:p>
              <a:endParaRPr dirty="0">
                <a:solidFill>
                  <a:schemeClr val="dk1"/>
                </a:solidFill>
                <a:latin typeface="Roboto"/>
                <a:ea typeface="Roboto"/>
                <a:cs typeface="Roboto"/>
                <a:sym typeface="Roboto"/>
              </a:endParaRPr>
            </a:p>
          </p:txBody>
        </p:sp>
      </p:grpSp>
      <p:grpSp>
        <p:nvGrpSpPr>
          <p:cNvPr id="33" name="Group 32">
            <a:extLst>
              <a:ext uri="{FF2B5EF4-FFF2-40B4-BE49-F238E27FC236}">
                <a16:creationId xmlns:a16="http://schemas.microsoft.com/office/drawing/2014/main" id="{BCF3A792-4575-5E7F-C34F-47DD36461398}"/>
              </a:ext>
            </a:extLst>
          </p:cNvPr>
          <p:cNvGrpSpPr/>
          <p:nvPr/>
        </p:nvGrpSpPr>
        <p:grpSpPr>
          <a:xfrm>
            <a:off x="4569467" y="3465084"/>
            <a:ext cx="3282951" cy="2597583"/>
            <a:chOff x="4569467" y="3465084"/>
            <a:chExt cx="3282951" cy="2597583"/>
          </a:xfrm>
        </p:grpSpPr>
        <p:sp>
          <p:nvSpPr>
            <p:cNvPr id="12" name="Rectangle 11">
              <a:extLst>
                <a:ext uri="{FF2B5EF4-FFF2-40B4-BE49-F238E27FC236}">
                  <a16:creationId xmlns:a16="http://schemas.microsoft.com/office/drawing/2014/main" id="{5F61C5F2-C52A-2A06-E3B7-ACD0ACBCF5DD}"/>
                </a:ext>
              </a:extLst>
            </p:cNvPr>
            <p:cNvSpPr/>
            <p:nvPr/>
          </p:nvSpPr>
          <p:spPr>
            <a:xfrm>
              <a:off x="4569467" y="5043414"/>
              <a:ext cx="3282951" cy="1019253"/>
            </a:xfrm>
            <a:prstGeom prst="rect">
              <a:avLst/>
            </a:prstGeom>
          </p:spPr>
          <p:txBody>
            <a:bodyPr wrap="square">
              <a:spAutoFit/>
            </a:bodyPr>
            <a:lstStyle/>
            <a:p>
              <a:pPr algn="ctr">
                <a:lnSpc>
                  <a:spcPct val="150000"/>
                </a:lnSpc>
              </a:pPr>
              <a:r>
                <a:rPr lang="en-US" sz="14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Item 3 text goes here and item I text ends about right here, or slightly longer than this will still work.</a:t>
              </a:r>
              <a:endParaRPr lang="id-ID" sz="14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p:txBody>
        </p:sp>
        <p:sp>
          <p:nvSpPr>
            <p:cNvPr id="13" name="Rectangle 12">
              <a:extLst>
                <a:ext uri="{FF2B5EF4-FFF2-40B4-BE49-F238E27FC236}">
                  <a16:creationId xmlns:a16="http://schemas.microsoft.com/office/drawing/2014/main" id="{785C8FB8-3887-34AB-BBC8-19F54947BC23}"/>
                </a:ext>
              </a:extLst>
            </p:cNvPr>
            <p:cNvSpPr/>
            <p:nvPr/>
          </p:nvSpPr>
          <p:spPr>
            <a:xfrm>
              <a:off x="4569468" y="4596452"/>
              <a:ext cx="3282950" cy="461665"/>
            </a:xfrm>
            <a:prstGeom prst="rect">
              <a:avLst/>
            </a:prstGeom>
          </p:spPr>
          <p:txBody>
            <a:bodyPr wrap="square">
              <a:spAutoFit/>
            </a:bodyPr>
            <a:lstStyle/>
            <a:p>
              <a:pPr algn="ctr"/>
              <a:r>
                <a:rPr lang="en-US" sz="2400"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rPr>
                <a:t>Item 3</a:t>
              </a:r>
              <a:endParaRPr lang="id-ID" sz="2400"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endParaRPr>
            </a:p>
          </p:txBody>
        </p:sp>
        <p:sp>
          <p:nvSpPr>
            <p:cNvPr id="15" name="Oval 14">
              <a:extLst>
                <a:ext uri="{FF2B5EF4-FFF2-40B4-BE49-F238E27FC236}">
                  <a16:creationId xmlns:a16="http://schemas.microsoft.com/office/drawing/2014/main" id="{100B71A0-07E3-17ED-8B87-44062368AF1F}"/>
                </a:ext>
              </a:extLst>
            </p:cNvPr>
            <p:cNvSpPr/>
            <p:nvPr/>
          </p:nvSpPr>
          <p:spPr>
            <a:xfrm>
              <a:off x="5672679" y="3465084"/>
              <a:ext cx="1076533" cy="1076531"/>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Shape 4667"/>
            <p:cNvSpPr/>
            <p:nvPr/>
          </p:nvSpPr>
          <p:spPr>
            <a:xfrm>
              <a:off x="6059659" y="3878890"/>
              <a:ext cx="302566" cy="299803"/>
            </a:xfrm>
            <a:custGeom>
              <a:avLst/>
              <a:gdLst/>
              <a:ahLst/>
              <a:cxnLst/>
              <a:rect l="0" t="0" r="0" b="0"/>
              <a:pathLst>
                <a:path w="120000" h="120000" extrusionOk="0">
                  <a:moveTo>
                    <a:pt x="72492" y="25133"/>
                  </a:moveTo>
                  <a:lnTo>
                    <a:pt x="72492" y="25133"/>
                  </a:lnTo>
                  <a:cubicBezTo>
                    <a:pt x="67003" y="30803"/>
                    <a:pt x="67003" y="39118"/>
                    <a:pt x="72492" y="47433"/>
                  </a:cubicBezTo>
                  <a:cubicBezTo>
                    <a:pt x="81009" y="52913"/>
                    <a:pt x="89148" y="52913"/>
                    <a:pt x="94826" y="47433"/>
                  </a:cubicBezTo>
                  <a:cubicBezTo>
                    <a:pt x="100315" y="39118"/>
                    <a:pt x="100315" y="30803"/>
                    <a:pt x="94826" y="25133"/>
                  </a:cubicBezTo>
                  <a:cubicBezTo>
                    <a:pt x="89148" y="19653"/>
                    <a:pt x="81009" y="19653"/>
                    <a:pt x="72492" y="25133"/>
                  </a:cubicBezTo>
                  <a:close/>
                  <a:moveTo>
                    <a:pt x="89148" y="41763"/>
                  </a:moveTo>
                  <a:lnTo>
                    <a:pt x="89148" y="41763"/>
                  </a:lnTo>
                  <a:cubicBezTo>
                    <a:pt x="86498" y="44598"/>
                    <a:pt x="81009" y="44598"/>
                    <a:pt x="77981" y="41763"/>
                  </a:cubicBezTo>
                  <a:cubicBezTo>
                    <a:pt x="75331" y="39118"/>
                    <a:pt x="75331" y="33448"/>
                    <a:pt x="77981" y="30803"/>
                  </a:cubicBezTo>
                  <a:cubicBezTo>
                    <a:pt x="81009" y="27968"/>
                    <a:pt x="86498" y="27968"/>
                    <a:pt x="89148" y="30803"/>
                  </a:cubicBezTo>
                  <a:cubicBezTo>
                    <a:pt x="91987" y="33448"/>
                    <a:pt x="91987" y="39118"/>
                    <a:pt x="89148" y="41763"/>
                  </a:cubicBezTo>
                  <a:close/>
                  <a:moveTo>
                    <a:pt x="111482" y="0"/>
                  </a:moveTo>
                  <a:lnTo>
                    <a:pt x="111482" y="0"/>
                  </a:lnTo>
                  <a:cubicBezTo>
                    <a:pt x="64164" y="0"/>
                    <a:pt x="64164" y="0"/>
                    <a:pt x="64164" y="0"/>
                  </a:cubicBezTo>
                  <a:cubicBezTo>
                    <a:pt x="58675" y="0"/>
                    <a:pt x="58675" y="2834"/>
                    <a:pt x="55835" y="5669"/>
                  </a:cubicBezTo>
                  <a:cubicBezTo>
                    <a:pt x="5678" y="55748"/>
                    <a:pt x="5678" y="55748"/>
                    <a:pt x="5678" y="55748"/>
                  </a:cubicBezTo>
                  <a:cubicBezTo>
                    <a:pt x="0" y="61417"/>
                    <a:pt x="0" y="69543"/>
                    <a:pt x="5678" y="75212"/>
                  </a:cubicBezTo>
                  <a:cubicBezTo>
                    <a:pt x="44668" y="114141"/>
                    <a:pt x="44668" y="114141"/>
                    <a:pt x="44668" y="114141"/>
                  </a:cubicBezTo>
                  <a:cubicBezTo>
                    <a:pt x="50157" y="119811"/>
                    <a:pt x="58675" y="119811"/>
                    <a:pt x="64164" y="114141"/>
                  </a:cubicBezTo>
                  <a:cubicBezTo>
                    <a:pt x="114321" y="64062"/>
                    <a:pt x="114321" y="64062"/>
                    <a:pt x="114321" y="64062"/>
                  </a:cubicBezTo>
                  <a:cubicBezTo>
                    <a:pt x="117160" y="61417"/>
                    <a:pt x="119810" y="61417"/>
                    <a:pt x="119810" y="55748"/>
                  </a:cubicBezTo>
                  <a:cubicBezTo>
                    <a:pt x="119810" y="8503"/>
                    <a:pt x="119810" y="8503"/>
                    <a:pt x="119810" y="8503"/>
                  </a:cubicBezTo>
                  <a:cubicBezTo>
                    <a:pt x="119810" y="2834"/>
                    <a:pt x="117160" y="0"/>
                    <a:pt x="111482" y="0"/>
                  </a:cubicBezTo>
                  <a:close/>
                  <a:moveTo>
                    <a:pt x="61324" y="108661"/>
                  </a:moveTo>
                  <a:lnTo>
                    <a:pt x="61324" y="108661"/>
                  </a:lnTo>
                  <a:cubicBezTo>
                    <a:pt x="55835" y="111307"/>
                    <a:pt x="52996" y="111307"/>
                    <a:pt x="50157" y="108661"/>
                  </a:cubicBezTo>
                  <a:cubicBezTo>
                    <a:pt x="11167" y="69543"/>
                    <a:pt x="11167" y="69543"/>
                    <a:pt x="11167" y="69543"/>
                  </a:cubicBezTo>
                  <a:cubicBezTo>
                    <a:pt x="8517" y="66897"/>
                    <a:pt x="8517" y="64062"/>
                    <a:pt x="11167" y="61417"/>
                  </a:cubicBezTo>
                  <a:cubicBezTo>
                    <a:pt x="16845" y="55748"/>
                    <a:pt x="16845" y="55748"/>
                    <a:pt x="16845" y="55748"/>
                  </a:cubicBezTo>
                  <a:cubicBezTo>
                    <a:pt x="64164" y="102992"/>
                    <a:pt x="64164" y="102992"/>
                    <a:pt x="64164" y="102992"/>
                  </a:cubicBezTo>
                  <a:lnTo>
                    <a:pt x="61324" y="108661"/>
                  </a:lnTo>
                  <a:close/>
                  <a:moveTo>
                    <a:pt x="111482" y="52913"/>
                  </a:moveTo>
                  <a:lnTo>
                    <a:pt x="111482" y="52913"/>
                  </a:lnTo>
                  <a:cubicBezTo>
                    <a:pt x="111482" y="55748"/>
                    <a:pt x="111482" y="58582"/>
                    <a:pt x="108832" y="61417"/>
                  </a:cubicBezTo>
                  <a:cubicBezTo>
                    <a:pt x="69842" y="97511"/>
                    <a:pt x="69842" y="97511"/>
                    <a:pt x="69842" y="97511"/>
                  </a:cubicBezTo>
                  <a:cubicBezTo>
                    <a:pt x="22334" y="50267"/>
                    <a:pt x="22334" y="50267"/>
                    <a:pt x="22334" y="50267"/>
                  </a:cubicBezTo>
                  <a:cubicBezTo>
                    <a:pt x="61324" y="11149"/>
                    <a:pt x="61324" y="11149"/>
                    <a:pt x="61324" y="11149"/>
                  </a:cubicBezTo>
                  <a:cubicBezTo>
                    <a:pt x="61324" y="8503"/>
                    <a:pt x="64164" y="8503"/>
                    <a:pt x="67003" y="8503"/>
                  </a:cubicBezTo>
                  <a:cubicBezTo>
                    <a:pt x="108832" y="8503"/>
                    <a:pt x="108832" y="8503"/>
                    <a:pt x="108832" y="8503"/>
                  </a:cubicBezTo>
                  <a:cubicBezTo>
                    <a:pt x="111482" y="8503"/>
                    <a:pt x="111482" y="8503"/>
                    <a:pt x="111482" y="11149"/>
                  </a:cubicBezTo>
                  <a:lnTo>
                    <a:pt x="111482" y="52913"/>
                  </a:lnTo>
                  <a:close/>
                </a:path>
              </a:pathLst>
            </a:custGeom>
            <a:solidFill>
              <a:schemeClr val="tx1">
                <a:lumMod val="95000"/>
                <a:lumOff val="5000"/>
              </a:schemeClr>
            </a:solidFill>
            <a:ln>
              <a:noFill/>
            </a:ln>
          </p:spPr>
          <p:txBody>
            <a:bodyPr lIns="45713" tIns="22850" rIns="45713" bIns="22850" anchor="ctr" anchorCtr="0">
              <a:noAutofit/>
            </a:bodyPr>
            <a:lstStyle/>
            <a:p>
              <a:endParaRPr dirty="0">
                <a:solidFill>
                  <a:schemeClr val="dk1"/>
                </a:solidFill>
                <a:latin typeface="Roboto"/>
                <a:ea typeface="Roboto"/>
                <a:cs typeface="Roboto"/>
                <a:sym typeface="Roboto"/>
              </a:endParaRPr>
            </a:p>
          </p:txBody>
        </p:sp>
      </p:grpSp>
      <p:grpSp>
        <p:nvGrpSpPr>
          <p:cNvPr id="31" name="Group 30">
            <a:extLst>
              <a:ext uri="{FF2B5EF4-FFF2-40B4-BE49-F238E27FC236}">
                <a16:creationId xmlns:a16="http://schemas.microsoft.com/office/drawing/2014/main" id="{3B6CBD75-541F-1423-FE42-96232ED14A28}"/>
              </a:ext>
            </a:extLst>
          </p:cNvPr>
          <p:cNvGrpSpPr/>
          <p:nvPr/>
        </p:nvGrpSpPr>
        <p:grpSpPr>
          <a:xfrm>
            <a:off x="8278935" y="418392"/>
            <a:ext cx="3282951" cy="2597583"/>
            <a:chOff x="8278935" y="418392"/>
            <a:chExt cx="3282951" cy="2597583"/>
          </a:xfrm>
        </p:grpSpPr>
        <p:sp>
          <p:nvSpPr>
            <p:cNvPr id="6" name="Rectangle 5">
              <a:extLst>
                <a:ext uri="{FF2B5EF4-FFF2-40B4-BE49-F238E27FC236}">
                  <a16:creationId xmlns:a16="http://schemas.microsoft.com/office/drawing/2014/main" id="{96E3616E-D01B-80B2-1EEB-6AEB7B538596}"/>
                </a:ext>
              </a:extLst>
            </p:cNvPr>
            <p:cNvSpPr/>
            <p:nvPr/>
          </p:nvSpPr>
          <p:spPr>
            <a:xfrm>
              <a:off x="8278935" y="1996722"/>
              <a:ext cx="3282951" cy="1019253"/>
            </a:xfrm>
            <a:prstGeom prst="rect">
              <a:avLst/>
            </a:prstGeom>
          </p:spPr>
          <p:txBody>
            <a:bodyPr wrap="square">
              <a:spAutoFit/>
            </a:bodyPr>
            <a:lstStyle/>
            <a:p>
              <a:pPr algn="ctr">
                <a:lnSpc>
                  <a:spcPct val="150000"/>
                </a:lnSpc>
              </a:pPr>
              <a:r>
                <a:rPr lang="en-US" sz="14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Item 2 text goes here and item I text ends about right here, or slightly longer than this will still work.</a:t>
              </a:r>
              <a:endParaRPr lang="id-ID" sz="14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p:txBody>
        </p:sp>
        <p:sp>
          <p:nvSpPr>
            <p:cNvPr id="7" name="Rectangle 6">
              <a:extLst>
                <a:ext uri="{FF2B5EF4-FFF2-40B4-BE49-F238E27FC236}">
                  <a16:creationId xmlns:a16="http://schemas.microsoft.com/office/drawing/2014/main" id="{EBD54A82-45C9-4989-21D4-133E6B3A91D8}"/>
                </a:ext>
              </a:extLst>
            </p:cNvPr>
            <p:cNvSpPr/>
            <p:nvPr/>
          </p:nvSpPr>
          <p:spPr>
            <a:xfrm>
              <a:off x="8278936" y="1549760"/>
              <a:ext cx="3282950" cy="461665"/>
            </a:xfrm>
            <a:prstGeom prst="rect">
              <a:avLst/>
            </a:prstGeom>
          </p:spPr>
          <p:txBody>
            <a:bodyPr wrap="square">
              <a:spAutoFit/>
            </a:bodyPr>
            <a:lstStyle/>
            <a:p>
              <a:pPr algn="ctr"/>
              <a:r>
                <a:rPr lang="en-US" sz="2400"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rPr>
                <a:t>Item 2</a:t>
              </a:r>
              <a:endParaRPr lang="id-ID" sz="2400"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endParaRPr>
            </a:p>
          </p:txBody>
        </p:sp>
        <p:sp>
          <p:nvSpPr>
            <p:cNvPr id="9" name="Oval 8">
              <a:extLst>
                <a:ext uri="{FF2B5EF4-FFF2-40B4-BE49-F238E27FC236}">
                  <a16:creationId xmlns:a16="http://schemas.microsoft.com/office/drawing/2014/main" id="{3770C040-649D-C8D4-F1EC-6F440AD93245}"/>
                </a:ext>
              </a:extLst>
            </p:cNvPr>
            <p:cNvSpPr/>
            <p:nvPr/>
          </p:nvSpPr>
          <p:spPr>
            <a:xfrm>
              <a:off x="9382147" y="418392"/>
              <a:ext cx="1076533" cy="1076531"/>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7" name="Shape 4738"/>
            <p:cNvSpPr/>
            <p:nvPr/>
          </p:nvSpPr>
          <p:spPr>
            <a:xfrm>
              <a:off x="9780942" y="741062"/>
              <a:ext cx="299723" cy="291137"/>
            </a:xfrm>
            <a:custGeom>
              <a:avLst/>
              <a:gdLst/>
              <a:ahLst/>
              <a:cxnLst/>
              <a:rect l="0" t="0" r="0" b="0"/>
              <a:pathLst>
                <a:path w="120000" h="120000" extrusionOk="0">
                  <a:moveTo>
                    <a:pt x="58485" y="17059"/>
                  </a:moveTo>
                  <a:lnTo>
                    <a:pt x="58485" y="17059"/>
                  </a:lnTo>
                  <a:cubicBezTo>
                    <a:pt x="44479" y="17059"/>
                    <a:pt x="33312" y="31405"/>
                    <a:pt x="33312" y="45557"/>
                  </a:cubicBezTo>
                  <a:cubicBezTo>
                    <a:pt x="33312" y="59903"/>
                    <a:pt x="44479" y="71147"/>
                    <a:pt x="58485" y="71147"/>
                  </a:cubicBezTo>
                  <a:cubicBezTo>
                    <a:pt x="72492" y="71147"/>
                    <a:pt x="86309" y="59903"/>
                    <a:pt x="86309" y="45557"/>
                  </a:cubicBezTo>
                  <a:cubicBezTo>
                    <a:pt x="86309" y="31405"/>
                    <a:pt x="72492" y="17059"/>
                    <a:pt x="58485" y="17059"/>
                  </a:cubicBezTo>
                  <a:close/>
                  <a:moveTo>
                    <a:pt x="58485" y="62617"/>
                  </a:moveTo>
                  <a:lnTo>
                    <a:pt x="58485" y="62617"/>
                  </a:lnTo>
                  <a:cubicBezTo>
                    <a:pt x="50157" y="62617"/>
                    <a:pt x="41829" y="54087"/>
                    <a:pt x="41829" y="45557"/>
                  </a:cubicBezTo>
                  <a:cubicBezTo>
                    <a:pt x="41829" y="34119"/>
                    <a:pt x="50157" y="25589"/>
                    <a:pt x="58485" y="25589"/>
                  </a:cubicBezTo>
                  <a:cubicBezTo>
                    <a:pt x="69652" y="25589"/>
                    <a:pt x="77981" y="34119"/>
                    <a:pt x="77981" y="45557"/>
                  </a:cubicBezTo>
                  <a:cubicBezTo>
                    <a:pt x="77981" y="54087"/>
                    <a:pt x="69652" y="62617"/>
                    <a:pt x="58485" y="62617"/>
                  </a:cubicBezTo>
                  <a:close/>
                  <a:moveTo>
                    <a:pt x="100315" y="65525"/>
                  </a:moveTo>
                  <a:lnTo>
                    <a:pt x="100315" y="65525"/>
                  </a:lnTo>
                  <a:cubicBezTo>
                    <a:pt x="102965" y="59903"/>
                    <a:pt x="105804" y="51179"/>
                    <a:pt x="105804" y="45557"/>
                  </a:cubicBezTo>
                  <a:cubicBezTo>
                    <a:pt x="105804" y="19967"/>
                    <a:pt x="83470" y="0"/>
                    <a:pt x="58485" y="0"/>
                  </a:cubicBezTo>
                  <a:cubicBezTo>
                    <a:pt x="33312" y="0"/>
                    <a:pt x="13817" y="19967"/>
                    <a:pt x="13817" y="45557"/>
                  </a:cubicBezTo>
                  <a:cubicBezTo>
                    <a:pt x="13817" y="51179"/>
                    <a:pt x="16656" y="59903"/>
                    <a:pt x="19495" y="65525"/>
                  </a:cubicBezTo>
                  <a:cubicBezTo>
                    <a:pt x="0" y="96930"/>
                    <a:pt x="0" y="96930"/>
                    <a:pt x="0" y="96930"/>
                  </a:cubicBezTo>
                  <a:cubicBezTo>
                    <a:pt x="0" y="96930"/>
                    <a:pt x="10977" y="99838"/>
                    <a:pt x="22145" y="102746"/>
                  </a:cubicBezTo>
                  <a:cubicBezTo>
                    <a:pt x="30662" y="111276"/>
                    <a:pt x="38990" y="119806"/>
                    <a:pt x="38990" y="119806"/>
                  </a:cubicBezTo>
                  <a:cubicBezTo>
                    <a:pt x="55646" y="91308"/>
                    <a:pt x="55646" y="91308"/>
                    <a:pt x="55646" y="91308"/>
                  </a:cubicBezTo>
                  <a:cubicBezTo>
                    <a:pt x="58485" y="91308"/>
                    <a:pt x="58485" y="91308"/>
                    <a:pt x="58485" y="91308"/>
                  </a:cubicBezTo>
                  <a:cubicBezTo>
                    <a:pt x="61324" y="91308"/>
                    <a:pt x="61324" y="91308"/>
                    <a:pt x="61324" y="91308"/>
                  </a:cubicBezTo>
                  <a:cubicBezTo>
                    <a:pt x="77981" y="119806"/>
                    <a:pt x="77981" y="119806"/>
                    <a:pt x="77981" y="119806"/>
                  </a:cubicBezTo>
                  <a:cubicBezTo>
                    <a:pt x="77981" y="119806"/>
                    <a:pt x="86309" y="111276"/>
                    <a:pt x="94637" y="102746"/>
                  </a:cubicBezTo>
                  <a:cubicBezTo>
                    <a:pt x="105804" y="99838"/>
                    <a:pt x="119810" y="96930"/>
                    <a:pt x="119810" y="96930"/>
                  </a:cubicBezTo>
                  <a:lnTo>
                    <a:pt x="100315" y="65525"/>
                  </a:lnTo>
                  <a:close/>
                  <a:moveTo>
                    <a:pt x="38990" y="105460"/>
                  </a:moveTo>
                  <a:lnTo>
                    <a:pt x="38990" y="105460"/>
                  </a:lnTo>
                  <a:cubicBezTo>
                    <a:pt x="38990" y="105460"/>
                    <a:pt x="33312" y="102746"/>
                    <a:pt x="27823" y="96930"/>
                  </a:cubicBezTo>
                  <a:cubicBezTo>
                    <a:pt x="19495" y="94022"/>
                    <a:pt x="10977" y="91308"/>
                    <a:pt x="10977" y="91308"/>
                  </a:cubicBezTo>
                  <a:cubicBezTo>
                    <a:pt x="22145" y="74054"/>
                    <a:pt x="22145" y="74054"/>
                    <a:pt x="22145" y="74054"/>
                  </a:cubicBezTo>
                  <a:cubicBezTo>
                    <a:pt x="27823" y="79870"/>
                    <a:pt x="38990" y="88400"/>
                    <a:pt x="47318" y="88400"/>
                  </a:cubicBezTo>
                  <a:lnTo>
                    <a:pt x="38990" y="105460"/>
                  </a:lnTo>
                  <a:close/>
                  <a:moveTo>
                    <a:pt x="58485" y="82584"/>
                  </a:moveTo>
                  <a:lnTo>
                    <a:pt x="58485" y="82584"/>
                  </a:lnTo>
                  <a:cubicBezTo>
                    <a:pt x="38990" y="82584"/>
                    <a:pt x="22145" y="65525"/>
                    <a:pt x="22145" y="45557"/>
                  </a:cubicBezTo>
                  <a:cubicBezTo>
                    <a:pt x="22145" y="22681"/>
                    <a:pt x="38990" y="5621"/>
                    <a:pt x="58485" y="5621"/>
                  </a:cubicBezTo>
                  <a:cubicBezTo>
                    <a:pt x="80630" y="5621"/>
                    <a:pt x="97476" y="22681"/>
                    <a:pt x="97476" y="45557"/>
                  </a:cubicBezTo>
                  <a:cubicBezTo>
                    <a:pt x="97476" y="65525"/>
                    <a:pt x="80630" y="82584"/>
                    <a:pt x="58485" y="82584"/>
                  </a:cubicBezTo>
                  <a:close/>
                  <a:moveTo>
                    <a:pt x="91798" y="96930"/>
                  </a:moveTo>
                  <a:lnTo>
                    <a:pt x="91798" y="96930"/>
                  </a:lnTo>
                  <a:cubicBezTo>
                    <a:pt x="86309" y="102746"/>
                    <a:pt x="80630" y="105460"/>
                    <a:pt x="80630" y="105460"/>
                  </a:cubicBezTo>
                  <a:cubicBezTo>
                    <a:pt x="69652" y="88400"/>
                    <a:pt x="69652" y="88400"/>
                    <a:pt x="69652" y="88400"/>
                  </a:cubicBezTo>
                  <a:cubicBezTo>
                    <a:pt x="80630" y="88400"/>
                    <a:pt x="89148" y="79870"/>
                    <a:pt x="94637" y="74054"/>
                  </a:cubicBezTo>
                  <a:cubicBezTo>
                    <a:pt x="105804" y="91308"/>
                    <a:pt x="105804" y="91308"/>
                    <a:pt x="105804" y="91308"/>
                  </a:cubicBezTo>
                  <a:cubicBezTo>
                    <a:pt x="105804" y="91308"/>
                    <a:pt x="100315" y="94022"/>
                    <a:pt x="91798" y="96930"/>
                  </a:cubicBezTo>
                  <a:close/>
                </a:path>
              </a:pathLst>
            </a:custGeom>
            <a:solidFill>
              <a:schemeClr val="tx1">
                <a:lumMod val="95000"/>
                <a:lumOff val="5000"/>
              </a:schemeClr>
            </a:solidFill>
            <a:ln>
              <a:noFill/>
            </a:ln>
          </p:spPr>
          <p:txBody>
            <a:bodyPr lIns="45713" tIns="22850" rIns="45713" bIns="22850" anchor="ctr" anchorCtr="0">
              <a:noAutofit/>
            </a:bodyPr>
            <a:lstStyle/>
            <a:p>
              <a:endParaRPr dirty="0">
                <a:solidFill>
                  <a:schemeClr val="dk1"/>
                </a:solidFill>
                <a:latin typeface="Roboto"/>
                <a:ea typeface="Roboto"/>
                <a:cs typeface="Roboto"/>
                <a:sym typeface="Roboto"/>
              </a:endParaRPr>
            </a:p>
          </p:txBody>
        </p:sp>
      </p:grpSp>
    </p:spTree>
    <p:extLst>
      <p:ext uri="{BB962C8B-B14F-4D97-AF65-F5344CB8AC3E}">
        <p14:creationId xmlns:p14="http://schemas.microsoft.com/office/powerpoint/2010/main" val="611842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TotalTime>
  <Words>164</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Kelson Sans</vt:lpstr>
      <vt:lpstr>Lato</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Arman Sadeghi</dc:creator>
  <cp:lastModifiedBy>Arman Sadeghi</cp:lastModifiedBy>
  <cp:revision>1</cp:revision>
  <dcterms:created xsi:type="dcterms:W3CDTF">2024-05-18T21:44:40Z</dcterms:created>
  <dcterms:modified xsi:type="dcterms:W3CDTF">2024-05-18T22:00:15Z</dcterms:modified>
</cp:coreProperties>
</file>